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8"/>
  </p:notesMasterIdLst>
  <p:handoutMasterIdLst>
    <p:handoutMasterId r:id="rId59"/>
  </p:handoutMasterIdLst>
  <p:sldIdLst>
    <p:sldId id="352" r:id="rId2"/>
    <p:sldId id="257" r:id="rId3"/>
    <p:sldId id="296" r:id="rId4"/>
    <p:sldId id="327" r:id="rId5"/>
    <p:sldId id="273" r:id="rId6"/>
    <p:sldId id="259" r:id="rId7"/>
    <p:sldId id="281" r:id="rId8"/>
    <p:sldId id="278" r:id="rId9"/>
    <p:sldId id="280" r:id="rId10"/>
    <p:sldId id="279" r:id="rId11"/>
    <p:sldId id="275" r:id="rId12"/>
    <p:sldId id="282" r:id="rId13"/>
    <p:sldId id="277" r:id="rId14"/>
    <p:sldId id="272" r:id="rId15"/>
    <p:sldId id="283" r:id="rId16"/>
    <p:sldId id="290" r:id="rId17"/>
    <p:sldId id="284" r:id="rId18"/>
    <p:sldId id="285" r:id="rId19"/>
    <p:sldId id="291" r:id="rId20"/>
    <p:sldId id="286" r:id="rId21"/>
    <p:sldId id="260" r:id="rId22"/>
    <p:sldId id="294" r:id="rId23"/>
    <p:sldId id="295" r:id="rId24"/>
    <p:sldId id="263" r:id="rId25"/>
    <p:sldId id="297" r:id="rId26"/>
    <p:sldId id="320" r:id="rId27"/>
    <p:sldId id="321" r:id="rId28"/>
    <p:sldId id="264" r:id="rId29"/>
    <p:sldId id="322" r:id="rId30"/>
    <p:sldId id="265" r:id="rId31"/>
    <p:sldId id="310" r:id="rId32"/>
    <p:sldId id="311" r:id="rId33"/>
    <p:sldId id="353" r:id="rId34"/>
    <p:sldId id="332" r:id="rId35"/>
    <p:sldId id="335" r:id="rId36"/>
    <p:sldId id="336" r:id="rId37"/>
    <p:sldId id="337" r:id="rId38"/>
    <p:sldId id="330" r:id="rId39"/>
    <p:sldId id="329" r:id="rId40"/>
    <p:sldId id="338" r:id="rId41"/>
    <p:sldId id="340" r:id="rId42"/>
    <p:sldId id="339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50" r:id="rId52"/>
    <p:sldId id="351" r:id="rId53"/>
    <p:sldId id="319" r:id="rId54"/>
    <p:sldId id="308" r:id="rId55"/>
    <p:sldId id="304" r:id="rId56"/>
    <p:sldId id="307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4FD33-78AA-46B9-8084-CE6D0CF51F6D}" type="datetimeFigureOut">
              <a:rPr lang="tr-TR" smtClean="0"/>
              <a:t>10.5.2014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3BEAD-B563-4F83-86EB-BD7024B847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97055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84CDF-A5F0-443E-8F4C-FD259CB1F741}" type="datetimeFigureOut">
              <a:rPr lang="tr-TR" smtClean="0"/>
              <a:t>10.5.2014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3ECC0-6864-49EF-BFD3-AD45DCE2D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1644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O. AYAN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İş Güvenliği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C0-6864-49EF-BFD3-AD45DCE2D22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1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AF97-0937-4CBF-B82D-DA50FDD278A8}" type="datetime1">
              <a:rPr lang="tr-TR" smtClean="0"/>
              <a:t>10.5.2014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9F68-0470-40FD-96F7-245BC5435F7C}" type="datetime1">
              <a:rPr lang="tr-TR" smtClean="0"/>
              <a:t>10.5.2014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027B-BF89-45BB-BD9D-86F94DC8F7DD}" type="datetime1">
              <a:rPr lang="tr-TR" smtClean="0"/>
              <a:t>10.5.2014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E705-9E4B-44BC-931D-FE3F2FF8688C}" type="datetime1">
              <a:rPr lang="tr-TR" smtClean="0"/>
              <a:t>10.5.2014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1017-64BC-4A86-93D2-1D8B1E93CB9C}" type="datetime1">
              <a:rPr lang="tr-TR" smtClean="0"/>
              <a:t>10.5.2014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553-5FE7-462F-A6A6-EA0591D974FD}" type="datetime1">
              <a:rPr lang="tr-TR" smtClean="0"/>
              <a:t>10.5.2014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888-ADD7-4610-A3A2-6866F0025CBF}" type="datetime1">
              <a:rPr lang="tr-TR" smtClean="0"/>
              <a:t>10.5.2014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BE0-B96E-45D7-908A-05950608529E}" type="datetime1">
              <a:rPr lang="tr-TR" smtClean="0"/>
              <a:t>10.5.2014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8A4D-EBA5-4514-89DE-7698659CDF7D}" type="datetime1">
              <a:rPr lang="tr-TR" smtClean="0"/>
              <a:t>10.5.2014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65F9-BE65-4567-9066-7CB5D7C54C68}" type="datetime1">
              <a:rPr lang="tr-TR" smtClean="0"/>
              <a:t>10.5.2014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148C-0C89-44B0-8E2E-5E2B839295C4}" type="datetime1">
              <a:rPr lang="tr-TR" smtClean="0"/>
              <a:t>10.5.2014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562274-DB46-4AD4-A9E5-38F6753A6A36}" type="datetime1">
              <a:rPr lang="tr-TR" smtClean="0"/>
              <a:t>10.5.2014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28.%20Slayt%20Silmeyin%20Toz%20Patlamas&#305;%20PPS%20Ba&#287;l&#305;d&#305;r.mp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" y="-12673"/>
            <a:ext cx="66103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2603375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Kaynak İşlerinde İş Güvenliği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584776" cy="3528392"/>
          </a:xfrm>
        </p:spPr>
        <p:txBody>
          <a:bodyPr>
            <a:normAutofit/>
          </a:bodyPr>
          <a:lstStyle/>
          <a:p>
            <a:r>
              <a:rPr lang="tr-TR" b="1" dirty="0"/>
              <a:t>İş Güvenliği Dersi</a:t>
            </a:r>
            <a:r>
              <a:rPr lang="tr-TR" dirty="0"/>
              <a:t>,</a:t>
            </a:r>
            <a:endParaRPr lang="tr-TR" b="1" dirty="0"/>
          </a:p>
          <a:p>
            <a:r>
              <a:rPr lang="tr-TR" dirty="0"/>
              <a:t>Hazırlayan;  </a:t>
            </a:r>
            <a:r>
              <a:rPr lang="tr-TR" b="1" dirty="0"/>
              <a:t>Oğuz AYAN</a:t>
            </a:r>
            <a:r>
              <a:rPr lang="tr-TR" dirty="0"/>
              <a:t>,</a:t>
            </a:r>
            <a:endParaRPr lang="tr-TR" b="1" dirty="0"/>
          </a:p>
          <a:p>
            <a:r>
              <a:rPr lang="tr-TR" dirty="0"/>
              <a:t>Öğrenci No; </a:t>
            </a:r>
            <a:r>
              <a:rPr lang="tr-TR" b="1" dirty="0"/>
              <a:t>601113039,</a:t>
            </a:r>
          </a:p>
          <a:p>
            <a:r>
              <a:rPr lang="tr-TR" dirty="0"/>
              <a:t>İş Sağlığı ve Güvenliği Anabilim Dalı,</a:t>
            </a:r>
          </a:p>
          <a:p>
            <a:r>
              <a:rPr lang="tr-TR" dirty="0"/>
              <a:t>Fen Bilimleri Enstitüsü,</a:t>
            </a:r>
            <a:r>
              <a:rPr lang="tr-TR" b="1" dirty="0"/>
              <a:t> </a:t>
            </a:r>
            <a:r>
              <a:rPr lang="tr-TR" dirty="0"/>
              <a:t>Gediz Üniversitesi, </a:t>
            </a:r>
          </a:p>
          <a:p>
            <a:r>
              <a:rPr lang="tr-TR" dirty="0"/>
              <a:t>Mayıs 2014, İzmir.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pc\Desktop\Kaynak İşlerinde Güvenlik resimleri\Kalerü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19"/>
            <a:ext cx="3528392" cy="36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I. </a:t>
            </a:r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Basınç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1231" y="2102840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2</a:t>
            </a:r>
            <a:r>
              <a:rPr lang="tr-TR" dirty="0"/>
              <a:t>. Dikiş Kaynağı</a:t>
            </a:r>
          </a:p>
          <a:p>
            <a:pPr marL="0" indent="0">
              <a:buNone/>
            </a:pPr>
            <a:r>
              <a:rPr lang="tr-TR" dirty="0"/>
              <a:t>      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 </a:t>
            </a:r>
            <a:r>
              <a:rPr lang="tr-TR" sz="2800" b="1" dirty="0">
                <a:solidFill>
                  <a:schemeClr val="accent1"/>
                </a:solidFill>
              </a:rPr>
              <a:t>Elektrik Direnç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I. </a:t>
            </a:r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Basınç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tr-TR" dirty="0" smtClean="0"/>
              <a:t>3</a:t>
            </a:r>
            <a:r>
              <a:rPr lang="tr-TR" dirty="0"/>
              <a:t>. Alın </a:t>
            </a:r>
            <a:r>
              <a:rPr lang="tr-TR" dirty="0" smtClean="0"/>
              <a:t>Kaynağı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  <a:r>
              <a:rPr lang="tr-TR" sz="2800" b="1" dirty="0" smtClean="0">
                <a:solidFill>
                  <a:schemeClr val="accent1"/>
                </a:solidFill>
              </a:rPr>
              <a:t>Elektrik </a:t>
            </a:r>
            <a:r>
              <a:rPr lang="tr-TR" sz="2800" b="1" dirty="0">
                <a:solidFill>
                  <a:schemeClr val="accent1"/>
                </a:solidFill>
              </a:rPr>
              <a:t>Direnç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C:\Users\pc\Desktop\Kaynak İşlerinde Güvenlik resimleri\Al-Alın kaynak makinas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45243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\Desktop\Kaynak İşlerinde Güvenlik resimleri\Alın KAYNAK MAKİN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3950067" cy="45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I. </a:t>
            </a:r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Basınç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tr-TR" dirty="0" smtClean="0"/>
              <a:t>3</a:t>
            </a:r>
            <a:r>
              <a:rPr lang="tr-TR" dirty="0"/>
              <a:t>. Alın </a:t>
            </a:r>
            <a:r>
              <a:rPr lang="tr-TR" dirty="0" smtClean="0"/>
              <a:t>Kaynağı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Elektrik Direnç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I. </a:t>
            </a:r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Basınç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5571" y="2218589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  </a:t>
            </a:r>
            <a:endParaRPr lang="tr-TR" b="1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 </a:t>
            </a:r>
            <a:r>
              <a:rPr lang="tr-TR" sz="2800" b="1" dirty="0">
                <a:solidFill>
                  <a:schemeClr val="accent1"/>
                </a:solidFill>
              </a:rPr>
              <a:t>Sürtünme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pc\Desktop\Kaynak İşlerinde Güvenlik resimleri\sürtünme kaynağ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6842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II. </a:t>
            </a:r>
            <a:r>
              <a:rPr lang="tr-TR" b="1" dirty="0">
                <a:latin typeface="Calibri" panose="020F0502020204030204" pitchFamily="34" charset="0"/>
              </a:rPr>
              <a:t>Eritme Kaynağı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1. Örtülü Elektrotla Ark Kaynağı</a:t>
            </a:r>
          </a:p>
          <a:p>
            <a:pPr marL="0" indent="0">
              <a:buNone/>
            </a:pPr>
            <a:r>
              <a:rPr lang="tr-TR" dirty="0" smtClean="0"/>
              <a:t>    2</a:t>
            </a:r>
            <a:r>
              <a:rPr lang="tr-TR" dirty="0"/>
              <a:t>. Kömür Elektrotla Ark Kaynağı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39552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Ark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pc\Desktop\Kaynak İşlerinde Güvenlik resimleri\ark-kaynak-transformatö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5"/>
            <a:ext cx="2952328" cy="34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Kaynak İşlerinde Güvenlik resimleri\Toz Altı KAYNAGI İŞLEM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5317406" cy="40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II. </a:t>
            </a:r>
            <a:r>
              <a:rPr lang="tr-TR" b="1" dirty="0">
                <a:latin typeface="Calibri" panose="020F0502020204030204" pitchFamily="34" charset="0"/>
              </a:rPr>
              <a:t>Eritme Kaynağı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3. Toz Altı Kaynağı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39552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Ark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Kaynak İşlerinde Güvenlik resimleri\Toz Altı Kaynag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98817"/>
            <a:ext cx="3429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II. </a:t>
            </a:r>
            <a:r>
              <a:rPr lang="tr-TR" b="1" dirty="0">
                <a:latin typeface="Calibri" panose="020F0502020204030204" pitchFamily="34" charset="0"/>
              </a:rPr>
              <a:t>Eritme Kaynağı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3. Toz Altı Kaynağı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39552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Ark Kaynağı</a:t>
            </a:r>
          </a:p>
        </p:txBody>
      </p:sp>
    </p:spTree>
    <p:extLst>
      <p:ext uri="{BB962C8B-B14F-4D97-AF65-F5344CB8AC3E}">
        <p14:creationId xmlns:p14="http://schemas.microsoft.com/office/powerpoint/2010/main" val="41869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Kaynak İşlerinde Güvenlik resimleri\Gaz Altı Kaynak Makinas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2708920"/>
            <a:ext cx="7431087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II. </a:t>
            </a:r>
            <a:r>
              <a:rPr lang="tr-TR" b="1" dirty="0">
                <a:latin typeface="Calibri" panose="020F0502020204030204" pitchFamily="34" charset="0"/>
              </a:rPr>
              <a:t>Eritme Kaynağı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4. </a:t>
            </a:r>
            <a:r>
              <a:rPr lang="tr-TR" dirty="0" err="1" smtClean="0"/>
              <a:t>MiG</a:t>
            </a:r>
            <a:r>
              <a:rPr lang="tr-TR" dirty="0" smtClean="0"/>
              <a:t>-MAG Kaynağı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39552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Ark Kaynağı</a:t>
            </a:r>
            <a:endParaRPr lang="tr-TR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II. </a:t>
            </a:r>
            <a:r>
              <a:rPr lang="tr-TR" b="1" dirty="0">
                <a:latin typeface="Calibri" panose="020F0502020204030204" pitchFamily="34" charset="0"/>
              </a:rPr>
              <a:t>Eritme Kaynağı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3989396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5. WİG Kaynağı</a:t>
            </a:r>
          </a:p>
          <a:p>
            <a:pPr marL="0" indent="0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WIG kaynak yönteminde başlangıçta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Helyum </a:t>
            </a:r>
            <a:r>
              <a:rPr lang="tr-TR" dirty="0"/>
              <a:t>daha sonra Argon gazı </a:t>
            </a:r>
            <a:r>
              <a:rPr lang="tr-TR" dirty="0" smtClean="0"/>
              <a:t>kullanılmıştır</a:t>
            </a:r>
            <a:r>
              <a:rPr lang="tr-TR" dirty="0"/>
              <a:t>. Her iki gazda </a:t>
            </a:r>
            <a:r>
              <a:rPr lang="tr-TR" dirty="0" err="1"/>
              <a:t>inert</a:t>
            </a:r>
            <a:r>
              <a:rPr lang="tr-TR" dirty="0"/>
              <a:t> yani asal gazlardır.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39552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Ark Kaynağı</a:t>
            </a:r>
          </a:p>
        </p:txBody>
      </p:sp>
      <p:pic>
        <p:nvPicPr>
          <p:cNvPr id="6146" name="Picture 2" descr="C:\Users\pc\Desktop\Kaynak İşlerinde Güvenlik resimleri\Tig Kaynag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96" y="1484784"/>
            <a:ext cx="3960440" cy="50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c\Desktop\Kaynak İşlerinde Güvenlik resimleri\MIG-MAG kayna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59" y="1579953"/>
            <a:ext cx="3600400" cy="47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II. </a:t>
            </a:r>
            <a:r>
              <a:rPr lang="tr-TR" b="1" dirty="0">
                <a:latin typeface="Calibri" panose="020F0502020204030204" pitchFamily="34" charset="0"/>
              </a:rPr>
              <a:t>Eritme Kaynağı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4. </a:t>
            </a:r>
            <a:r>
              <a:rPr lang="tr-TR" dirty="0" err="1" smtClean="0"/>
              <a:t>MiG</a:t>
            </a:r>
            <a:r>
              <a:rPr lang="tr-TR" dirty="0" smtClean="0"/>
              <a:t>-MAG Kaynağı 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39552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Ark Kaynağı    </a:t>
            </a:r>
          </a:p>
        </p:txBody>
      </p:sp>
    </p:spTree>
    <p:extLst>
      <p:ext uri="{BB962C8B-B14F-4D97-AF65-F5344CB8AC3E}">
        <p14:creationId xmlns:p14="http://schemas.microsoft.com/office/powerpoint/2010/main" val="4058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 İşlerinde              İş Güvenliği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Bir </a:t>
            </a:r>
            <a:r>
              <a:rPr lang="tr-TR" dirty="0"/>
              <a:t>oksijen tüpünün, bir karpit kazanının </a:t>
            </a:r>
            <a:r>
              <a:rPr lang="tr-TR" dirty="0" smtClean="0"/>
              <a:t>patladığını, kaynak </a:t>
            </a:r>
            <a:r>
              <a:rPr lang="tr-TR" dirty="0"/>
              <a:t>esnasında bir fıçının infilak ettiğini duyarız. Kaynak işini yaparken oluşan </a:t>
            </a:r>
            <a:r>
              <a:rPr lang="tr-TR" i="1" dirty="0">
                <a:solidFill>
                  <a:schemeClr val="accent2"/>
                </a:solidFill>
              </a:rPr>
              <a:t>zehirli </a:t>
            </a:r>
            <a:r>
              <a:rPr lang="tr-TR" i="1" dirty="0" smtClean="0">
                <a:solidFill>
                  <a:schemeClr val="accent2"/>
                </a:solidFill>
              </a:rPr>
              <a:t>gazların </a:t>
            </a:r>
            <a:r>
              <a:rPr lang="tr-TR" dirty="0" smtClean="0"/>
              <a:t>ortama </a:t>
            </a:r>
            <a:r>
              <a:rPr lang="tr-TR" dirty="0"/>
              <a:t>yayıldığını ve bunun </a:t>
            </a:r>
            <a:r>
              <a:rPr lang="tr-TR" i="1" dirty="0">
                <a:solidFill>
                  <a:schemeClr val="accent2"/>
                </a:solidFill>
              </a:rPr>
              <a:t>solunum </a:t>
            </a:r>
            <a:r>
              <a:rPr lang="tr-TR" i="1" dirty="0" smtClean="0">
                <a:solidFill>
                  <a:schemeClr val="accent2"/>
                </a:solidFill>
              </a:rPr>
              <a:t>yollarına </a:t>
            </a:r>
            <a:r>
              <a:rPr lang="tr-TR" dirty="0" smtClean="0"/>
              <a:t>zarar </a:t>
            </a:r>
            <a:r>
              <a:rPr lang="tr-TR" dirty="0"/>
              <a:t>verdiği gibi </a:t>
            </a:r>
            <a:r>
              <a:rPr lang="tr-TR" i="1" dirty="0">
                <a:solidFill>
                  <a:schemeClr val="accent2"/>
                </a:solidFill>
              </a:rPr>
              <a:t>yangınlara</a:t>
            </a:r>
            <a:r>
              <a:rPr lang="tr-TR" dirty="0"/>
              <a:t> da </a:t>
            </a:r>
            <a:r>
              <a:rPr lang="tr-TR" dirty="0" smtClean="0"/>
              <a:t>neden olduğunu </a:t>
            </a:r>
            <a:r>
              <a:rPr lang="tr-TR" dirty="0"/>
              <a:t>da biliriz. </a:t>
            </a: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Buna </a:t>
            </a:r>
            <a:r>
              <a:rPr lang="tr-TR" dirty="0"/>
              <a:t>rağmen, kaynak sırasında kaynak tüplerinin yakınında </a:t>
            </a:r>
            <a:r>
              <a:rPr lang="tr-TR" i="1" dirty="0">
                <a:solidFill>
                  <a:schemeClr val="accent2"/>
                </a:solidFill>
              </a:rPr>
              <a:t>açık </a:t>
            </a:r>
            <a:r>
              <a:rPr lang="tr-TR" i="1" dirty="0" smtClean="0">
                <a:solidFill>
                  <a:schemeClr val="accent2"/>
                </a:solidFill>
              </a:rPr>
              <a:t>ateşle çalışmaya</a:t>
            </a:r>
            <a:r>
              <a:rPr lang="tr-TR" dirty="0" smtClean="0"/>
              <a:t> </a:t>
            </a:r>
            <a:r>
              <a:rPr lang="tr-TR" dirty="0"/>
              <a:t>veya diğer hatalara karşı gerekli önlemleri </a:t>
            </a:r>
            <a:r>
              <a:rPr lang="tr-TR" dirty="0" smtClean="0"/>
              <a:t>almamaya devam ederiz.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İşyerlerindeki </a:t>
            </a:r>
            <a:r>
              <a:rPr lang="tr-TR" dirty="0"/>
              <a:t>yöneticilerin, kaynak işleri </a:t>
            </a:r>
            <a:r>
              <a:rPr lang="tr-TR" dirty="0" smtClean="0"/>
              <a:t>ile uğraşan </a:t>
            </a:r>
            <a:r>
              <a:rPr lang="tr-TR" dirty="0"/>
              <a:t>mühendis, usta veya işçinin büyük tehlikelerle dolu bu işin yapılması sırasında </a:t>
            </a:r>
            <a:r>
              <a:rPr lang="tr-TR" b="1" dirty="0">
                <a:solidFill>
                  <a:schemeClr val="tx2"/>
                </a:solidFill>
              </a:rPr>
              <a:t>her </a:t>
            </a:r>
            <a:r>
              <a:rPr lang="tr-TR" b="1" dirty="0" smtClean="0">
                <a:solidFill>
                  <a:schemeClr val="tx2"/>
                </a:solidFill>
              </a:rPr>
              <a:t>türlü gereken </a:t>
            </a:r>
            <a:r>
              <a:rPr lang="tr-TR" b="1" dirty="0">
                <a:solidFill>
                  <a:schemeClr val="tx2"/>
                </a:solidFill>
              </a:rPr>
              <a:t>önlemlerin önceden alması ve bu hususta yeterli bilgi sahibi olması gerekmektedir</a:t>
            </a:r>
            <a:r>
              <a:rPr lang="tr-TR" b="1" dirty="0"/>
              <a:t>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Özet Bilgiler</a:t>
            </a:r>
          </a:p>
        </p:txBody>
      </p:sp>
    </p:spTree>
    <p:extLst>
      <p:ext uri="{BB962C8B-B14F-4D97-AF65-F5344CB8AC3E}">
        <p14:creationId xmlns:p14="http://schemas.microsoft.com/office/powerpoint/2010/main" val="39327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Kaynak İşlerinde Güvenlik resimleri\oksi aseti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1" y="1844823"/>
            <a:ext cx="6480720" cy="43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II. </a:t>
            </a:r>
            <a:r>
              <a:rPr lang="tr-TR" b="1" dirty="0">
                <a:latin typeface="Calibri" panose="020F0502020204030204" pitchFamily="34" charset="0"/>
              </a:rPr>
              <a:t>Eritme Kaynağı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1. </a:t>
            </a:r>
            <a:r>
              <a:rPr lang="tr-TR" dirty="0" err="1" smtClean="0"/>
              <a:t>Oksi</a:t>
            </a:r>
            <a:r>
              <a:rPr lang="tr-TR" dirty="0" smtClean="0"/>
              <a:t>-Asetilen Kaynağı</a:t>
            </a:r>
          </a:p>
          <a:p>
            <a:pPr marL="0" indent="0">
              <a:buNone/>
            </a:pPr>
            <a:r>
              <a:rPr lang="tr-TR" dirty="0" smtClean="0"/>
              <a:t>    2. </a:t>
            </a:r>
            <a:r>
              <a:rPr lang="tr-TR" dirty="0" err="1" smtClean="0"/>
              <a:t>Oksi</a:t>
            </a:r>
            <a:r>
              <a:rPr lang="tr-TR" dirty="0" smtClean="0"/>
              <a:t>-Hidrojen Kaynağı</a:t>
            </a:r>
          </a:p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39552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Gaz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III. </a:t>
            </a:r>
            <a:r>
              <a:rPr lang="tr-TR" b="1" dirty="0">
                <a:latin typeface="Calibri" panose="020F0502020204030204" pitchFamily="34" charset="0"/>
              </a:rPr>
              <a:t>Özel 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chemeClr val="accent1"/>
                </a:solidFill>
              </a:rPr>
              <a:t>Ultrasonik</a:t>
            </a:r>
            <a:r>
              <a:rPr lang="tr-TR" sz="2800" b="1" dirty="0">
                <a:solidFill>
                  <a:schemeClr val="accent1"/>
                </a:solidFill>
              </a:rPr>
              <a:t> Kaynağı</a:t>
            </a:r>
          </a:p>
        </p:txBody>
      </p:sp>
      <p:pic>
        <p:nvPicPr>
          <p:cNvPr id="8195" name="Picture 3" descr="C:\Users\pc\Desktop\Kaynak İşlerinde Güvenlik resimleri\Ultrosonik Kaynak Makinas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24028"/>
            <a:ext cx="4074368" cy="40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Kaynak İşlerinde Güvenlik resimleri\lazer WELDİ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24028"/>
            <a:ext cx="5911873" cy="39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alibri" panose="020F0502020204030204" pitchFamily="34" charset="0"/>
              </a:rPr>
              <a:t>III. Özel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Lazer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Kaynak İşlerinde Güvenlik resimleri\plazma-kes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81610"/>
            <a:ext cx="5184575" cy="36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alibri" panose="020F0502020204030204" pitchFamily="34" charset="0"/>
              </a:rPr>
              <a:t>III. Özel Kaynaklar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Plazma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Kaynak İşlerinde Güvenlik resimleri\load-lock-type-electron-beam-welding-machines-63939-2342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80132"/>
            <a:ext cx="5900713" cy="44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alibri" panose="020F0502020204030204" pitchFamily="34" charset="0"/>
              </a:rPr>
              <a:t>III. Özel Kaynaklar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Elektron Işın Kaynağı</a:t>
            </a:r>
          </a:p>
        </p:txBody>
      </p:sp>
    </p:spTree>
    <p:extLst>
      <p:ext uri="{BB962C8B-B14F-4D97-AF65-F5344CB8AC3E}">
        <p14:creationId xmlns:p14="http://schemas.microsoft.com/office/powerpoint/2010/main" val="15669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</a:rPr>
              <a:t>Su Altı Kaynağı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199" y="1484784"/>
            <a:ext cx="5070601" cy="48245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Bu </a:t>
            </a:r>
            <a:r>
              <a:rPr lang="tr-TR" dirty="0"/>
              <a:t>tür kaynak, tamamen ıslak ortamda veya su </a:t>
            </a:r>
            <a:r>
              <a:rPr lang="tr-TR" dirty="0" smtClean="0"/>
              <a:t>içinde ancak </a:t>
            </a:r>
            <a:r>
              <a:rPr lang="tr-TR" dirty="0"/>
              <a:t>noktasal olarak sudan korunmuş yerlerde ya </a:t>
            </a:r>
            <a:r>
              <a:rPr lang="tr-TR" dirty="0" smtClean="0"/>
              <a:t>da yine </a:t>
            </a:r>
            <a:r>
              <a:rPr lang="tr-TR" dirty="0"/>
              <a:t>su içinde </a:t>
            </a:r>
            <a:r>
              <a:rPr lang="tr-T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 ortamda ve yüksek basınç </a:t>
            </a:r>
            <a:r>
              <a:rPr lang="tr-TR" dirty="0" smtClean="0"/>
              <a:t>altında yapılır</a:t>
            </a:r>
            <a:r>
              <a:rPr lang="tr-TR" dirty="0"/>
              <a:t>. 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Su </a:t>
            </a:r>
            <a:r>
              <a:rPr lang="tr-TR" dirty="0" err="1" smtClean="0"/>
              <a:t>alti</a:t>
            </a:r>
            <a:r>
              <a:rPr lang="tr-TR" dirty="0" smtClean="0"/>
              <a:t> </a:t>
            </a:r>
            <a:r>
              <a:rPr lang="tr-TR" dirty="0"/>
              <a:t>kaynağı </a:t>
            </a:r>
            <a:r>
              <a:rPr lang="tr-T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atmosferik </a:t>
            </a:r>
            <a:r>
              <a:rPr lang="tr-TR" dirty="0" smtClean="0"/>
              <a:t>koşullarda yapılır. 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Günümüzde </a:t>
            </a:r>
            <a:r>
              <a:rPr lang="tr-TR" dirty="0"/>
              <a:t>kullanılmakta olan sualtı kaynakları, </a:t>
            </a:r>
            <a:r>
              <a:rPr lang="tr-T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örtülü veya özlü </a:t>
            </a:r>
            <a:r>
              <a:rPr lang="tr-TR" dirty="0"/>
              <a:t>elektrot ile veyahut 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 ark </a:t>
            </a:r>
            <a:r>
              <a:rPr lang="tr-TR" dirty="0"/>
              <a:t>kaynağı ile yapılmaktadır.</a:t>
            </a: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endParaRPr lang="tr-TR" b="1" dirty="0"/>
          </a:p>
        </p:txBody>
      </p:sp>
      <p:pic>
        <p:nvPicPr>
          <p:cNvPr id="2051" name="Picture 3" descr="C:\Users\pc\Desktop\spiegelworkd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84" y="1556792"/>
            <a:ext cx="35008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esktop\diver-burning-or-we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85" y="3861048"/>
            <a:ext cx="3500842" cy="25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 İşlerinde </a:t>
            </a:r>
            <a:r>
              <a:rPr lang="tr-TR" dirty="0"/>
              <a:t>U</a:t>
            </a:r>
            <a:r>
              <a:rPr lang="tr-TR" dirty="0" smtClean="0"/>
              <a:t>yarı Levhaları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34369"/>
            <a:ext cx="80581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/>
              </a:rPr>
              <a:t>Kaynakçıların </a:t>
            </a:r>
            <a:br>
              <a:rPr lang="tr-TR" b="1" dirty="0">
                <a:effectLst/>
              </a:rPr>
            </a:br>
            <a:r>
              <a:rPr lang="tr-TR" b="1" dirty="0">
                <a:effectLst/>
              </a:rPr>
              <a:t>Maruz Kaldığı Riskler </a:t>
            </a:r>
            <a:endParaRPr lang="tr-TR" alt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204864"/>
            <a:ext cx="8280920" cy="432048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Yüksekten </a:t>
            </a:r>
            <a:r>
              <a:rPr lang="tr-TR" b="1" dirty="0"/>
              <a:t>düşme</a:t>
            </a:r>
            <a:r>
              <a:rPr lang="tr-TR" dirty="0"/>
              <a:t> (Özellikle inşaat işlerinde), </a:t>
            </a:r>
          </a:p>
          <a:p>
            <a:pPr algn="just"/>
            <a:r>
              <a:rPr lang="tr-TR" dirty="0"/>
              <a:t> Keskin </a:t>
            </a:r>
            <a:r>
              <a:rPr lang="tr-TR" b="1" dirty="0"/>
              <a:t>metal</a:t>
            </a:r>
            <a:r>
              <a:rPr lang="tr-TR" dirty="0"/>
              <a:t> parçaları nedeniyle </a:t>
            </a:r>
            <a:r>
              <a:rPr lang="tr-TR" b="1" dirty="0"/>
              <a:t>yaralanmalar</a:t>
            </a:r>
            <a:r>
              <a:rPr lang="tr-TR" dirty="0"/>
              <a:t>, </a:t>
            </a:r>
          </a:p>
          <a:p>
            <a:pPr algn="just"/>
            <a:r>
              <a:rPr lang="tr-TR" dirty="0" smtClean="0"/>
              <a:t> Sıcak </a:t>
            </a:r>
            <a:r>
              <a:rPr lang="tr-TR" b="1" dirty="0" smtClean="0"/>
              <a:t>metal</a:t>
            </a:r>
            <a:r>
              <a:rPr lang="tr-TR" dirty="0" smtClean="0"/>
              <a:t> parçaları, </a:t>
            </a:r>
            <a:r>
              <a:rPr lang="tr-TR" b="1" dirty="0" smtClean="0"/>
              <a:t>gaz tankları</a:t>
            </a:r>
            <a:r>
              <a:rPr lang="tr-TR" dirty="0" smtClean="0"/>
              <a:t>, vb. </a:t>
            </a:r>
            <a:r>
              <a:rPr lang="tr-TR" dirty="0" err="1" smtClean="0"/>
              <a:t>nin</a:t>
            </a:r>
            <a:r>
              <a:rPr lang="tr-TR" dirty="0" smtClean="0"/>
              <a:t> düşmesiyle oluşan </a:t>
            </a:r>
            <a:r>
              <a:rPr lang="tr-TR" b="1" dirty="0" smtClean="0"/>
              <a:t>darbeler</a:t>
            </a:r>
            <a:r>
              <a:rPr lang="tr-TR" dirty="0" smtClean="0"/>
              <a:t>, </a:t>
            </a:r>
          </a:p>
          <a:p>
            <a:pPr algn="just"/>
            <a:r>
              <a:rPr lang="tr-TR" dirty="0" smtClean="0"/>
              <a:t> Sıcak metal yüzeyleri, alev, uçuşan kıvılcımlar, dolgu metali damlaları, termal ışınım nedeniyle 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yangınlar, </a:t>
            </a:r>
            <a:endParaRPr lang="tr-T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95536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Kaza </a:t>
            </a:r>
            <a:r>
              <a:rPr lang="tr-TR" sz="2800" dirty="0" smtClean="0">
                <a:solidFill>
                  <a:srgbClr val="FF0000"/>
                </a:solidFill>
              </a:rPr>
              <a:t>Riskleri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c\Desktop\Yks\siirt-te-2-cocuk-damdan-dustu-4666172_2915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82" y="4921662"/>
            <a:ext cx="1904999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Yks\media_300112_04421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4264"/>
            <a:ext cx="2546027" cy="20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\Desktop\Yk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01" y="4806436"/>
            <a:ext cx="3466195" cy="19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/>
              </a:rPr>
              <a:t>Kaynakçıların </a:t>
            </a:r>
            <a:br>
              <a:rPr lang="tr-TR" b="1" dirty="0">
                <a:effectLst/>
              </a:rPr>
            </a:br>
            <a:r>
              <a:rPr lang="tr-TR" b="1" dirty="0">
                <a:effectLst/>
              </a:rPr>
              <a:t>Maruz Kaldığı Riskler </a:t>
            </a:r>
            <a:endParaRPr lang="tr-TR" alt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204864"/>
            <a:ext cx="8280920" cy="4320480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/>
              <a:t>Göze </a:t>
            </a:r>
            <a:r>
              <a:rPr lang="tr-TR" b="1" dirty="0"/>
              <a:t>yabancı </a:t>
            </a:r>
            <a:r>
              <a:rPr lang="tr-TR" dirty="0"/>
              <a:t>cisim kaçması, </a:t>
            </a:r>
          </a:p>
          <a:p>
            <a:pPr algn="just"/>
            <a:r>
              <a:rPr lang="tr-TR" dirty="0"/>
              <a:t> </a:t>
            </a:r>
            <a:r>
              <a:rPr lang="tr-TR" b="1" dirty="0"/>
              <a:t>Kulağa </a:t>
            </a:r>
            <a:r>
              <a:rPr lang="tr-TR" dirty="0"/>
              <a:t>dolgu maddesi veya </a:t>
            </a:r>
            <a:r>
              <a:rPr lang="tr-TR" b="1" dirty="0"/>
              <a:t>kıvılcım </a:t>
            </a:r>
            <a:r>
              <a:rPr lang="tr-TR" dirty="0"/>
              <a:t>kaçması, </a:t>
            </a:r>
          </a:p>
          <a:p>
            <a:pPr algn="just"/>
            <a:r>
              <a:rPr lang="tr-TR" dirty="0"/>
              <a:t> Kıvılcım, alev, akkor metal nedeniyle </a:t>
            </a:r>
            <a:r>
              <a:rPr lang="tr-TR" b="1" dirty="0"/>
              <a:t>yangın</a:t>
            </a:r>
            <a:r>
              <a:rPr lang="tr-TR" dirty="0"/>
              <a:t> , </a:t>
            </a:r>
            <a:endParaRPr lang="tr-TR" dirty="0" smtClean="0"/>
          </a:p>
          <a:p>
            <a:pPr algn="just"/>
            <a:r>
              <a:rPr lang="tr-TR" b="1" dirty="0"/>
              <a:t>Sıçrayan</a:t>
            </a:r>
            <a:r>
              <a:rPr lang="tr-TR" dirty="0"/>
              <a:t> metal parçalarının </a:t>
            </a:r>
            <a:r>
              <a:rPr lang="tr-TR" b="1" dirty="0"/>
              <a:t>deriye saplanması </a:t>
            </a:r>
            <a:r>
              <a:rPr lang="tr-TR" dirty="0"/>
              <a:t>ve deri içerisine girmesi</a:t>
            </a:r>
            <a:endParaRPr lang="tr-TR" dirty="0" smtClean="0"/>
          </a:p>
          <a:p>
            <a:pPr algn="just"/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file"/>
              </a:rPr>
              <a:t>Toz patlamaları, </a:t>
            </a:r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file"/>
              </a:rPr>
              <a:t>(video için tıklayınız)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tr-TR" dirty="0" smtClean="0"/>
              <a:t> </a:t>
            </a:r>
            <a:endParaRPr lang="tr-TR" dirty="0"/>
          </a:p>
          <a:p>
            <a:pPr marL="0" indent="0" algn="just">
              <a:buNone/>
            </a:pPr>
            <a:r>
              <a:rPr lang="tr-TR" altLang="tr-TR" b="1" dirty="0" smtClean="0"/>
              <a:t>      </a:t>
            </a:r>
            <a:endParaRPr lang="tr-TR" alt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95536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Kaza </a:t>
            </a:r>
            <a:r>
              <a:rPr lang="tr-TR" sz="2800" dirty="0" smtClean="0">
                <a:solidFill>
                  <a:srgbClr val="FF0000"/>
                </a:solidFill>
              </a:rPr>
              <a:t>Riskleri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tr-TR" dirty="0" smtClean="0">
                <a:effectLst/>
              </a:rPr>
              <a:t>Kaynakçıların </a:t>
            </a:r>
            <a:r>
              <a:rPr lang="tr-TR" dirty="0">
                <a:effectLst/>
              </a:rPr>
              <a:t/>
            </a:r>
            <a:br>
              <a:rPr lang="tr-TR" dirty="0">
                <a:effectLst/>
              </a:rPr>
            </a:br>
            <a:r>
              <a:rPr lang="tr-TR" dirty="0">
                <a:effectLst/>
              </a:rPr>
              <a:t>Maruz </a:t>
            </a:r>
            <a:r>
              <a:rPr lang="tr-TR" dirty="0" smtClean="0">
                <a:effectLst/>
              </a:rPr>
              <a:t>Kaldığı Riskler </a:t>
            </a:r>
            <a:endParaRPr lang="tr-TR" dirty="0"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/>
              <a:t>Hidrojen</a:t>
            </a:r>
            <a:r>
              <a:rPr lang="tr-TR" dirty="0" smtClean="0"/>
              <a:t> </a:t>
            </a:r>
            <a:r>
              <a:rPr lang="tr-TR" dirty="0"/>
              <a:t>ve diğer </a:t>
            </a:r>
            <a:r>
              <a:rPr lang="tr-TR" b="1" dirty="0"/>
              <a:t>yakıcı gazların </a:t>
            </a:r>
            <a:r>
              <a:rPr lang="tr-TR" dirty="0"/>
              <a:t>tutuşması ya da </a:t>
            </a:r>
            <a:r>
              <a:rPr lang="tr-TR" b="1" dirty="0"/>
              <a:t>patlaması, </a:t>
            </a:r>
          </a:p>
          <a:p>
            <a:pPr algn="just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Zehirlenmeler,  </a:t>
            </a:r>
            <a:r>
              <a:rPr lang="tr-TR" dirty="0" smtClean="0"/>
              <a:t>Metal temizlemede, boyalarda, yapıştırıcılarda       kullanılan </a:t>
            </a:r>
            <a:r>
              <a:rPr lang="tr-TR" dirty="0" err="1" smtClean="0"/>
              <a:t>klorinli</a:t>
            </a:r>
            <a:r>
              <a:rPr lang="tr-TR" dirty="0" smtClean="0"/>
              <a:t> karbonlardan oluşan </a:t>
            </a:r>
            <a:r>
              <a:rPr lang="tr-TR" dirty="0" err="1" smtClean="0"/>
              <a:t>fosgen’le</a:t>
            </a:r>
            <a:r>
              <a:rPr lang="tr-TR" dirty="0" smtClean="0"/>
              <a:t> ya da kaynak sırasında oluşan diğer </a:t>
            </a:r>
            <a:r>
              <a:rPr lang="tr-TR" dirty="0" err="1" smtClean="0"/>
              <a:t>toksik</a:t>
            </a:r>
            <a:r>
              <a:rPr lang="tr-TR" dirty="0" smtClean="0"/>
              <a:t> gazlardan (Ozon, </a:t>
            </a:r>
            <a:r>
              <a:rPr lang="tr-TR" dirty="0" err="1" smtClean="0"/>
              <a:t>karbonmonoksit</a:t>
            </a:r>
            <a:r>
              <a:rPr lang="tr-TR" dirty="0" smtClean="0"/>
              <a:t>, </a:t>
            </a:r>
            <a:r>
              <a:rPr lang="tr-TR" dirty="0" err="1" smtClean="0"/>
              <a:t>nitrojenoksit</a:t>
            </a:r>
            <a:r>
              <a:rPr lang="tr-TR" dirty="0" smtClean="0"/>
              <a:t> )</a:t>
            </a:r>
          </a:p>
          <a:p>
            <a:pPr algn="just"/>
            <a:r>
              <a:rPr lang="tr-TR" dirty="0" smtClean="0"/>
              <a:t>Elektrik </a:t>
            </a:r>
            <a:r>
              <a:rPr lang="tr-TR" dirty="0"/>
              <a:t>çarpması, </a:t>
            </a:r>
            <a:endParaRPr lang="tr-TR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95536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Kaza </a:t>
            </a:r>
            <a:r>
              <a:rPr lang="tr-TR" sz="2800" dirty="0" smtClean="0">
                <a:solidFill>
                  <a:srgbClr val="FF0000"/>
                </a:solidFill>
              </a:rPr>
              <a:t>Riskleri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pc\Desktop\Yks\68209_elektrik_neden_carp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46" y="4581128"/>
            <a:ext cx="1830499" cy="20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 İşlemleri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39212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tr-TR" dirty="0" smtClean="0"/>
              <a:t>    İki malzemenin, </a:t>
            </a:r>
            <a:r>
              <a:rPr lang="tr-TR" b="1" dirty="0" smtClean="0"/>
              <a:t>ısı, </a:t>
            </a:r>
            <a:r>
              <a:rPr lang="tr-TR" b="1" dirty="0"/>
              <a:t>basınç veya her </a:t>
            </a:r>
            <a:r>
              <a:rPr lang="tr-TR" b="1" dirty="0" smtClean="0"/>
              <a:t>ikisini kullanarak, bir malzeme ilave </a:t>
            </a:r>
            <a:r>
              <a:rPr lang="tr-TR" b="1" dirty="0"/>
              <a:t>ederek veya </a:t>
            </a:r>
            <a:r>
              <a:rPr lang="tr-TR" b="1" dirty="0" smtClean="0"/>
              <a:t>etmeden </a:t>
            </a:r>
            <a:r>
              <a:rPr lang="tr-TR" dirty="0" smtClean="0"/>
              <a:t>birleştirilmesi kaynak işlemi olarak tarif edilir.</a:t>
            </a:r>
          </a:p>
          <a:p>
            <a:pPr algn="just">
              <a:lnSpc>
                <a:spcPct val="150000"/>
              </a:lnSpc>
              <a:buNone/>
              <a:defRPr/>
            </a:pPr>
            <a:endParaRPr lang="tr-TR" dirty="0"/>
          </a:p>
          <a:p>
            <a:pPr marL="0" indent="0" algn="just">
              <a:buNone/>
            </a:pP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Kaynak İşlemi;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7" descr="kaynakbuy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87" y="3401857"/>
            <a:ext cx="29130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tr-TR" dirty="0" smtClean="0">
                <a:effectLst/>
              </a:rPr>
              <a:t>Kaynakçıların </a:t>
            </a:r>
            <a:r>
              <a:rPr lang="tr-TR" dirty="0">
                <a:effectLst/>
              </a:rPr>
              <a:t/>
            </a:r>
            <a:br>
              <a:rPr lang="tr-TR" dirty="0">
                <a:effectLst/>
              </a:rPr>
            </a:br>
            <a:r>
              <a:rPr lang="tr-TR" dirty="0">
                <a:effectLst/>
              </a:rPr>
              <a:t>Maruz </a:t>
            </a:r>
            <a:r>
              <a:rPr lang="tr-TR" dirty="0" smtClean="0">
                <a:effectLst/>
              </a:rPr>
              <a:t>Kaldığı Riskler </a:t>
            </a:r>
            <a:endParaRPr lang="tr-TR" dirty="0"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chemeClr val="accent2"/>
                </a:solidFill>
              </a:rPr>
              <a:t>Gaz</a:t>
            </a:r>
            <a:r>
              <a:rPr lang="tr-TR" b="1" dirty="0">
                <a:solidFill>
                  <a:schemeClr val="accent2"/>
                </a:solidFill>
              </a:rPr>
              <a:t>, oksijen </a:t>
            </a:r>
            <a:r>
              <a:rPr lang="tr-TR" dirty="0"/>
              <a:t>karışımlı işlerde, </a:t>
            </a:r>
            <a:r>
              <a:rPr lang="tr-TR" b="1" dirty="0"/>
              <a:t>oksijen düzeyinin </a:t>
            </a:r>
            <a:r>
              <a:rPr lang="tr-TR" dirty="0" smtClean="0"/>
              <a:t>ortamda artmasıyla </a:t>
            </a:r>
            <a:r>
              <a:rPr lang="tr-TR" b="1" i="1" dirty="0"/>
              <a:t>elbiselerde tutuşma </a:t>
            </a:r>
            <a:r>
              <a:rPr lang="tr-TR" dirty="0" smtClean="0"/>
              <a:t>(bu </a:t>
            </a:r>
            <a:r>
              <a:rPr lang="tr-TR" dirty="0"/>
              <a:t>bazen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makine yağıyla </a:t>
            </a:r>
            <a:r>
              <a:rPr lang="tr-TR" dirty="0"/>
              <a:t>kirlenen elbiselerde de görülür), </a:t>
            </a:r>
          </a:p>
          <a:p>
            <a:pPr algn="just"/>
            <a:r>
              <a:rPr lang="tr-TR" b="1" dirty="0" smtClean="0"/>
              <a:t>Kalsiyum</a:t>
            </a:r>
            <a:r>
              <a:rPr lang="tr-TR" b="1" dirty="0"/>
              <a:t>, </a:t>
            </a:r>
            <a:r>
              <a:rPr lang="tr-TR" b="1" dirty="0" err="1"/>
              <a:t>karbid</a:t>
            </a:r>
            <a:r>
              <a:rPr lang="tr-TR" b="1" dirty="0"/>
              <a:t> ve asetilenin </a:t>
            </a:r>
            <a:r>
              <a:rPr lang="tr-TR" dirty="0"/>
              <a:t>yanlış kullanılması nedeniyle oluşan </a:t>
            </a:r>
            <a:r>
              <a:rPr lang="tr-TR" b="1" dirty="0"/>
              <a:t>patlama ve yangınlar, </a:t>
            </a:r>
          </a:p>
          <a:p>
            <a:pPr algn="just"/>
            <a:r>
              <a:rPr lang="tr-TR" dirty="0" smtClean="0"/>
              <a:t> </a:t>
            </a:r>
            <a:r>
              <a:rPr lang="tr-TR" b="1" dirty="0"/>
              <a:t>Robot kaynaklara </a:t>
            </a:r>
            <a:r>
              <a:rPr lang="tr-TR" u="sng" dirty="0"/>
              <a:t>elbise, saç, parmak ya da kolun </a:t>
            </a:r>
            <a:r>
              <a:rPr lang="tr-TR" dirty="0"/>
              <a:t>kaptırılması.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95536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Kaza </a:t>
            </a:r>
            <a:r>
              <a:rPr lang="tr-TR" sz="2800" dirty="0" smtClean="0">
                <a:solidFill>
                  <a:srgbClr val="FF0000"/>
                </a:solidFill>
              </a:rPr>
              <a:t>Riskleri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tr-TR" dirty="0" smtClean="0">
                <a:effectLst/>
              </a:rPr>
              <a:t>Kaynakçıların </a:t>
            </a:r>
            <a:r>
              <a:rPr lang="tr-TR" dirty="0">
                <a:effectLst/>
              </a:rPr>
              <a:t/>
            </a:r>
            <a:br>
              <a:rPr lang="tr-TR" dirty="0">
                <a:effectLst/>
              </a:rPr>
            </a:br>
            <a:r>
              <a:rPr lang="tr-TR" dirty="0">
                <a:effectLst/>
              </a:rPr>
              <a:t>Maruz </a:t>
            </a:r>
            <a:r>
              <a:rPr lang="tr-TR" dirty="0" smtClean="0">
                <a:effectLst/>
              </a:rPr>
              <a:t>Kaldığı Riskler </a:t>
            </a:r>
            <a:endParaRPr lang="tr-TR" dirty="0"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435280" cy="4320480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b="1" dirty="0" smtClean="0"/>
              <a:t>Yüksek </a:t>
            </a:r>
            <a:r>
              <a:rPr lang="tr-TR" b="1" dirty="0"/>
              <a:t>gürültü </a:t>
            </a:r>
            <a:r>
              <a:rPr lang="tr-TR" dirty="0"/>
              <a:t>düzeylerine </a:t>
            </a:r>
            <a:r>
              <a:rPr lang="tr-TR" dirty="0" err="1"/>
              <a:t>maruziyet</a:t>
            </a:r>
            <a:r>
              <a:rPr lang="tr-TR" dirty="0"/>
              <a:t>, </a:t>
            </a:r>
          </a:p>
          <a:p>
            <a:r>
              <a:rPr lang="tr-TR" dirty="0" smtClean="0"/>
              <a:t> </a:t>
            </a:r>
            <a:r>
              <a:rPr lang="tr-TR" b="1" dirty="0" smtClean="0"/>
              <a:t>Yüksek </a:t>
            </a:r>
            <a:r>
              <a:rPr lang="tr-TR" b="1" dirty="0"/>
              <a:t>sıcaklık </a:t>
            </a:r>
            <a:r>
              <a:rPr lang="tr-TR" dirty="0"/>
              <a:t>ve soğuğa </a:t>
            </a:r>
            <a:r>
              <a:rPr lang="tr-TR" dirty="0" err="1"/>
              <a:t>maruziyet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 Kaynak </a:t>
            </a:r>
            <a:r>
              <a:rPr lang="tr-TR" dirty="0"/>
              <a:t>kontrolünde </a:t>
            </a:r>
            <a:r>
              <a:rPr lang="tr-TR" b="1" dirty="0"/>
              <a:t>X </a:t>
            </a:r>
            <a:r>
              <a:rPr lang="tr-TR" dirty="0"/>
              <a:t>veya </a:t>
            </a:r>
            <a:r>
              <a:rPr lang="tr-TR" b="1" dirty="0" smtClean="0"/>
              <a:t>&amp;</a:t>
            </a:r>
            <a:r>
              <a:rPr lang="tr-TR" dirty="0" smtClean="0"/>
              <a:t> </a:t>
            </a:r>
            <a:r>
              <a:rPr lang="tr-TR" dirty="0"/>
              <a:t>ışınlarına </a:t>
            </a:r>
            <a:r>
              <a:rPr lang="tr-TR" dirty="0" err="1"/>
              <a:t>maruziyet</a:t>
            </a:r>
            <a:r>
              <a:rPr lang="tr-TR" dirty="0"/>
              <a:t>, </a:t>
            </a:r>
          </a:p>
          <a:p>
            <a:r>
              <a:rPr lang="tr-TR" dirty="0" smtClean="0"/>
              <a:t> </a:t>
            </a:r>
            <a:r>
              <a:rPr lang="tr-TR" b="1" dirty="0"/>
              <a:t>UV </a:t>
            </a:r>
            <a:r>
              <a:rPr lang="tr-TR" dirty="0"/>
              <a:t>ışınım </a:t>
            </a:r>
            <a:r>
              <a:rPr lang="tr-TR" dirty="0" err="1"/>
              <a:t>maruziyeti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b="1" dirty="0"/>
              <a:t>Kaynak dumanı </a:t>
            </a:r>
            <a:r>
              <a:rPr lang="tr-TR" dirty="0" err="1"/>
              <a:t>maruziyeti</a:t>
            </a:r>
            <a:r>
              <a:rPr lang="tr-TR" dirty="0"/>
              <a:t>, </a:t>
            </a:r>
          </a:p>
          <a:p>
            <a:r>
              <a:rPr lang="tr-TR" dirty="0" smtClean="0"/>
              <a:t> </a:t>
            </a:r>
            <a:r>
              <a:rPr lang="tr-TR" b="1" dirty="0"/>
              <a:t>Çinko ya da </a:t>
            </a:r>
            <a:r>
              <a:rPr lang="tr-TR" b="1" dirty="0" err="1"/>
              <a:t>kadmiyumlu</a:t>
            </a:r>
            <a:r>
              <a:rPr lang="tr-TR" b="1" dirty="0"/>
              <a:t> </a:t>
            </a:r>
            <a:r>
              <a:rPr lang="tr-TR" dirty="0"/>
              <a:t>metallerin </a:t>
            </a:r>
            <a:r>
              <a:rPr lang="tr-TR" dirty="0" smtClean="0"/>
              <a:t>kaynak işlerinde </a:t>
            </a:r>
            <a:r>
              <a:rPr lang="tr-TR" dirty="0"/>
              <a:t>oluşan kronik zehirlenmeler, </a:t>
            </a:r>
            <a:endParaRPr lang="tr-TR" dirty="0" smtClean="0"/>
          </a:p>
          <a:p>
            <a:r>
              <a:rPr lang="tr-TR" b="1" dirty="0"/>
              <a:t>Karbon monoksit </a:t>
            </a:r>
            <a:r>
              <a:rPr lang="tr-TR" dirty="0"/>
              <a:t>zehirlenmesi,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95536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Fiziksel Riskler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partikulc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770931" cy="33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tr-TR" dirty="0" smtClean="0">
                <a:effectLst/>
              </a:rPr>
              <a:t>Kaynakçıların </a:t>
            </a:r>
            <a:r>
              <a:rPr lang="tr-TR" dirty="0">
                <a:effectLst/>
              </a:rPr>
              <a:t/>
            </a:r>
            <a:br>
              <a:rPr lang="tr-TR" dirty="0">
                <a:effectLst/>
              </a:rPr>
            </a:br>
            <a:r>
              <a:rPr lang="tr-TR" dirty="0">
                <a:effectLst/>
              </a:rPr>
              <a:t>Maruz </a:t>
            </a:r>
            <a:r>
              <a:rPr lang="tr-TR" dirty="0" smtClean="0">
                <a:effectLst/>
              </a:rPr>
              <a:t>Kaldığı Riskler </a:t>
            </a:r>
            <a:endParaRPr lang="tr-TR" dirty="0"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/>
              <a:t>Boya </a:t>
            </a:r>
            <a:r>
              <a:rPr lang="tr-TR" dirty="0"/>
              <a:t>ya da </a:t>
            </a:r>
            <a:r>
              <a:rPr lang="tr-TR" b="1" dirty="0" err="1"/>
              <a:t>antikorozyon</a:t>
            </a:r>
            <a:r>
              <a:rPr lang="tr-TR" dirty="0"/>
              <a:t> yağlarının kaynak işlemiyle </a:t>
            </a:r>
            <a:r>
              <a:rPr lang="tr-TR" dirty="0" err="1"/>
              <a:t>bozunmasından</a:t>
            </a:r>
            <a:r>
              <a:rPr lang="tr-TR" dirty="0"/>
              <a:t> kaynaklanan </a:t>
            </a:r>
            <a:r>
              <a:rPr lang="tr-TR" b="1" dirty="0" smtClean="0"/>
              <a:t>kronik </a:t>
            </a:r>
            <a:r>
              <a:rPr lang="tr-TR" b="1" dirty="0"/>
              <a:t>zehirlenmeler</a:t>
            </a:r>
            <a:r>
              <a:rPr lang="tr-TR" dirty="0"/>
              <a:t>, </a:t>
            </a:r>
          </a:p>
          <a:p>
            <a:pPr algn="just"/>
            <a:r>
              <a:rPr lang="tr-TR" dirty="0" smtClean="0"/>
              <a:t> </a:t>
            </a:r>
            <a:r>
              <a:rPr lang="tr-TR" b="1" dirty="0" smtClean="0"/>
              <a:t>Demir oksit </a:t>
            </a:r>
            <a:r>
              <a:rPr lang="tr-TR" dirty="0" err="1" smtClean="0"/>
              <a:t>inhalasyonu</a:t>
            </a:r>
            <a:r>
              <a:rPr lang="tr-TR" dirty="0" smtClean="0"/>
              <a:t> nedenli </a:t>
            </a:r>
            <a:r>
              <a:rPr lang="tr-TR" dirty="0" err="1" smtClean="0"/>
              <a:t>pnömokonyoz-siderozis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endParaRPr lang="tr-TR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95536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Fiziksel Riskler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tr-TR" dirty="0" smtClean="0">
                <a:effectLst/>
              </a:rPr>
              <a:t>Kaynakçıların </a:t>
            </a:r>
            <a:r>
              <a:rPr lang="tr-TR" dirty="0">
                <a:effectLst/>
              </a:rPr>
              <a:t/>
            </a:r>
            <a:br>
              <a:rPr lang="tr-TR" dirty="0">
                <a:effectLst/>
              </a:rPr>
            </a:br>
            <a:r>
              <a:rPr lang="tr-TR" dirty="0">
                <a:effectLst/>
              </a:rPr>
              <a:t>Maruz </a:t>
            </a:r>
            <a:r>
              <a:rPr lang="tr-TR" dirty="0" smtClean="0">
                <a:effectLst/>
              </a:rPr>
              <a:t>Kaldığı Riskler </a:t>
            </a:r>
            <a:endParaRPr lang="tr-TR" dirty="0"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Düşük </a:t>
            </a:r>
            <a:r>
              <a:rPr lang="tr-TR" dirty="0"/>
              <a:t>saflıkta </a:t>
            </a:r>
            <a:r>
              <a:rPr lang="tr-TR" b="1" dirty="0"/>
              <a:t>kalsiyum </a:t>
            </a:r>
            <a:r>
              <a:rPr lang="tr-TR" b="1" dirty="0" err="1"/>
              <a:t>karbid</a:t>
            </a:r>
            <a:r>
              <a:rPr lang="tr-TR" b="1" dirty="0"/>
              <a:t> </a:t>
            </a:r>
            <a:r>
              <a:rPr lang="tr-TR" dirty="0"/>
              <a:t>kullanımı ile oluşan </a:t>
            </a:r>
            <a:r>
              <a:rPr lang="tr-TR" dirty="0" err="1"/>
              <a:t>fospinlerden</a:t>
            </a:r>
            <a:r>
              <a:rPr lang="tr-TR" dirty="0"/>
              <a:t> etkilenme sonucu merkezi sinir sistemi, </a:t>
            </a:r>
            <a:r>
              <a:rPr lang="tr-TR" b="1" dirty="0"/>
              <a:t>akciğer ve karaciğer sorunları, </a:t>
            </a:r>
          </a:p>
          <a:p>
            <a:pPr algn="just"/>
            <a:r>
              <a:rPr lang="tr-TR" b="1" dirty="0" smtClean="0"/>
              <a:t>Nitrojen </a:t>
            </a:r>
            <a:r>
              <a:rPr lang="tr-TR" b="1" dirty="0"/>
              <a:t>oksit </a:t>
            </a:r>
            <a:r>
              <a:rPr lang="tr-TR" dirty="0"/>
              <a:t>ve </a:t>
            </a:r>
            <a:r>
              <a:rPr lang="tr-TR" b="1" dirty="0"/>
              <a:t>ozon </a:t>
            </a:r>
            <a:r>
              <a:rPr lang="tr-TR" dirty="0"/>
              <a:t>nedenli </a:t>
            </a:r>
            <a:r>
              <a:rPr lang="tr-TR" u="sng" dirty="0"/>
              <a:t>solunum</a:t>
            </a:r>
            <a:r>
              <a:rPr lang="tr-TR" dirty="0"/>
              <a:t> sistemi ve </a:t>
            </a:r>
            <a:r>
              <a:rPr lang="tr-TR" u="sng" dirty="0"/>
              <a:t>göz</a:t>
            </a:r>
            <a:r>
              <a:rPr lang="tr-TR" dirty="0"/>
              <a:t> </a:t>
            </a:r>
            <a:r>
              <a:rPr lang="tr-TR" dirty="0" smtClean="0"/>
              <a:t>yangınları, 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95536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Fiziksel Riskler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endParaRPr lang="tr-TR" b="1" dirty="0" smtClean="0"/>
          </a:p>
          <a:p>
            <a:pPr marL="457200" indent="-457200" algn="just">
              <a:buFont typeface="+mj-lt"/>
              <a:buAutoNum type="romanUcPeriod"/>
            </a:pPr>
            <a:endParaRPr lang="tr-TR" b="1" dirty="0"/>
          </a:p>
          <a:p>
            <a:pPr marL="514350" indent="-514350" algn="just">
              <a:buFont typeface="+mj-lt"/>
              <a:buAutoNum type="romanUcPeriod"/>
            </a:pPr>
            <a:r>
              <a:rPr lang="tr-TR" b="1" dirty="0" smtClean="0"/>
              <a:t>Gaz </a:t>
            </a:r>
            <a:r>
              <a:rPr lang="tr-TR" b="1" dirty="0"/>
              <a:t>kaynağında alınması gerekli güvenlik </a:t>
            </a:r>
            <a:r>
              <a:rPr lang="tr-TR" b="1" dirty="0" smtClean="0"/>
              <a:t>önlemleri,</a:t>
            </a:r>
          </a:p>
          <a:p>
            <a:pPr marL="457200" indent="-457200" algn="just">
              <a:buFont typeface="+mj-lt"/>
              <a:buAutoNum type="romanUcPeriod"/>
            </a:pPr>
            <a:endParaRPr lang="tr-TR" b="1" dirty="0" smtClean="0"/>
          </a:p>
          <a:p>
            <a:pPr marL="457200" indent="-457200" algn="just">
              <a:buFont typeface="+mj-lt"/>
              <a:buAutoNum type="romanUcPeriod"/>
            </a:pPr>
            <a:r>
              <a:rPr lang="tr-TR" b="1" dirty="0" smtClean="0"/>
              <a:t>Elektrik </a:t>
            </a:r>
            <a:r>
              <a:rPr lang="tr-TR" b="1" dirty="0"/>
              <a:t>ark kaynağında alınması gerekli güvenlik önlemleri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97297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rgbClr val="FF0000"/>
                </a:solidFill>
              </a:rPr>
              <a:t>Bu hususu iki kısımda </a:t>
            </a:r>
            <a:r>
              <a:rPr lang="tr-TR" sz="2800" dirty="0" smtClean="0">
                <a:solidFill>
                  <a:srgbClr val="FF0000"/>
                </a:solidFill>
              </a:rPr>
              <a:t>inceleyeceğiz;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algn="just"/>
            <a:r>
              <a:rPr lang="tr-TR" dirty="0"/>
              <a:t>Kaynak yaparken, koruyucu </a:t>
            </a:r>
            <a:r>
              <a:rPr lang="tr-TR" b="1" dirty="0"/>
              <a:t>gözlüklü maske</a:t>
            </a:r>
            <a:r>
              <a:rPr lang="tr-TR" dirty="0"/>
              <a:t>, </a:t>
            </a:r>
            <a:r>
              <a:rPr lang="tr-TR" b="1" dirty="0"/>
              <a:t>başlık</a:t>
            </a:r>
            <a:r>
              <a:rPr lang="tr-TR" dirty="0"/>
              <a:t>, </a:t>
            </a:r>
            <a:r>
              <a:rPr lang="tr-TR" b="1" dirty="0"/>
              <a:t>koruyucu elbise</a:t>
            </a:r>
            <a:r>
              <a:rPr lang="tr-TR" dirty="0"/>
              <a:t>, </a:t>
            </a:r>
            <a:r>
              <a:rPr lang="tr-TR" b="1" dirty="0"/>
              <a:t>güvenlik ayakkabısı</a:t>
            </a:r>
            <a:r>
              <a:rPr lang="tr-TR" dirty="0"/>
              <a:t>, </a:t>
            </a:r>
            <a:r>
              <a:rPr lang="tr-TR" b="1" dirty="0"/>
              <a:t>deri önlük</a:t>
            </a:r>
            <a:r>
              <a:rPr lang="tr-TR" dirty="0"/>
              <a:t>, </a:t>
            </a:r>
            <a:r>
              <a:rPr lang="tr-TR" b="1" dirty="0"/>
              <a:t>koruyucu tozluk</a:t>
            </a:r>
            <a:r>
              <a:rPr lang="tr-TR" dirty="0"/>
              <a:t> ve </a:t>
            </a:r>
            <a:r>
              <a:rPr lang="tr-TR" b="1" dirty="0"/>
              <a:t>deri eldiven </a:t>
            </a:r>
            <a:r>
              <a:rPr lang="tr-TR" dirty="0"/>
              <a:t>gibi </a:t>
            </a:r>
            <a:r>
              <a:rPr lang="tr-TR" b="1" dirty="0"/>
              <a:t>kişisel koruyucu </a:t>
            </a:r>
            <a:r>
              <a:rPr lang="tr-TR" dirty="0"/>
              <a:t>donanımlar işe uygun </a:t>
            </a:r>
            <a:r>
              <a:rPr lang="tr-TR" b="1" i="1" dirty="0"/>
              <a:t>olanları </a:t>
            </a:r>
            <a:r>
              <a:rPr lang="tr-TR" dirty="0"/>
              <a:t>kullanılmalıdır.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u="sng" dirty="0"/>
              <a:t>Asetilen, oksijenle;</a:t>
            </a:r>
          </a:p>
          <a:p>
            <a:pPr marL="0" indent="0" algn="just">
              <a:buNone/>
            </a:pPr>
            <a:r>
              <a:rPr lang="tr-TR" i="1" u="sng" dirty="0">
                <a:solidFill>
                  <a:srgbClr val="FF0000"/>
                </a:solidFill>
              </a:rPr>
              <a:t>% 2,8 – 93 </a:t>
            </a:r>
            <a:r>
              <a:rPr lang="tr-TR" u="sng" dirty="0"/>
              <a:t>oranında; hava ile </a:t>
            </a:r>
            <a:r>
              <a:rPr lang="tr-TR" i="1" u="sng" dirty="0">
                <a:solidFill>
                  <a:srgbClr val="FF0000"/>
                </a:solidFill>
              </a:rPr>
              <a:t>% 1,5 – 81 </a:t>
            </a:r>
            <a:r>
              <a:rPr lang="tr-TR" u="sng" dirty="0"/>
              <a:t>oranlarında karıştığı taktirde patlayıcı gaz karışımı oluşur. </a:t>
            </a:r>
          </a:p>
          <a:p>
            <a:pPr algn="just"/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algn="just"/>
            <a:r>
              <a:rPr lang="tr-TR" dirty="0" err="1"/>
              <a:t>Oksi</a:t>
            </a:r>
            <a:r>
              <a:rPr lang="tr-TR" dirty="0"/>
              <a:t>-asetilen kaynağında alev kaynak yerindeki </a:t>
            </a:r>
            <a:r>
              <a:rPr lang="tr-TR" b="1" dirty="0"/>
              <a:t>oksijeni zamanla azaltır </a:t>
            </a:r>
            <a:r>
              <a:rPr lang="tr-TR" dirty="0"/>
              <a:t>ve böylece </a:t>
            </a:r>
            <a:r>
              <a:rPr lang="tr-TR" b="1" dirty="0"/>
              <a:t>azot</a:t>
            </a:r>
            <a:r>
              <a:rPr lang="tr-TR" dirty="0"/>
              <a:t> miktarı yükselir, </a:t>
            </a:r>
            <a:r>
              <a:rPr lang="tr-TR" b="1" dirty="0"/>
              <a:t>solunum </a:t>
            </a:r>
            <a:r>
              <a:rPr lang="tr-TR" dirty="0"/>
              <a:t>güçleşir, dolayısıyla atölyelerin sürekli </a:t>
            </a:r>
            <a:r>
              <a:rPr lang="tr-TR" b="1" dirty="0"/>
              <a:t>havalandırılması</a:t>
            </a:r>
            <a:r>
              <a:rPr lang="tr-TR" dirty="0"/>
              <a:t> gerekir.</a:t>
            </a:r>
          </a:p>
          <a:p>
            <a:pPr algn="just"/>
            <a:endParaRPr lang="tr-TR" dirty="0"/>
          </a:p>
          <a:p>
            <a:pPr algn="just"/>
            <a:r>
              <a:rPr lang="tr-TR" dirty="0">
                <a:latin typeface="Arial" pitchFamily="34" charset="0"/>
                <a:cs typeface="Arial" pitchFamily="34" charset="0"/>
              </a:rPr>
              <a:t>Kaynak yerinde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gaz ölçüm </a:t>
            </a:r>
            <a:r>
              <a:rPr lang="tr-TR" dirty="0">
                <a:latin typeface="Arial" pitchFamily="34" charset="0"/>
                <a:cs typeface="Arial" pitchFamily="34" charset="0"/>
              </a:rPr>
              <a:t>cihazları bulundurulmalıdır.</a:t>
            </a:r>
          </a:p>
          <a:p>
            <a:pPr algn="just"/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8" name="5 Resim" descr="gaz ölçü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653136"/>
            <a:ext cx="3227993" cy="1559031"/>
          </a:xfrm>
          <a:prstGeom prst="rect">
            <a:avLst/>
          </a:prstGeom>
        </p:spPr>
      </p:pic>
      <p:pic>
        <p:nvPicPr>
          <p:cNvPr id="9" name="6 Resim" descr="gaz ölçü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545748"/>
            <a:ext cx="15002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algn="just"/>
            <a:r>
              <a:rPr lang="tr-TR" altLang="tr-TR" b="1" dirty="0"/>
              <a:t>Kapalı Alan </a:t>
            </a:r>
            <a:r>
              <a:rPr lang="tr-TR" altLang="tr-TR" b="1" dirty="0" smtClean="0"/>
              <a:t>Tehlikeleri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tr-TR" altLang="tr-TR" dirty="0" smtClean="0"/>
              <a:t> Oksijenin </a:t>
            </a:r>
            <a:r>
              <a:rPr lang="tr-TR" altLang="tr-TR" dirty="0"/>
              <a:t>az olması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tr-TR" altLang="tr-TR" dirty="0" smtClean="0"/>
              <a:t> Oksijenin </a:t>
            </a:r>
            <a:r>
              <a:rPr lang="tr-TR" altLang="tr-TR" dirty="0"/>
              <a:t>fazla olması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tr-TR" altLang="tr-TR" dirty="0"/>
              <a:t>Parlayıcı gaz/buhar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tr-TR" altLang="tr-TR" dirty="0"/>
              <a:t>Zehirli gaz, buhar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tr-TR" altLang="tr-TR" dirty="0"/>
              <a:t>Yüksek sıcaklık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tr-TR" altLang="tr-TR" dirty="0"/>
              <a:t>Madde içine gömülme, çekilme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tr-TR" altLang="tr-TR" dirty="0"/>
              <a:t>Gürültü, 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tr-TR" altLang="tr-TR" dirty="0"/>
              <a:t>Kaygan ve ıslak yüzeyler, düşen objeler</a:t>
            </a:r>
          </a:p>
          <a:p>
            <a:pPr algn="just"/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 İşlerinde Kapalı Alanlarda Havalandırma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Arial" pitchFamily="34" charset="0"/>
                <a:cs typeface="Arial" pitchFamily="34" charset="0"/>
              </a:rPr>
              <a:t>Hava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saatte 10 defa </a:t>
            </a:r>
            <a:r>
              <a:rPr lang="tr-TR" dirty="0">
                <a:latin typeface="Arial" pitchFamily="34" charset="0"/>
                <a:cs typeface="Arial" pitchFamily="34" charset="0"/>
              </a:rPr>
              <a:t>değiştirilmelidir. Kapalı yerlerde kazan içinde yapılan kaynak işlemlerinde meydana gelen gaz, buhar ve duman aspiratörler vasıtası ile 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DIŞARIYA atılmalıdır.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75774" y="2669758"/>
            <a:ext cx="7488846" cy="3728972"/>
            <a:chOff x="2171" y="567"/>
            <a:chExt cx="3341" cy="1920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6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171" y="567"/>
              <a:ext cx="3341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371" y="575"/>
              <a:ext cx="2133" cy="1726"/>
              <a:chOff x="3371" y="575"/>
              <a:chExt cx="2133" cy="1726"/>
            </a:xfrm>
          </p:grpSpPr>
          <p:sp>
            <p:nvSpPr>
              <p:cNvPr id="579" name="Freeform 12"/>
              <p:cNvSpPr>
                <a:spLocks/>
              </p:cNvSpPr>
              <p:nvPr/>
            </p:nvSpPr>
            <p:spPr bwMode="auto">
              <a:xfrm>
                <a:off x="3371" y="575"/>
                <a:ext cx="2133" cy="1726"/>
              </a:xfrm>
              <a:custGeom>
                <a:avLst/>
                <a:gdLst>
                  <a:gd name="T0" fmla="*/ 575 w 2133"/>
                  <a:gd name="T1" fmla="*/ 1167 h 1726"/>
                  <a:gd name="T2" fmla="*/ 664 w 2133"/>
                  <a:gd name="T3" fmla="*/ 1437 h 1726"/>
                  <a:gd name="T4" fmla="*/ 270 w 2133"/>
                  <a:gd name="T5" fmla="*/ 1679 h 1726"/>
                  <a:gd name="T6" fmla="*/ 445 w 2133"/>
                  <a:gd name="T7" fmla="*/ 1418 h 1726"/>
                  <a:gd name="T8" fmla="*/ 480 w 2133"/>
                  <a:gd name="T9" fmla="*/ 1557 h 1726"/>
                  <a:gd name="T10" fmla="*/ 567 w 2133"/>
                  <a:gd name="T11" fmla="*/ 1169 h 1726"/>
                  <a:gd name="T12" fmla="*/ 591 w 2133"/>
                  <a:gd name="T13" fmla="*/ 1343 h 1726"/>
                  <a:gd name="T14" fmla="*/ 627 w 2133"/>
                  <a:gd name="T15" fmla="*/ 1508 h 1726"/>
                  <a:gd name="T16" fmla="*/ 632 w 2133"/>
                  <a:gd name="T17" fmla="*/ 1459 h 1726"/>
                  <a:gd name="T18" fmla="*/ 549 w 2133"/>
                  <a:gd name="T19" fmla="*/ 1145 h 1726"/>
                  <a:gd name="T20" fmla="*/ 488 w 2133"/>
                  <a:gd name="T21" fmla="*/ 1282 h 1726"/>
                  <a:gd name="T22" fmla="*/ 558 w 2133"/>
                  <a:gd name="T23" fmla="*/ 1118 h 1726"/>
                  <a:gd name="T24" fmla="*/ 610 w 2133"/>
                  <a:gd name="T25" fmla="*/ 1071 h 1726"/>
                  <a:gd name="T26" fmla="*/ 713 w 2133"/>
                  <a:gd name="T27" fmla="*/ 1054 h 1726"/>
                  <a:gd name="T28" fmla="*/ 860 w 2133"/>
                  <a:gd name="T29" fmla="*/ 1071 h 1726"/>
                  <a:gd name="T30" fmla="*/ 955 w 2133"/>
                  <a:gd name="T31" fmla="*/ 1135 h 1726"/>
                  <a:gd name="T32" fmla="*/ 1009 w 2133"/>
                  <a:gd name="T33" fmla="*/ 1189 h 1726"/>
                  <a:gd name="T34" fmla="*/ 1037 w 2133"/>
                  <a:gd name="T35" fmla="*/ 1237 h 1726"/>
                  <a:gd name="T36" fmla="*/ 1045 w 2133"/>
                  <a:gd name="T37" fmla="*/ 1206 h 1726"/>
                  <a:gd name="T38" fmla="*/ 1035 w 2133"/>
                  <a:gd name="T39" fmla="*/ 1171 h 1726"/>
                  <a:gd name="T40" fmla="*/ 1020 w 2133"/>
                  <a:gd name="T41" fmla="*/ 1140 h 1726"/>
                  <a:gd name="T42" fmla="*/ 987 w 2133"/>
                  <a:gd name="T43" fmla="*/ 1088 h 1726"/>
                  <a:gd name="T44" fmla="*/ 891 w 2133"/>
                  <a:gd name="T45" fmla="*/ 1015 h 1726"/>
                  <a:gd name="T46" fmla="*/ 855 w 2133"/>
                  <a:gd name="T47" fmla="*/ 998 h 1726"/>
                  <a:gd name="T48" fmla="*/ 750 w 2133"/>
                  <a:gd name="T49" fmla="*/ 1017 h 1726"/>
                  <a:gd name="T50" fmla="*/ 722 w 2133"/>
                  <a:gd name="T51" fmla="*/ 1001 h 1726"/>
                  <a:gd name="T52" fmla="*/ 686 w 2133"/>
                  <a:gd name="T53" fmla="*/ 986 h 1726"/>
                  <a:gd name="T54" fmla="*/ 638 w 2133"/>
                  <a:gd name="T55" fmla="*/ 1000 h 1726"/>
                  <a:gd name="T56" fmla="*/ 553 w 2133"/>
                  <a:gd name="T57" fmla="*/ 1044 h 1726"/>
                  <a:gd name="T58" fmla="*/ 513 w 2133"/>
                  <a:gd name="T59" fmla="*/ 1101 h 1726"/>
                  <a:gd name="T60" fmla="*/ 461 w 2133"/>
                  <a:gd name="T61" fmla="*/ 1201 h 1726"/>
                  <a:gd name="T62" fmla="*/ 447 w 2133"/>
                  <a:gd name="T63" fmla="*/ 1277 h 1726"/>
                  <a:gd name="T64" fmla="*/ 389 w 2133"/>
                  <a:gd name="T65" fmla="*/ 1415 h 1726"/>
                  <a:gd name="T66" fmla="*/ 339 w 2133"/>
                  <a:gd name="T67" fmla="*/ 1508 h 1726"/>
                  <a:gd name="T68" fmla="*/ 292 w 2133"/>
                  <a:gd name="T69" fmla="*/ 1555 h 1726"/>
                  <a:gd name="T70" fmla="*/ 234 w 2133"/>
                  <a:gd name="T71" fmla="*/ 1601 h 1726"/>
                  <a:gd name="T72" fmla="*/ 117 w 2133"/>
                  <a:gd name="T73" fmla="*/ 1525 h 1726"/>
                  <a:gd name="T74" fmla="*/ 148 w 2133"/>
                  <a:gd name="T75" fmla="*/ 1381 h 1726"/>
                  <a:gd name="T76" fmla="*/ 158 w 2133"/>
                  <a:gd name="T77" fmla="*/ 1291 h 1726"/>
                  <a:gd name="T78" fmla="*/ 220 w 2133"/>
                  <a:gd name="T79" fmla="*/ 1259 h 1726"/>
                  <a:gd name="T80" fmla="*/ 81 w 2133"/>
                  <a:gd name="T81" fmla="*/ 1213 h 1726"/>
                  <a:gd name="T82" fmla="*/ 3 w 2133"/>
                  <a:gd name="T83" fmla="*/ 590 h 1726"/>
                  <a:gd name="T84" fmla="*/ 100 w 2133"/>
                  <a:gd name="T85" fmla="*/ 519 h 1726"/>
                  <a:gd name="T86" fmla="*/ 94 w 2133"/>
                  <a:gd name="T87" fmla="*/ 488 h 1726"/>
                  <a:gd name="T88" fmla="*/ 130 w 2133"/>
                  <a:gd name="T89" fmla="*/ 432 h 1726"/>
                  <a:gd name="T90" fmla="*/ 189 w 2133"/>
                  <a:gd name="T91" fmla="*/ 426 h 1726"/>
                  <a:gd name="T92" fmla="*/ 316 w 2133"/>
                  <a:gd name="T93" fmla="*/ 554 h 1726"/>
                  <a:gd name="T94" fmla="*/ 497 w 2133"/>
                  <a:gd name="T95" fmla="*/ 1111 h 1726"/>
                  <a:gd name="T96" fmla="*/ 765 w 2133"/>
                  <a:gd name="T97" fmla="*/ 981 h 1726"/>
                  <a:gd name="T98" fmla="*/ 894 w 2133"/>
                  <a:gd name="T99" fmla="*/ 925 h 1726"/>
                  <a:gd name="T100" fmla="*/ 898 w 2133"/>
                  <a:gd name="T101" fmla="*/ 773 h 1726"/>
                  <a:gd name="T102" fmla="*/ 893 w 2133"/>
                  <a:gd name="T103" fmla="*/ 719 h 1726"/>
                  <a:gd name="T104" fmla="*/ 851 w 2133"/>
                  <a:gd name="T105" fmla="*/ 642 h 1726"/>
                  <a:gd name="T106" fmla="*/ 632 w 2133"/>
                  <a:gd name="T107" fmla="*/ 646 h 1726"/>
                  <a:gd name="T108" fmla="*/ 658 w 2133"/>
                  <a:gd name="T109" fmla="*/ 688 h 1726"/>
                  <a:gd name="T110" fmla="*/ 680 w 2133"/>
                  <a:gd name="T111" fmla="*/ 729 h 1726"/>
                  <a:gd name="T112" fmla="*/ 694 w 2133"/>
                  <a:gd name="T113" fmla="*/ 825 h 1726"/>
                  <a:gd name="T114" fmla="*/ 702 w 2133"/>
                  <a:gd name="T115" fmla="*/ 905 h 1726"/>
                  <a:gd name="T116" fmla="*/ 680 w 2133"/>
                  <a:gd name="T117" fmla="*/ 945 h 1726"/>
                  <a:gd name="T118" fmla="*/ 649 w 2133"/>
                  <a:gd name="T119" fmla="*/ 978 h 1726"/>
                  <a:gd name="T120" fmla="*/ 593 w 2133"/>
                  <a:gd name="T121" fmla="*/ 598 h 1726"/>
                  <a:gd name="T122" fmla="*/ 2130 w 2133"/>
                  <a:gd name="T123" fmla="*/ 1679 h 17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33"/>
                  <a:gd name="T187" fmla="*/ 0 h 1726"/>
                  <a:gd name="T188" fmla="*/ 2133 w 2133"/>
                  <a:gd name="T189" fmla="*/ 1726 h 17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33" h="1726">
                    <a:moveTo>
                      <a:pt x="826" y="1726"/>
                    </a:moveTo>
                    <a:lnTo>
                      <a:pt x="818" y="1721"/>
                    </a:lnTo>
                    <a:lnTo>
                      <a:pt x="818" y="1719"/>
                    </a:lnTo>
                    <a:lnTo>
                      <a:pt x="819" y="1718"/>
                    </a:lnTo>
                    <a:lnTo>
                      <a:pt x="819" y="1716"/>
                    </a:lnTo>
                    <a:lnTo>
                      <a:pt x="821" y="1716"/>
                    </a:lnTo>
                    <a:lnTo>
                      <a:pt x="822" y="1716"/>
                    </a:lnTo>
                    <a:lnTo>
                      <a:pt x="824" y="1716"/>
                    </a:lnTo>
                    <a:lnTo>
                      <a:pt x="826" y="1650"/>
                    </a:lnTo>
                    <a:lnTo>
                      <a:pt x="826" y="1584"/>
                    </a:lnTo>
                    <a:lnTo>
                      <a:pt x="826" y="1518"/>
                    </a:lnTo>
                    <a:lnTo>
                      <a:pt x="826" y="1452"/>
                    </a:lnTo>
                    <a:lnTo>
                      <a:pt x="824" y="1384"/>
                    </a:lnTo>
                    <a:lnTo>
                      <a:pt x="824" y="1318"/>
                    </a:lnTo>
                    <a:lnTo>
                      <a:pt x="822" y="1250"/>
                    </a:lnTo>
                    <a:lnTo>
                      <a:pt x="822" y="1184"/>
                    </a:lnTo>
                    <a:lnTo>
                      <a:pt x="818" y="1177"/>
                    </a:lnTo>
                    <a:lnTo>
                      <a:pt x="790" y="1177"/>
                    </a:lnTo>
                    <a:lnTo>
                      <a:pt x="763" y="1177"/>
                    </a:lnTo>
                    <a:lnTo>
                      <a:pt x="736" y="1176"/>
                    </a:lnTo>
                    <a:lnTo>
                      <a:pt x="708" y="1176"/>
                    </a:lnTo>
                    <a:lnTo>
                      <a:pt x="682" y="1176"/>
                    </a:lnTo>
                    <a:lnTo>
                      <a:pt x="654" y="1176"/>
                    </a:lnTo>
                    <a:lnTo>
                      <a:pt x="625" y="1176"/>
                    </a:lnTo>
                    <a:lnTo>
                      <a:pt x="597" y="1177"/>
                    </a:lnTo>
                    <a:lnTo>
                      <a:pt x="596" y="1176"/>
                    </a:lnTo>
                    <a:lnTo>
                      <a:pt x="594" y="1172"/>
                    </a:lnTo>
                    <a:lnTo>
                      <a:pt x="594" y="1169"/>
                    </a:lnTo>
                    <a:lnTo>
                      <a:pt x="594" y="1166"/>
                    </a:lnTo>
                    <a:lnTo>
                      <a:pt x="594" y="1162"/>
                    </a:lnTo>
                    <a:lnTo>
                      <a:pt x="596" y="1159"/>
                    </a:lnTo>
                    <a:lnTo>
                      <a:pt x="596" y="1155"/>
                    </a:lnTo>
                    <a:lnTo>
                      <a:pt x="596" y="1150"/>
                    </a:lnTo>
                    <a:lnTo>
                      <a:pt x="596" y="1147"/>
                    </a:lnTo>
                    <a:lnTo>
                      <a:pt x="591" y="1145"/>
                    </a:lnTo>
                    <a:lnTo>
                      <a:pt x="589" y="1150"/>
                    </a:lnTo>
                    <a:lnTo>
                      <a:pt x="586" y="1154"/>
                    </a:lnTo>
                    <a:lnTo>
                      <a:pt x="585" y="1155"/>
                    </a:lnTo>
                    <a:lnTo>
                      <a:pt x="583" y="1159"/>
                    </a:lnTo>
                    <a:lnTo>
                      <a:pt x="580" y="1162"/>
                    </a:lnTo>
                    <a:lnTo>
                      <a:pt x="578" y="1164"/>
                    </a:lnTo>
                    <a:lnTo>
                      <a:pt x="575" y="1167"/>
                    </a:lnTo>
                    <a:lnTo>
                      <a:pt x="572" y="1171"/>
                    </a:lnTo>
                    <a:lnTo>
                      <a:pt x="569" y="1184"/>
                    </a:lnTo>
                    <a:lnTo>
                      <a:pt x="569" y="1198"/>
                    </a:lnTo>
                    <a:lnTo>
                      <a:pt x="569" y="1210"/>
                    </a:lnTo>
                    <a:lnTo>
                      <a:pt x="572" y="1223"/>
                    </a:lnTo>
                    <a:lnTo>
                      <a:pt x="575" y="1235"/>
                    </a:lnTo>
                    <a:lnTo>
                      <a:pt x="580" y="1249"/>
                    </a:lnTo>
                    <a:lnTo>
                      <a:pt x="585" y="1260"/>
                    </a:lnTo>
                    <a:lnTo>
                      <a:pt x="589" y="1272"/>
                    </a:lnTo>
                    <a:lnTo>
                      <a:pt x="596" y="1279"/>
                    </a:lnTo>
                    <a:lnTo>
                      <a:pt x="596" y="1282"/>
                    </a:lnTo>
                    <a:lnTo>
                      <a:pt x="597" y="1286"/>
                    </a:lnTo>
                    <a:lnTo>
                      <a:pt x="599" y="1289"/>
                    </a:lnTo>
                    <a:lnTo>
                      <a:pt x="600" y="1293"/>
                    </a:lnTo>
                    <a:lnTo>
                      <a:pt x="602" y="1296"/>
                    </a:lnTo>
                    <a:lnTo>
                      <a:pt x="603" y="1299"/>
                    </a:lnTo>
                    <a:lnTo>
                      <a:pt x="607" y="1303"/>
                    </a:lnTo>
                    <a:lnTo>
                      <a:pt x="608" y="1308"/>
                    </a:lnTo>
                    <a:lnTo>
                      <a:pt x="611" y="1311"/>
                    </a:lnTo>
                    <a:lnTo>
                      <a:pt x="613" y="1313"/>
                    </a:lnTo>
                    <a:lnTo>
                      <a:pt x="613" y="1315"/>
                    </a:lnTo>
                    <a:lnTo>
                      <a:pt x="613" y="1316"/>
                    </a:lnTo>
                    <a:lnTo>
                      <a:pt x="614" y="1318"/>
                    </a:lnTo>
                    <a:lnTo>
                      <a:pt x="616" y="1320"/>
                    </a:lnTo>
                    <a:lnTo>
                      <a:pt x="616" y="1321"/>
                    </a:lnTo>
                    <a:lnTo>
                      <a:pt x="618" y="1323"/>
                    </a:lnTo>
                    <a:lnTo>
                      <a:pt x="619" y="1325"/>
                    </a:lnTo>
                    <a:lnTo>
                      <a:pt x="619" y="1328"/>
                    </a:lnTo>
                    <a:lnTo>
                      <a:pt x="622" y="1330"/>
                    </a:lnTo>
                    <a:lnTo>
                      <a:pt x="622" y="1333"/>
                    </a:lnTo>
                    <a:lnTo>
                      <a:pt x="624" y="1335"/>
                    </a:lnTo>
                    <a:lnTo>
                      <a:pt x="625" y="1338"/>
                    </a:lnTo>
                    <a:lnTo>
                      <a:pt x="625" y="1342"/>
                    </a:lnTo>
                    <a:lnTo>
                      <a:pt x="627" y="1343"/>
                    </a:lnTo>
                    <a:lnTo>
                      <a:pt x="628" y="1347"/>
                    </a:lnTo>
                    <a:lnTo>
                      <a:pt x="630" y="1349"/>
                    </a:lnTo>
                    <a:lnTo>
                      <a:pt x="632" y="1352"/>
                    </a:lnTo>
                    <a:lnTo>
                      <a:pt x="632" y="1355"/>
                    </a:lnTo>
                    <a:lnTo>
                      <a:pt x="635" y="1359"/>
                    </a:lnTo>
                    <a:lnTo>
                      <a:pt x="641" y="1372"/>
                    </a:lnTo>
                    <a:lnTo>
                      <a:pt x="649" y="1387"/>
                    </a:lnTo>
                    <a:lnTo>
                      <a:pt x="655" y="1403"/>
                    </a:lnTo>
                    <a:lnTo>
                      <a:pt x="660" y="1420"/>
                    </a:lnTo>
                    <a:lnTo>
                      <a:pt x="664" y="1437"/>
                    </a:lnTo>
                    <a:lnTo>
                      <a:pt x="668" y="1454"/>
                    </a:lnTo>
                    <a:lnTo>
                      <a:pt x="671" y="1470"/>
                    </a:lnTo>
                    <a:lnTo>
                      <a:pt x="671" y="1489"/>
                    </a:lnTo>
                    <a:lnTo>
                      <a:pt x="671" y="1491"/>
                    </a:lnTo>
                    <a:lnTo>
                      <a:pt x="671" y="1492"/>
                    </a:lnTo>
                    <a:lnTo>
                      <a:pt x="671" y="1494"/>
                    </a:lnTo>
                    <a:lnTo>
                      <a:pt x="671" y="1496"/>
                    </a:lnTo>
                    <a:lnTo>
                      <a:pt x="671" y="1498"/>
                    </a:lnTo>
                    <a:lnTo>
                      <a:pt x="669" y="1499"/>
                    </a:lnTo>
                    <a:lnTo>
                      <a:pt x="663" y="1509"/>
                    </a:lnTo>
                    <a:lnTo>
                      <a:pt x="657" y="1520"/>
                    </a:lnTo>
                    <a:lnTo>
                      <a:pt x="649" y="1528"/>
                    </a:lnTo>
                    <a:lnTo>
                      <a:pt x="639" y="1535"/>
                    </a:lnTo>
                    <a:lnTo>
                      <a:pt x="630" y="1542"/>
                    </a:lnTo>
                    <a:lnTo>
                      <a:pt x="619" y="1547"/>
                    </a:lnTo>
                    <a:lnTo>
                      <a:pt x="608" y="1550"/>
                    </a:lnTo>
                    <a:lnTo>
                      <a:pt x="597" y="1553"/>
                    </a:lnTo>
                    <a:lnTo>
                      <a:pt x="571" y="1559"/>
                    </a:lnTo>
                    <a:lnTo>
                      <a:pt x="542" y="1562"/>
                    </a:lnTo>
                    <a:lnTo>
                      <a:pt x="516" y="1562"/>
                    </a:lnTo>
                    <a:lnTo>
                      <a:pt x="488" y="1560"/>
                    </a:lnTo>
                    <a:lnTo>
                      <a:pt x="461" y="1559"/>
                    </a:lnTo>
                    <a:lnTo>
                      <a:pt x="433" y="1557"/>
                    </a:lnTo>
                    <a:lnTo>
                      <a:pt x="406" y="1553"/>
                    </a:lnTo>
                    <a:lnTo>
                      <a:pt x="378" y="1552"/>
                    </a:lnTo>
                    <a:lnTo>
                      <a:pt x="364" y="1569"/>
                    </a:lnTo>
                    <a:lnTo>
                      <a:pt x="352" y="1587"/>
                    </a:lnTo>
                    <a:lnTo>
                      <a:pt x="339" y="1606"/>
                    </a:lnTo>
                    <a:lnTo>
                      <a:pt x="327" y="1623"/>
                    </a:lnTo>
                    <a:lnTo>
                      <a:pt x="314" y="1642"/>
                    </a:lnTo>
                    <a:lnTo>
                      <a:pt x="300" y="1658"/>
                    </a:lnTo>
                    <a:lnTo>
                      <a:pt x="284" y="1675"/>
                    </a:lnTo>
                    <a:lnTo>
                      <a:pt x="269" y="1689"/>
                    </a:lnTo>
                    <a:lnTo>
                      <a:pt x="264" y="1689"/>
                    </a:lnTo>
                    <a:lnTo>
                      <a:pt x="264" y="1687"/>
                    </a:lnTo>
                    <a:lnTo>
                      <a:pt x="266" y="1686"/>
                    </a:lnTo>
                    <a:lnTo>
                      <a:pt x="266" y="1684"/>
                    </a:lnTo>
                    <a:lnTo>
                      <a:pt x="267" y="1682"/>
                    </a:lnTo>
                    <a:lnTo>
                      <a:pt x="267" y="1680"/>
                    </a:lnTo>
                    <a:lnTo>
                      <a:pt x="269" y="1679"/>
                    </a:lnTo>
                    <a:lnTo>
                      <a:pt x="270" y="1679"/>
                    </a:lnTo>
                    <a:lnTo>
                      <a:pt x="273" y="1679"/>
                    </a:lnTo>
                    <a:lnTo>
                      <a:pt x="295" y="1655"/>
                    </a:lnTo>
                    <a:lnTo>
                      <a:pt x="317" y="1631"/>
                    </a:lnTo>
                    <a:lnTo>
                      <a:pt x="336" y="1604"/>
                    </a:lnTo>
                    <a:lnTo>
                      <a:pt x="355" y="1577"/>
                    </a:lnTo>
                    <a:lnTo>
                      <a:pt x="374" y="1550"/>
                    </a:lnTo>
                    <a:lnTo>
                      <a:pt x="391" y="1521"/>
                    </a:lnTo>
                    <a:lnTo>
                      <a:pt x="408" y="1492"/>
                    </a:lnTo>
                    <a:lnTo>
                      <a:pt x="424" y="1464"/>
                    </a:lnTo>
                    <a:lnTo>
                      <a:pt x="430" y="1448"/>
                    </a:lnTo>
                    <a:lnTo>
                      <a:pt x="436" y="1435"/>
                    </a:lnTo>
                    <a:lnTo>
                      <a:pt x="442" y="1420"/>
                    </a:lnTo>
                    <a:lnTo>
                      <a:pt x="449" y="1406"/>
                    </a:lnTo>
                    <a:lnTo>
                      <a:pt x="453" y="1391"/>
                    </a:lnTo>
                    <a:lnTo>
                      <a:pt x="460" y="1376"/>
                    </a:lnTo>
                    <a:lnTo>
                      <a:pt x="464" y="1360"/>
                    </a:lnTo>
                    <a:lnTo>
                      <a:pt x="469" y="1345"/>
                    </a:lnTo>
                    <a:lnTo>
                      <a:pt x="469" y="1340"/>
                    </a:lnTo>
                    <a:lnTo>
                      <a:pt x="471" y="1337"/>
                    </a:lnTo>
                    <a:lnTo>
                      <a:pt x="472" y="1333"/>
                    </a:lnTo>
                    <a:lnTo>
                      <a:pt x="472" y="1330"/>
                    </a:lnTo>
                    <a:lnTo>
                      <a:pt x="474" y="1327"/>
                    </a:lnTo>
                    <a:lnTo>
                      <a:pt x="475" y="1323"/>
                    </a:lnTo>
                    <a:lnTo>
                      <a:pt x="475" y="1320"/>
                    </a:lnTo>
                    <a:lnTo>
                      <a:pt x="477" y="1316"/>
                    </a:lnTo>
                    <a:lnTo>
                      <a:pt x="478" y="1313"/>
                    </a:lnTo>
                    <a:lnTo>
                      <a:pt x="480" y="1313"/>
                    </a:lnTo>
                    <a:lnTo>
                      <a:pt x="478" y="1321"/>
                    </a:lnTo>
                    <a:lnTo>
                      <a:pt x="475" y="1328"/>
                    </a:lnTo>
                    <a:lnTo>
                      <a:pt x="474" y="1335"/>
                    </a:lnTo>
                    <a:lnTo>
                      <a:pt x="471" y="1342"/>
                    </a:lnTo>
                    <a:lnTo>
                      <a:pt x="469" y="1349"/>
                    </a:lnTo>
                    <a:lnTo>
                      <a:pt x="467" y="1355"/>
                    </a:lnTo>
                    <a:lnTo>
                      <a:pt x="464" y="1362"/>
                    </a:lnTo>
                    <a:lnTo>
                      <a:pt x="463" y="1371"/>
                    </a:lnTo>
                    <a:lnTo>
                      <a:pt x="461" y="1376"/>
                    </a:lnTo>
                    <a:lnTo>
                      <a:pt x="460" y="1381"/>
                    </a:lnTo>
                    <a:lnTo>
                      <a:pt x="458" y="1386"/>
                    </a:lnTo>
                    <a:lnTo>
                      <a:pt x="456" y="1391"/>
                    </a:lnTo>
                    <a:lnTo>
                      <a:pt x="453" y="1396"/>
                    </a:lnTo>
                    <a:lnTo>
                      <a:pt x="452" y="1403"/>
                    </a:lnTo>
                    <a:lnTo>
                      <a:pt x="450" y="1408"/>
                    </a:lnTo>
                    <a:lnTo>
                      <a:pt x="449" y="1415"/>
                    </a:lnTo>
                    <a:lnTo>
                      <a:pt x="445" y="1418"/>
                    </a:lnTo>
                    <a:lnTo>
                      <a:pt x="444" y="1420"/>
                    </a:lnTo>
                    <a:lnTo>
                      <a:pt x="442" y="1423"/>
                    </a:lnTo>
                    <a:lnTo>
                      <a:pt x="442" y="1426"/>
                    </a:lnTo>
                    <a:lnTo>
                      <a:pt x="441" y="1430"/>
                    </a:lnTo>
                    <a:lnTo>
                      <a:pt x="439" y="1433"/>
                    </a:lnTo>
                    <a:lnTo>
                      <a:pt x="438" y="1437"/>
                    </a:lnTo>
                    <a:lnTo>
                      <a:pt x="435" y="1440"/>
                    </a:lnTo>
                    <a:lnTo>
                      <a:pt x="431" y="1442"/>
                    </a:lnTo>
                    <a:lnTo>
                      <a:pt x="431" y="1445"/>
                    </a:lnTo>
                    <a:lnTo>
                      <a:pt x="431" y="1447"/>
                    </a:lnTo>
                    <a:lnTo>
                      <a:pt x="431" y="1450"/>
                    </a:lnTo>
                    <a:lnTo>
                      <a:pt x="430" y="1452"/>
                    </a:lnTo>
                    <a:lnTo>
                      <a:pt x="428" y="1455"/>
                    </a:lnTo>
                    <a:lnTo>
                      <a:pt x="428" y="1459"/>
                    </a:lnTo>
                    <a:lnTo>
                      <a:pt x="427" y="1460"/>
                    </a:lnTo>
                    <a:lnTo>
                      <a:pt x="425" y="1464"/>
                    </a:lnTo>
                    <a:lnTo>
                      <a:pt x="420" y="1470"/>
                    </a:lnTo>
                    <a:lnTo>
                      <a:pt x="419" y="1476"/>
                    </a:lnTo>
                    <a:lnTo>
                      <a:pt x="417" y="1479"/>
                    </a:lnTo>
                    <a:lnTo>
                      <a:pt x="416" y="1481"/>
                    </a:lnTo>
                    <a:lnTo>
                      <a:pt x="414" y="1484"/>
                    </a:lnTo>
                    <a:lnTo>
                      <a:pt x="413" y="1487"/>
                    </a:lnTo>
                    <a:lnTo>
                      <a:pt x="411" y="1491"/>
                    </a:lnTo>
                    <a:lnTo>
                      <a:pt x="408" y="1494"/>
                    </a:lnTo>
                    <a:lnTo>
                      <a:pt x="406" y="1496"/>
                    </a:lnTo>
                    <a:lnTo>
                      <a:pt x="405" y="1501"/>
                    </a:lnTo>
                    <a:lnTo>
                      <a:pt x="403" y="1506"/>
                    </a:lnTo>
                    <a:lnTo>
                      <a:pt x="400" y="1511"/>
                    </a:lnTo>
                    <a:lnTo>
                      <a:pt x="399" y="1516"/>
                    </a:lnTo>
                    <a:lnTo>
                      <a:pt x="395" y="1521"/>
                    </a:lnTo>
                    <a:lnTo>
                      <a:pt x="392" y="1526"/>
                    </a:lnTo>
                    <a:lnTo>
                      <a:pt x="389" y="1531"/>
                    </a:lnTo>
                    <a:lnTo>
                      <a:pt x="386" y="1537"/>
                    </a:lnTo>
                    <a:lnTo>
                      <a:pt x="383" y="1543"/>
                    </a:lnTo>
                    <a:lnTo>
                      <a:pt x="384" y="1547"/>
                    </a:lnTo>
                    <a:lnTo>
                      <a:pt x="392" y="1548"/>
                    </a:lnTo>
                    <a:lnTo>
                      <a:pt x="402" y="1550"/>
                    </a:lnTo>
                    <a:lnTo>
                      <a:pt x="411" y="1550"/>
                    </a:lnTo>
                    <a:lnTo>
                      <a:pt x="420" y="1552"/>
                    </a:lnTo>
                    <a:lnTo>
                      <a:pt x="430" y="1552"/>
                    </a:lnTo>
                    <a:lnTo>
                      <a:pt x="438" y="1553"/>
                    </a:lnTo>
                    <a:lnTo>
                      <a:pt x="447" y="1553"/>
                    </a:lnTo>
                    <a:lnTo>
                      <a:pt x="456" y="1555"/>
                    </a:lnTo>
                    <a:lnTo>
                      <a:pt x="480" y="1557"/>
                    </a:lnTo>
                    <a:lnTo>
                      <a:pt x="503" y="1557"/>
                    </a:lnTo>
                    <a:lnTo>
                      <a:pt x="527" y="1557"/>
                    </a:lnTo>
                    <a:lnTo>
                      <a:pt x="550" y="1557"/>
                    </a:lnTo>
                    <a:lnTo>
                      <a:pt x="574" y="1553"/>
                    </a:lnTo>
                    <a:lnTo>
                      <a:pt x="596" y="1550"/>
                    </a:lnTo>
                    <a:lnTo>
                      <a:pt x="618" y="1543"/>
                    </a:lnTo>
                    <a:lnTo>
                      <a:pt x="638" y="1535"/>
                    </a:lnTo>
                    <a:lnTo>
                      <a:pt x="641" y="1533"/>
                    </a:lnTo>
                    <a:lnTo>
                      <a:pt x="643" y="1531"/>
                    </a:lnTo>
                    <a:lnTo>
                      <a:pt x="644" y="1530"/>
                    </a:lnTo>
                    <a:lnTo>
                      <a:pt x="646" y="1528"/>
                    </a:lnTo>
                    <a:lnTo>
                      <a:pt x="647" y="1525"/>
                    </a:lnTo>
                    <a:lnTo>
                      <a:pt x="649" y="1523"/>
                    </a:lnTo>
                    <a:lnTo>
                      <a:pt x="650" y="1521"/>
                    </a:lnTo>
                    <a:lnTo>
                      <a:pt x="654" y="1518"/>
                    </a:lnTo>
                    <a:lnTo>
                      <a:pt x="652" y="1511"/>
                    </a:lnTo>
                    <a:lnTo>
                      <a:pt x="657" y="1504"/>
                    </a:lnTo>
                    <a:lnTo>
                      <a:pt x="657" y="1503"/>
                    </a:lnTo>
                    <a:lnTo>
                      <a:pt x="658" y="1501"/>
                    </a:lnTo>
                    <a:lnTo>
                      <a:pt x="660" y="1499"/>
                    </a:lnTo>
                    <a:lnTo>
                      <a:pt x="660" y="1498"/>
                    </a:lnTo>
                    <a:lnTo>
                      <a:pt x="661" y="1498"/>
                    </a:lnTo>
                    <a:lnTo>
                      <a:pt x="661" y="1496"/>
                    </a:lnTo>
                    <a:lnTo>
                      <a:pt x="663" y="1494"/>
                    </a:lnTo>
                    <a:lnTo>
                      <a:pt x="663" y="1481"/>
                    </a:lnTo>
                    <a:lnTo>
                      <a:pt x="664" y="1469"/>
                    </a:lnTo>
                    <a:lnTo>
                      <a:pt x="663" y="1459"/>
                    </a:lnTo>
                    <a:lnTo>
                      <a:pt x="661" y="1447"/>
                    </a:lnTo>
                    <a:lnTo>
                      <a:pt x="658" y="1425"/>
                    </a:lnTo>
                    <a:lnTo>
                      <a:pt x="650" y="1404"/>
                    </a:lnTo>
                    <a:lnTo>
                      <a:pt x="643" y="1384"/>
                    </a:lnTo>
                    <a:lnTo>
                      <a:pt x="633" y="1364"/>
                    </a:lnTo>
                    <a:lnTo>
                      <a:pt x="622" y="1343"/>
                    </a:lnTo>
                    <a:lnTo>
                      <a:pt x="611" y="1325"/>
                    </a:lnTo>
                    <a:lnTo>
                      <a:pt x="600" y="1306"/>
                    </a:lnTo>
                    <a:lnTo>
                      <a:pt x="591" y="1286"/>
                    </a:lnTo>
                    <a:lnTo>
                      <a:pt x="582" y="1266"/>
                    </a:lnTo>
                    <a:lnTo>
                      <a:pt x="574" y="1245"/>
                    </a:lnTo>
                    <a:lnTo>
                      <a:pt x="569" y="1225"/>
                    </a:lnTo>
                    <a:lnTo>
                      <a:pt x="566" y="1203"/>
                    </a:lnTo>
                    <a:lnTo>
                      <a:pt x="566" y="1193"/>
                    </a:lnTo>
                    <a:lnTo>
                      <a:pt x="566" y="1181"/>
                    </a:lnTo>
                    <a:lnTo>
                      <a:pt x="567" y="1169"/>
                    </a:lnTo>
                    <a:lnTo>
                      <a:pt x="571" y="1157"/>
                    </a:lnTo>
                    <a:lnTo>
                      <a:pt x="569" y="1155"/>
                    </a:lnTo>
                    <a:lnTo>
                      <a:pt x="567" y="1155"/>
                    </a:lnTo>
                    <a:lnTo>
                      <a:pt x="566" y="1157"/>
                    </a:lnTo>
                    <a:lnTo>
                      <a:pt x="566" y="1159"/>
                    </a:lnTo>
                    <a:lnTo>
                      <a:pt x="564" y="1159"/>
                    </a:lnTo>
                    <a:lnTo>
                      <a:pt x="564" y="1161"/>
                    </a:lnTo>
                    <a:lnTo>
                      <a:pt x="563" y="1162"/>
                    </a:lnTo>
                    <a:lnTo>
                      <a:pt x="563" y="1164"/>
                    </a:lnTo>
                    <a:lnTo>
                      <a:pt x="561" y="1166"/>
                    </a:lnTo>
                    <a:lnTo>
                      <a:pt x="560" y="1164"/>
                    </a:lnTo>
                    <a:lnTo>
                      <a:pt x="558" y="1164"/>
                    </a:lnTo>
                    <a:lnTo>
                      <a:pt x="557" y="1164"/>
                    </a:lnTo>
                    <a:lnTo>
                      <a:pt x="555" y="1164"/>
                    </a:lnTo>
                    <a:lnTo>
                      <a:pt x="553" y="1164"/>
                    </a:lnTo>
                    <a:lnTo>
                      <a:pt x="552" y="1166"/>
                    </a:lnTo>
                    <a:lnTo>
                      <a:pt x="550" y="1166"/>
                    </a:lnTo>
                    <a:lnTo>
                      <a:pt x="549" y="1167"/>
                    </a:lnTo>
                    <a:lnTo>
                      <a:pt x="547" y="1169"/>
                    </a:lnTo>
                    <a:lnTo>
                      <a:pt x="547" y="1171"/>
                    </a:lnTo>
                    <a:lnTo>
                      <a:pt x="546" y="1172"/>
                    </a:lnTo>
                    <a:lnTo>
                      <a:pt x="546" y="1174"/>
                    </a:lnTo>
                    <a:lnTo>
                      <a:pt x="546" y="1176"/>
                    </a:lnTo>
                    <a:lnTo>
                      <a:pt x="546" y="1189"/>
                    </a:lnTo>
                    <a:lnTo>
                      <a:pt x="546" y="1203"/>
                    </a:lnTo>
                    <a:lnTo>
                      <a:pt x="546" y="1216"/>
                    </a:lnTo>
                    <a:lnTo>
                      <a:pt x="547" y="1230"/>
                    </a:lnTo>
                    <a:lnTo>
                      <a:pt x="549" y="1245"/>
                    </a:lnTo>
                    <a:lnTo>
                      <a:pt x="552" y="1259"/>
                    </a:lnTo>
                    <a:lnTo>
                      <a:pt x="557" y="1271"/>
                    </a:lnTo>
                    <a:lnTo>
                      <a:pt x="561" y="1284"/>
                    </a:lnTo>
                    <a:lnTo>
                      <a:pt x="564" y="1289"/>
                    </a:lnTo>
                    <a:lnTo>
                      <a:pt x="567" y="1294"/>
                    </a:lnTo>
                    <a:lnTo>
                      <a:pt x="571" y="1298"/>
                    </a:lnTo>
                    <a:lnTo>
                      <a:pt x="574" y="1303"/>
                    </a:lnTo>
                    <a:lnTo>
                      <a:pt x="575" y="1308"/>
                    </a:lnTo>
                    <a:lnTo>
                      <a:pt x="578" y="1313"/>
                    </a:lnTo>
                    <a:lnTo>
                      <a:pt x="580" y="1318"/>
                    </a:lnTo>
                    <a:lnTo>
                      <a:pt x="582" y="1325"/>
                    </a:lnTo>
                    <a:lnTo>
                      <a:pt x="586" y="1333"/>
                    </a:lnTo>
                    <a:lnTo>
                      <a:pt x="591" y="1343"/>
                    </a:lnTo>
                    <a:lnTo>
                      <a:pt x="596" y="1354"/>
                    </a:lnTo>
                    <a:lnTo>
                      <a:pt x="600" y="1362"/>
                    </a:lnTo>
                    <a:lnTo>
                      <a:pt x="605" y="1372"/>
                    </a:lnTo>
                    <a:lnTo>
                      <a:pt x="610" y="1382"/>
                    </a:lnTo>
                    <a:lnTo>
                      <a:pt x="614" y="1393"/>
                    </a:lnTo>
                    <a:lnTo>
                      <a:pt x="619" y="1403"/>
                    </a:lnTo>
                    <a:lnTo>
                      <a:pt x="619" y="1406"/>
                    </a:lnTo>
                    <a:lnTo>
                      <a:pt x="619" y="1408"/>
                    </a:lnTo>
                    <a:lnTo>
                      <a:pt x="621" y="1411"/>
                    </a:lnTo>
                    <a:lnTo>
                      <a:pt x="621" y="1413"/>
                    </a:lnTo>
                    <a:lnTo>
                      <a:pt x="622" y="1416"/>
                    </a:lnTo>
                    <a:lnTo>
                      <a:pt x="624" y="1418"/>
                    </a:lnTo>
                    <a:lnTo>
                      <a:pt x="624" y="1421"/>
                    </a:lnTo>
                    <a:lnTo>
                      <a:pt x="624" y="1425"/>
                    </a:lnTo>
                    <a:lnTo>
                      <a:pt x="625" y="1426"/>
                    </a:lnTo>
                    <a:lnTo>
                      <a:pt x="627" y="1428"/>
                    </a:lnTo>
                    <a:lnTo>
                      <a:pt x="627" y="1430"/>
                    </a:lnTo>
                    <a:lnTo>
                      <a:pt x="628" y="1430"/>
                    </a:lnTo>
                    <a:lnTo>
                      <a:pt x="628" y="1432"/>
                    </a:lnTo>
                    <a:lnTo>
                      <a:pt x="630" y="1433"/>
                    </a:lnTo>
                    <a:lnTo>
                      <a:pt x="632" y="1435"/>
                    </a:lnTo>
                    <a:lnTo>
                      <a:pt x="632" y="1438"/>
                    </a:lnTo>
                    <a:lnTo>
                      <a:pt x="632" y="1440"/>
                    </a:lnTo>
                    <a:lnTo>
                      <a:pt x="632" y="1442"/>
                    </a:lnTo>
                    <a:lnTo>
                      <a:pt x="632" y="1443"/>
                    </a:lnTo>
                    <a:lnTo>
                      <a:pt x="633" y="1445"/>
                    </a:lnTo>
                    <a:lnTo>
                      <a:pt x="633" y="1448"/>
                    </a:lnTo>
                    <a:lnTo>
                      <a:pt x="635" y="1450"/>
                    </a:lnTo>
                    <a:lnTo>
                      <a:pt x="636" y="1454"/>
                    </a:lnTo>
                    <a:lnTo>
                      <a:pt x="636" y="1457"/>
                    </a:lnTo>
                    <a:lnTo>
                      <a:pt x="636" y="1462"/>
                    </a:lnTo>
                    <a:lnTo>
                      <a:pt x="636" y="1465"/>
                    </a:lnTo>
                    <a:lnTo>
                      <a:pt x="636" y="1470"/>
                    </a:lnTo>
                    <a:lnTo>
                      <a:pt x="638" y="1476"/>
                    </a:lnTo>
                    <a:lnTo>
                      <a:pt x="638" y="1481"/>
                    </a:lnTo>
                    <a:lnTo>
                      <a:pt x="638" y="1484"/>
                    </a:lnTo>
                    <a:lnTo>
                      <a:pt x="638" y="1489"/>
                    </a:lnTo>
                    <a:lnTo>
                      <a:pt x="638" y="1492"/>
                    </a:lnTo>
                    <a:lnTo>
                      <a:pt x="636" y="1496"/>
                    </a:lnTo>
                    <a:lnTo>
                      <a:pt x="635" y="1499"/>
                    </a:lnTo>
                    <a:lnTo>
                      <a:pt x="632" y="1503"/>
                    </a:lnTo>
                    <a:lnTo>
                      <a:pt x="630" y="1504"/>
                    </a:lnTo>
                    <a:lnTo>
                      <a:pt x="627" y="1508"/>
                    </a:lnTo>
                    <a:lnTo>
                      <a:pt x="624" y="1511"/>
                    </a:lnTo>
                    <a:lnTo>
                      <a:pt x="622" y="1513"/>
                    </a:lnTo>
                    <a:lnTo>
                      <a:pt x="610" y="1520"/>
                    </a:lnTo>
                    <a:lnTo>
                      <a:pt x="596" y="1525"/>
                    </a:lnTo>
                    <a:lnTo>
                      <a:pt x="583" y="1530"/>
                    </a:lnTo>
                    <a:lnTo>
                      <a:pt x="569" y="1533"/>
                    </a:lnTo>
                    <a:lnTo>
                      <a:pt x="542" y="1537"/>
                    </a:lnTo>
                    <a:lnTo>
                      <a:pt x="514" y="1537"/>
                    </a:lnTo>
                    <a:lnTo>
                      <a:pt x="486" y="1533"/>
                    </a:lnTo>
                    <a:lnTo>
                      <a:pt x="458" y="1530"/>
                    </a:lnTo>
                    <a:lnTo>
                      <a:pt x="430" y="1526"/>
                    </a:lnTo>
                    <a:lnTo>
                      <a:pt x="403" y="1523"/>
                    </a:lnTo>
                    <a:lnTo>
                      <a:pt x="403" y="1518"/>
                    </a:lnTo>
                    <a:lnTo>
                      <a:pt x="431" y="1521"/>
                    </a:lnTo>
                    <a:lnTo>
                      <a:pt x="458" y="1525"/>
                    </a:lnTo>
                    <a:lnTo>
                      <a:pt x="486" y="1530"/>
                    </a:lnTo>
                    <a:lnTo>
                      <a:pt x="513" y="1531"/>
                    </a:lnTo>
                    <a:lnTo>
                      <a:pt x="539" y="1531"/>
                    </a:lnTo>
                    <a:lnTo>
                      <a:pt x="566" y="1528"/>
                    </a:lnTo>
                    <a:lnTo>
                      <a:pt x="578" y="1526"/>
                    </a:lnTo>
                    <a:lnTo>
                      <a:pt x="591" y="1521"/>
                    </a:lnTo>
                    <a:lnTo>
                      <a:pt x="603" y="1516"/>
                    </a:lnTo>
                    <a:lnTo>
                      <a:pt x="614" y="1509"/>
                    </a:lnTo>
                    <a:lnTo>
                      <a:pt x="616" y="1509"/>
                    </a:lnTo>
                    <a:lnTo>
                      <a:pt x="618" y="1508"/>
                    </a:lnTo>
                    <a:lnTo>
                      <a:pt x="619" y="1506"/>
                    </a:lnTo>
                    <a:lnTo>
                      <a:pt x="621" y="1504"/>
                    </a:lnTo>
                    <a:lnTo>
                      <a:pt x="621" y="1503"/>
                    </a:lnTo>
                    <a:lnTo>
                      <a:pt x="622" y="1501"/>
                    </a:lnTo>
                    <a:lnTo>
                      <a:pt x="624" y="1501"/>
                    </a:lnTo>
                    <a:lnTo>
                      <a:pt x="625" y="1499"/>
                    </a:lnTo>
                    <a:lnTo>
                      <a:pt x="627" y="1496"/>
                    </a:lnTo>
                    <a:lnTo>
                      <a:pt x="628" y="1492"/>
                    </a:lnTo>
                    <a:lnTo>
                      <a:pt x="630" y="1487"/>
                    </a:lnTo>
                    <a:lnTo>
                      <a:pt x="632" y="1484"/>
                    </a:lnTo>
                    <a:lnTo>
                      <a:pt x="632" y="1479"/>
                    </a:lnTo>
                    <a:lnTo>
                      <a:pt x="633" y="1476"/>
                    </a:lnTo>
                    <a:lnTo>
                      <a:pt x="633" y="1470"/>
                    </a:lnTo>
                    <a:lnTo>
                      <a:pt x="633" y="1465"/>
                    </a:lnTo>
                    <a:lnTo>
                      <a:pt x="632" y="1465"/>
                    </a:lnTo>
                    <a:lnTo>
                      <a:pt x="632" y="1464"/>
                    </a:lnTo>
                    <a:lnTo>
                      <a:pt x="632" y="1462"/>
                    </a:lnTo>
                    <a:lnTo>
                      <a:pt x="632" y="1460"/>
                    </a:lnTo>
                    <a:lnTo>
                      <a:pt x="632" y="1459"/>
                    </a:lnTo>
                    <a:lnTo>
                      <a:pt x="630" y="1457"/>
                    </a:lnTo>
                    <a:lnTo>
                      <a:pt x="630" y="1454"/>
                    </a:lnTo>
                    <a:lnTo>
                      <a:pt x="630" y="1452"/>
                    </a:lnTo>
                    <a:lnTo>
                      <a:pt x="630" y="1450"/>
                    </a:lnTo>
                    <a:lnTo>
                      <a:pt x="630" y="1448"/>
                    </a:lnTo>
                    <a:lnTo>
                      <a:pt x="628" y="1447"/>
                    </a:lnTo>
                    <a:lnTo>
                      <a:pt x="628" y="1445"/>
                    </a:lnTo>
                    <a:lnTo>
                      <a:pt x="627" y="1443"/>
                    </a:lnTo>
                    <a:lnTo>
                      <a:pt x="627" y="1442"/>
                    </a:lnTo>
                    <a:lnTo>
                      <a:pt x="625" y="1440"/>
                    </a:lnTo>
                    <a:lnTo>
                      <a:pt x="625" y="1438"/>
                    </a:lnTo>
                    <a:lnTo>
                      <a:pt x="621" y="1430"/>
                    </a:lnTo>
                    <a:lnTo>
                      <a:pt x="618" y="1421"/>
                    </a:lnTo>
                    <a:lnTo>
                      <a:pt x="614" y="1411"/>
                    </a:lnTo>
                    <a:lnTo>
                      <a:pt x="611" y="1403"/>
                    </a:lnTo>
                    <a:lnTo>
                      <a:pt x="608" y="1393"/>
                    </a:lnTo>
                    <a:lnTo>
                      <a:pt x="605" y="1384"/>
                    </a:lnTo>
                    <a:lnTo>
                      <a:pt x="600" y="1376"/>
                    </a:lnTo>
                    <a:lnTo>
                      <a:pt x="596" y="1365"/>
                    </a:lnTo>
                    <a:lnTo>
                      <a:pt x="594" y="1364"/>
                    </a:lnTo>
                    <a:lnTo>
                      <a:pt x="594" y="1360"/>
                    </a:lnTo>
                    <a:lnTo>
                      <a:pt x="593" y="1359"/>
                    </a:lnTo>
                    <a:lnTo>
                      <a:pt x="591" y="1355"/>
                    </a:lnTo>
                    <a:lnTo>
                      <a:pt x="589" y="1352"/>
                    </a:lnTo>
                    <a:lnTo>
                      <a:pt x="589" y="1350"/>
                    </a:lnTo>
                    <a:lnTo>
                      <a:pt x="588" y="1347"/>
                    </a:lnTo>
                    <a:lnTo>
                      <a:pt x="586" y="1345"/>
                    </a:lnTo>
                    <a:lnTo>
                      <a:pt x="578" y="1325"/>
                    </a:lnTo>
                    <a:lnTo>
                      <a:pt x="569" y="1306"/>
                    </a:lnTo>
                    <a:lnTo>
                      <a:pt x="560" y="1286"/>
                    </a:lnTo>
                    <a:lnTo>
                      <a:pt x="552" y="1266"/>
                    </a:lnTo>
                    <a:lnTo>
                      <a:pt x="546" y="1245"/>
                    </a:lnTo>
                    <a:lnTo>
                      <a:pt x="541" y="1223"/>
                    </a:lnTo>
                    <a:lnTo>
                      <a:pt x="539" y="1211"/>
                    </a:lnTo>
                    <a:lnTo>
                      <a:pt x="539" y="1201"/>
                    </a:lnTo>
                    <a:lnTo>
                      <a:pt x="539" y="1189"/>
                    </a:lnTo>
                    <a:lnTo>
                      <a:pt x="539" y="1176"/>
                    </a:lnTo>
                    <a:lnTo>
                      <a:pt x="541" y="1172"/>
                    </a:lnTo>
                    <a:lnTo>
                      <a:pt x="541" y="1167"/>
                    </a:lnTo>
                    <a:lnTo>
                      <a:pt x="542" y="1164"/>
                    </a:lnTo>
                    <a:lnTo>
                      <a:pt x="544" y="1159"/>
                    </a:lnTo>
                    <a:lnTo>
                      <a:pt x="546" y="1155"/>
                    </a:lnTo>
                    <a:lnTo>
                      <a:pt x="547" y="1150"/>
                    </a:lnTo>
                    <a:lnTo>
                      <a:pt x="549" y="1145"/>
                    </a:lnTo>
                    <a:lnTo>
                      <a:pt x="550" y="1142"/>
                    </a:lnTo>
                    <a:lnTo>
                      <a:pt x="549" y="1140"/>
                    </a:lnTo>
                    <a:lnTo>
                      <a:pt x="546" y="1144"/>
                    </a:lnTo>
                    <a:lnTo>
                      <a:pt x="544" y="1147"/>
                    </a:lnTo>
                    <a:lnTo>
                      <a:pt x="541" y="1150"/>
                    </a:lnTo>
                    <a:lnTo>
                      <a:pt x="539" y="1154"/>
                    </a:lnTo>
                    <a:lnTo>
                      <a:pt x="536" y="1157"/>
                    </a:lnTo>
                    <a:lnTo>
                      <a:pt x="535" y="1161"/>
                    </a:lnTo>
                    <a:lnTo>
                      <a:pt x="532" y="1164"/>
                    </a:lnTo>
                    <a:lnTo>
                      <a:pt x="528" y="1169"/>
                    </a:lnTo>
                    <a:lnTo>
                      <a:pt x="527" y="1172"/>
                    </a:lnTo>
                    <a:lnTo>
                      <a:pt x="525" y="1176"/>
                    </a:lnTo>
                    <a:lnTo>
                      <a:pt x="524" y="1179"/>
                    </a:lnTo>
                    <a:lnTo>
                      <a:pt x="522" y="1181"/>
                    </a:lnTo>
                    <a:lnTo>
                      <a:pt x="521" y="1184"/>
                    </a:lnTo>
                    <a:lnTo>
                      <a:pt x="519" y="1188"/>
                    </a:lnTo>
                    <a:lnTo>
                      <a:pt x="517" y="1191"/>
                    </a:lnTo>
                    <a:lnTo>
                      <a:pt x="514" y="1194"/>
                    </a:lnTo>
                    <a:lnTo>
                      <a:pt x="516" y="1196"/>
                    </a:lnTo>
                    <a:lnTo>
                      <a:pt x="514" y="1198"/>
                    </a:lnTo>
                    <a:lnTo>
                      <a:pt x="514" y="1200"/>
                    </a:lnTo>
                    <a:lnTo>
                      <a:pt x="513" y="1200"/>
                    </a:lnTo>
                    <a:lnTo>
                      <a:pt x="511" y="1200"/>
                    </a:lnTo>
                    <a:lnTo>
                      <a:pt x="511" y="1201"/>
                    </a:lnTo>
                    <a:lnTo>
                      <a:pt x="510" y="1201"/>
                    </a:lnTo>
                    <a:lnTo>
                      <a:pt x="510" y="1203"/>
                    </a:lnTo>
                    <a:lnTo>
                      <a:pt x="510" y="1205"/>
                    </a:lnTo>
                    <a:lnTo>
                      <a:pt x="508" y="1206"/>
                    </a:lnTo>
                    <a:lnTo>
                      <a:pt x="508" y="1210"/>
                    </a:lnTo>
                    <a:lnTo>
                      <a:pt x="508" y="1211"/>
                    </a:lnTo>
                    <a:lnTo>
                      <a:pt x="508" y="1213"/>
                    </a:lnTo>
                    <a:lnTo>
                      <a:pt x="506" y="1215"/>
                    </a:lnTo>
                    <a:lnTo>
                      <a:pt x="506" y="1216"/>
                    </a:lnTo>
                    <a:lnTo>
                      <a:pt x="503" y="1225"/>
                    </a:lnTo>
                    <a:lnTo>
                      <a:pt x="502" y="1235"/>
                    </a:lnTo>
                    <a:lnTo>
                      <a:pt x="499" y="1244"/>
                    </a:lnTo>
                    <a:lnTo>
                      <a:pt x="497" y="1254"/>
                    </a:lnTo>
                    <a:lnTo>
                      <a:pt x="494" y="1264"/>
                    </a:lnTo>
                    <a:lnTo>
                      <a:pt x="492" y="1276"/>
                    </a:lnTo>
                    <a:lnTo>
                      <a:pt x="489" y="1286"/>
                    </a:lnTo>
                    <a:lnTo>
                      <a:pt x="486" y="1296"/>
                    </a:lnTo>
                    <a:lnTo>
                      <a:pt x="485" y="1294"/>
                    </a:lnTo>
                    <a:lnTo>
                      <a:pt x="488" y="1282"/>
                    </a:lnTo>
                    <a:lnTo>
                      <a:pt x="491" y="1269"/>
                    </a:lnTo>
                    <a:lnTo>
                      <a:pt x="494" y="1255"/>
                    </a:lnTo>
                    <a:lnTo>
                      <a:pt x="497" y="1242"/>
                    </a:lnTo>
                    <a:lnTo>
                      <a:pt x="499" y="1228"/>
                    </a:lnTo>
                    <a:lnTo>
                      <a:pt x="503" y="1215"/>
                    </a:lnTo>
                    <a:lnTo>
                      <a:pt x="506" y="1203"/>
                    </a:lnTo>
                    <a:lnTo>
                      <a:pt x="513" y="1189"/>
                    </a:lnTo>
                    <a:lnTo>
                      <a:pt x="511" y="1188"/>
                    </a:lnTo>
                    <a:lnTo>
                      <a:pt x="511" y="1186"/>
                    </a:lnTo>
                    <a:lnTo>
                      <a:pt x="511" y="1184"/>
                    </a:lnTo>
                    <a:lnTo>
                      <a:pt x="510" y="1183"/>
                    </a:lnTo>
                    <a:lnTo>
                      <a:pt x="508" y="1183"/>
                    </a:lnTo>
                    <a:lnTo>
                      <a:pt x="508" y="1181"/>
                    </a:lnTo>
                    <a:lnTo>
                      <a:pt x="506" y="1179"/>
                    </a:lnTo>
                    <a:lnTo>
                      <a:pt x="506" y="1176"/>
                    </a:lnTo>
                    <a:lnTo>
                      <a:pt x="513" y="1183"/>
                    </a:lnTo>
                    <a:lnTo>
                      <a:pt x="516" y="1181"/>
                    </a:lnTo>
                    <a:lnTo>
                      <a:pt x="517" y="1179"/>
                    </a:lnTo>
                    <a:lnTo>
                      <a:pt x="519" y="1176"/>
                    </a:lnTo>
                    <a:lnTo>
                      <a:pt x="521" y="1174"/>
                    </a:lnTo>
                    <a:lnTo>
                      <a:pt x="522" y="1171"/>
                    </a:lnTo>
                    <a:lnTo>
                      <a:pt x="524" y="1169"/>
                    </a:lnTo>
                    <a:lnTo>
                      <a:pt x="525" y="1166"/>
                    </a:lnTo>
                    <a:lnTo>
                      <a:pt x="527" y="1162"/>
                    </a:lnTo>
                    <a:lnTo>
                      <a:pt x="525" y="1161"/>
                    </a:lnTo>
                    <a:lnTo>
                      <a:pt x="525" y="1159"/>
                    </a:lnTo>
                    <a:lnTo>
                      <a:pt x="524" y="1157"/>
                    </a:lnTo>
                    <a:lnTo>
                      <a:pt x="524" y="1155"/>
                    </a:lnTo>
                    <a:lnTo>
                      <a:pt x="522" y="1154"/>
                    </a:lnTo>
                    <a:lnTo>
                      <a:pt x="521" y="1154"/>
                    </a:lnTo>
                    <a:lnTo>
                      <a:pt x="521" y="1150"/>
                    </a:lnTo>
                    <a:lnTo>
                      <a:pt x="521" y="1149"/>
                    </a:lnTo>
                    <a:lnTo>
                      <a:pt x="525" y="1155"/>
                    </a:lnTo>
                    <a:lnTo>
                      <a:pt x="532" y="1155"/>
                    </a:lnTo>
                    <a:lnTo>
                      <a:pt x="535" y="1152"/>
                    </a:lnTo>
                    <a:lnTo>
                      <a:pt x="536" y="1149"/>
                    </a:lnTo>
                    <a:lnTo>
                      <a:pt x="539" y="1145"/>
                    </a:lnTo>
                    <a:lnTo>
                      <a:pt x="541" y="1140"/>
                    </a:lnTo>
                    <a:lnTo>
                      <a:pt x="544" y="1137"/>
                    </a:lnTo>
                    <a:lnTo>
                      <a:pt x="546" y="1133"/>
                    </a:lnTo>
                    <a:lnTo>
                      <a:pt x="549" y="1130"/>
                    </a:lnTo>
                    <a:lnTo>
                      <a:pt x="553" y="1128"/>
                    </a:lnTo>
                    <a:lnTo>
                      <a:pt x="555" y="1123"/>
                    </a:lnTo>
                    <a:lnTo>
                      <a:pt x="558" y="1118"/>
                    </a:lnTo>
                    <a:lnTo>
                      <a:pt x="561" y="1111"/>
                    </a:lnTo>
                    <a:lnTo>
                      <a:pt x="564" y="1106"/>
                    </a:lnTo>
                    <a:lnTo>
                      <a:pt x="567" y="1101"/>
                    </a:lnTo>
                    <a:lnTo>
                      <a:pt x="572" y="1096"/>
                    </a:lnTo>
                    <a:lnTo>
                      <a:pt x="577" y="1091"/>
                    </a:lnTo>
                    <a:lnTo>
                      <a:pt x="580" y="1086"/>
                    </a:lnTo>
                    <a:lnTo>
                      <a:pt x="580" y="1084"/>
                    </a:lnTo>
                    <a:lnTo>
                      <a:pt x="580" y="1083"/>
                    </a:lnTo>
                    <a:lnTo>
                      <a:pt x="580" y="1081"/>
                    </a:lnTo>
                    <a:lnTo>
                      <a:pt x="580" y="1079"/>
                    </a:lnTo>
                    <a:lnTo>
                      <a:pt x="578" y="1078"/>
                    </a:lnTo>
                    <a:lnTo>
                      <a:pt x="578" y="1076"/>
                    </a:lnTo>
                    <a:lnTo>
                      <a:pt x="577" y="1072"/>
                    </a:lnTo>
                    <a:lnTo>
                      <a:pt x="575" y="1071"/>
                    </a:lnTo>
                    <a:lnTo>
                      <a:pt x="578" y="1071"/>
                    </a:lnTo>
                    <a:lnTo>
                      <a:pt x="578" y="1072"/>
                    </a:lnTo>
                    <a:lnTo>
                      <a:pt x="578" y="1074"/>
                    </a:lnTo>
                    <a:lnTo>
                      <a:pt x="580" y="1076"/>
                    </a:lnTo>
                    <a:lnTo>
                      <a:pt x="582" y="1078"/>
                    </a:lnTo>
                    <a:lnTo>
                      <a:pt x="582" y="1079"/>
                    </a:lnTo>
                    <a:lnTo>
                      <a:pt x="583" y="1081"/>
                    </a:lnTo>
                    <a:lnTo>
                      <a:pt x="585" y="1081"/>
                    </a:lnTo>
                    <a:lnTo>
                      <a:pt x="586" y="1081"/>
                    </a:lnTo>
                    <a:lnTo>
                      <a:pt x="588" y="1081"/>
                    </a:lnTo>
                    <a:lnTo>
                      <a:pt x="589" y="1079"/>
                    </a:lnTo>
                    <a:lnTo>
                      <a:pt x="591" y="1079"/>
                    </a:lnTo>
                    <a:lnTo>
                      <a:pt x="591" y="1078"/>
                    </a:lnTo>
                    <a:lnTo>
                      <a:pt x="593" y="1078"/>
                    </a:lnTo>
                    <a:lnTo>
                      <a:pt x="594" y="1076"/>
                    </a:lnTo>
                    <a:lnTo>
                      <a:pt x="594" y="1074"/>
                    </a:lnTo>
                    <a:lnTo>
                      <a:pt x="593" y="1072"/>
                    </a:lnTo>
                    <a:lnTo>
                      <a:pt x="593" y="1071"/>
                    </a:lnTo>
                    <a:lnTo>
                      <a:pt x="594" y="1069"/>
                    </a:lnTo>
                    <a:lnTo>
                      <a:pt x="594" y="1067"/>
                    </a:lnTo>
                    <a:lnTo>
                      <a:pt x="600" y="1074"/>
                    </a:lnTo>
                    <a:lnTo>
                      <a:pt x="602" y="1072"/>
                    </a:lnTo>
                    <a:lnTo>
                      <a:pt x="605" y="1072"/>
                    </a:lnTo>
                    <a:lnTo>
                      <a:pt x="607" y="1071"/>
                    </a:lnTo>
                    <a:lnTo>
                      <a:pt x="610" y="1071"/>
                    </a:lnTo>
                    <a:lnTo>
                      <a:pt x="611" y="1069"/>
                    </a:lnTo>
                    <a:lnTo>
                      <a:pt x="614" y="1069"/>
                    </a:lnTo>
                    <a:lnTo>
                      <a:pt x="616" y="1069"/>
                    </a:lnTo>
                    <a:lnTo>
                      <a:pt x="619" y="1067"/>
                    </a:lnTo>
                    <a:lnTo>
                      <a:pt x="619" y="1066"/>
                    </a:lnTo>
                    <a:lnTo>
                      <a:pt x="619" y="1064"/>
                    </a:lnTo>
                    <a:lnTo>
                      <a:pt x="619" y="1062"/>
                    </a:lnTo>
                    <a:lnTo>
                      <a:pt x="619" y="1061"/>
                    </a:lnTo>
                    <a:lnTo>
                      <a:pt x="619" y="1059"/>
                    </a:lnTo>
                    <a:lnTo>
                      <a:pt x="619" y="1057"/>
                    </a:lnTo>
                    <a:lnTo>
                      <a:pt x="619" y="1056"/>
                    </a:lnTo>
                    <a:lnTo>
                      <a:pt x="625" y="1062"/>
                    </a:lnTo>
                    <a:lnTo>
                      <a:pt x="628" y="1062"/>
                    </a:lnTo>
                    <a:lnTo>
                      <a:pt x="632" y="1062"/>
                    </a:lnTo>
                    <a:lnTo>
                      <a:pt x="636" y="1062"/>
                    </a:lnTo>
                    <a:lnTo>
                      <a:pt x="639" y="1061"/>
                    </a:lnTo>
                    <a:lnTo>
                      <a:pt x="643" y="1061"/>
                    </a:lnTo>
                    <a:lnTo>
                      <a:pt x="646" y="1061"/>
                    </a:lnTo>
                    <a:lnTo>
                      <a:pt x="649" y="1059"/>
                    </a:lnTo>
                    <a:lnTo>
                      <a:pt x="652" y="1057"/>
                    </a:lnTo>
                    <a:lnTo>
                      <a:pt x="654" y="1056"/>
                    </a:lnTo>
                    <a:lnTo>
                      <a:pt x="657" y="1057"/>
                    </a:lnTo>
                    <a:lnTo>
                      <a:pt x="660" y="1057"/>
                    </a:lnTo>
                    <a:lnTo>
                      <a:pt x="663" y="1057"/>
                    </a:lnTo>
                    <a:lnTo>
                      <a:pt x="664" y="1056"/>
                    </a:lnTo>
                    <a:lnTo>
                      <a:pt x="668" y="1056"/>
                    </a:lnTo>
                    <a:lnTo>
                      <a:pt x="671" y="1056"/>
                    </a:lnTo>
                    <a:lnTo>
                      <a:pt x="674" y="1054"/>
                    </a:lnTo>
                    <a:lnTo>
                      <a:pt x="677" y="1054"/>
                    </a:lnTo>
                    <a:lnTo>
                      <a:pt x="680" y="1056"/>
                    </a:lnTo>
                    <a:lnTo>
                      <a:pt x="683" y="1054"/>
                    </a:lnTo>
                    <a:lnTo>
                      <a:pt x="685" y="1054"/>
                    </a:lnTo>
                    <a:lnTo>
                      <a:pt x="685" y="1052"/>
                    </a:lnTo>
                    <a:lnTo>
                      <a:pt x="685" y="1050"/>
                    </a:lnTo>
                    <a:lnTo>
                      <a:pt x="683" y="1050"/>
                    </a:lnTo>
                    <a:lnTo>
                      <a:pt x="683" y="1049"/>
                    </a:lnTo>
                    <a:lnTo>
                      <a:pt x="682" y="1047"/>
                    </a:lnTo>
                    <a:lnTo>
                      <a:pt x="683" y="1044"/>
                    </a:lnTo>
                    <a:lnTo>
                      <a:pt x="685" y="1047"/>
                    </a:lnTo>
                    <a:lnTo>
                      <a:pt x="693" y="1050"/>
                    </a:lnTo>
                    <a:lnTo>
                      <a:pt x="699" y="1052"/>
                    </a:lnTo>
                    <a:lnTo>
                      <a:pt x="707" y="1052"/>
                    </a:lnTo>
                    <a:lnTo>
                      <a:pt x="713" y="1054"/>
                    </a:lnTo>
                    <a:lnTo>
                      <a:pt x="719" y="1054"/>
                    </a:lnTo>
                    <a:lnTo>
                      <a:pt x="727" y="1054"/>
                    </a:lnTo>
                    <a:lnTo>
                      <a:pt x="733" y="1056"/>
                    </a:lnTo>
                    <a:lnTo>
                      <a:pt x="740" y="1056"/>
                    </a:lnTo>
                    <a:lnTo>
                      <a:pt x="741" y="1050"/>
                    </a:lnTo>
                    <a:lnTo>
                      <a:pt x="744" y="1056"/>
                    </a:lnTo>
                    <a:lnTo>
                      <a:pt x="749" y="1057"/>
                    </a:lnTo>
                    <a:lnTo>
                      <a:pt x="754" y="1057"/>
                    </a:lnTo>
                    <a:lnTo>
                      <a:pt x="760" y="1059"/>
                    </a:lnTo>
                    <a:lnTo>
                      <a:pt x="765" y="1059"/>
                    </a:lnTo>
                    <a:lnTo>
                      <a:pt x="769" y="1059"/>
                    </a:lnTo>
                    <a:lnTo>
                      <a:pt x="774" y="1059"/>
                    </a:lnTo>
                    <a:lnTo>
                      <a:pt x="780" y="1059"/>
                    </a:lnTo>
                    <a:lnTo>
                      <a:pt x="785" y="1057"/>
                    </a:lnTo>
                    <a:lnTo>
                      <a:pt x="782" y="1050"/>
                    </a:lnTo>
                    <a:lnTo>
                      <a:pt x="782" y="1049"/>
                    </a:lnTo>
                    <a:lnTo>
                      <a:pt x="782" y="1047"/>
                    </a:lnTo>
                    <a:lnTo>
                      <a:pt x="782" y="1045"/>
                    </a:lnTo>
                    <a:lnTo>
                      <a:pt x="782" y="1044"/>
                    </a:lnTo>
                    <a:lnTo>
                      <a:pt x="783" y="1042"/>
                    </a:lnTo>
                    <a:lnTo>
                      <a:pt x="783" y="1040"/>
                    </a:lnTo>
                    <a:lnTo>
                      <a:pt x="783" y="1042"/>
                    </a:lnTo>
                    <a:lnTo>
                      <a:pt x="783" y="1044"/>
                    </a:lnTo>
                    <a:lnTo>
                      <a:pt x="783" y="1045"/>
                    </a:lnTo>
                    <a:lnTo>
                      <a:pt x="783" y="1047"/>
                    </a:lnTo>
                    <a:lnTo>
                      <a:pt x="783" y="1049"/>
                    </a:lnTo>
                    <a:lnTo>
                      <a:pt x="783" y="1052"/>
                    </a:lnTo>
                    <a:lnTo>
                      <a:pt x="783" y="1054"/>
                    </a:lnTo>
                    <a:lnTo>
                      <a:pt x="785" y="1056"/>
                    </a:lnTo>
                    <a:lnTo>
                      <a:pt x="790" y="1062"/>
                    </a:lnTo>
                    <a:lnTo>
                      <a:pt x="796" y="1062"/>
                    </a:lnTo>
                    <a:lnTo>
                      <a:pt x="804" y="1062"/>
                    </a:lnTo>
                    <a:lnTo>
                      <a:pt x="810" y="1064"/>
                    </a:lnTo>
                    <a:lnTo>
                      <a:pt x="818" y="1064"/>
                    </a:lnTo>
                    <a:lnTo>
                      <a:pt x="824" y="1064"/>
                    </a:lnTo>
                    <a:lnTo>
                      <a:pt x="832" y="1066"/>
                    </a:lnTo>
                    <a:lnTo>
                      <a:pt x="840" y="1067"/>
                    </a:lnTo>
                    <a:lnTo>
                      <a:pt x="846" y="1071"/>
                    </a:lnTo>
                    <a:lnTo>
                      <a:pt x="849" y="1071"/>
                    </a:lnTo>
                    <a:lnTo>
                      <a:pt x="854" y="1071"/>
                    </a:lnTo>
                    <a:lnTo>
                      <a:pt x="857" y="1071"/>
                    </a:lnTo>
                    <a:lnTo>
                      <a:pt x="860" y="1071"/>
                    </a:lnTo>
                    <a:lnTo>
                      <a:pt x="865" y="1072"/>
                    </a:lnTo>
                    <a:lnTo>
                      <a:pt x="868" y="1072"/>
                    </a:lnTo>
                    <a:lnTo>
                      <a:pt x="872" y="1074"/>
                    </a:lnTo>
                    <a:lnTo>
                      <a:pt x="877" y="1076"/>
                    </a:lnTo>
                    <a:lnTo>
                      <a:pt x="882" y="1083"/>
                    </a:lnTo>
                    <a:lnTo>
                      <a:pt x="883" y="1083"/>
                    </a:lnTo>
                    <a:lnTo>
                      <a:pt x="885" y="1084"/>
                    </a:lnTo>
                    <a:lnTo>
                      <a:pt x="887" y="1084"/>
                    </a:lnTo>
                    <a:lnTo>
                      <a:pt x="888" y="1086"/>
                    </a:lnTo>
                    <a:lnTo>
                      <a:pt x="890" y="1086"/>
                    </a:lnTo>
                    <a:lnTo>
                      <a:pt x="891" y="1088"/>
                    </a:lnTo>
                    <a:lnTo>
                      <a:pt x="893" y="1088"/>
                    </a:lnTo>
                    <a:lnTo>
                      <a:pt x="894" y="1088"/>
                    </a:lnTo>
                    <a:lnTo>
                      <a:pt x="899" y="1086"/>
                    </a:lnTo>
                    <a:lnTo>
                      <a:pt x="901" y="1091"/>
                    </a:lnTo>
                    <a:lnTo>
                      <a:pt x="902" y="1093"/>
                    </a:lnTo>
                    <a:lnTo>
                      <a:pt x="905" y="1095"/>
                    </a:lnTo>
                    <a:lnTo>
                      <a:pt x="907" y="1096"/>
                    </a:lnTo>
                    <a:lnTo>
                      <a:pt x="910" y="1098"/>
                    </a:lnTo>
                    <a:lnTo>
                      <a:pt x="913" y="1100"/>
                    </a:lnTo>
                    <a:lnTo>
                      <a:pt x="915" y="1101"/>
                    </a:lnTo>
                    <a:lnTo>
                      <a:pt x="918" y="1103"/>
                    </a:lnTo>
                    <a:lnTo>
                      <a:pt x="921" y="1106"/>
                    </a:lnTo>
                    <a:lnTo>
                      <a:pt x="923" y="1106"/>
                    </a:lnTo>
                    <a:lnTo>
                      <a:pt x="924" y="1108"/>
                    </a:lnTo>
                    <a:lnTo>
                      <a:pt x="926" y="1108"/>
                    </a:lnTo>
                    <a:lnTo>
                      <a:pt x="927" y="1110"/>
                    </a:lnTo>
                    <a:lnTo>
                      <a:pt x="930" y="1110"/>
                    </a:lnTo>
                    <a:lnTo>
                      <a:pt x="932" y="1110"/>
                    </a:lnTo>
                    <a:lnTo>
                      <a:pt x="933" y="1110"/>
                    </a:lnTo>
                    <a:lnTo>
                      <a:pt x="937" y="1105"/>
                    </a:lnTo>
                    <a:lnTo>
                      <a:pt x="937" y="1106"/>
                    </a:lnTo>
                    <a:lnTo>
                      <a:pt x="937" y="1108"/>
                    </a:lnTo>
                    <a:lnTo>
                      <a:pt x="937" y="1110"/>
                    </a:lnTo>
                    <a:lnTo>
                      <a:pt x="935" y="1111"/>
                    </a:lnTo>
                    <a:lnTo>
                      <a:pt x="935" y="1113"/>
                    </a:lnTo>
                    <a:lnTo>
                      <a:pt x="937" y="1115"/>
                    </a:lnTo>
                    <a:lnTo>
                      <a:pt x="937" y="1117"/>
                    </a:lnTo>
                    <a:lnTo>
                      <a:pt x="941" y="1120"/>
                    </a:lnTo>
                    <a:lnTo>
                      <a:pt x="946" y="1125"/>
                    </a:lnTo>
                    <a:lnTo>
                      <a:pt x="951" y="1130"/>
                    </a:lnTo>
                    <a:lnTo>
                      <a:pt x="955" y="1135"/>
                    </a:lnTo>
                    <a:lnTo>
                      <a:pt x="960" y="1140"/>
                    </a:lnTo>
                    <a:lnTo>
                      <a:pt x="965" y="1145"/>
                    </a:lnTo>
                    <a:lnTo>
                      <a:pt x="969" y="1152"/>
                    </a:lnTo>
                    <a:lnTo>
                      <a:pt x="974" y="1157"/>
                    </a:lnTo>
                    <a:lnTo>
                      <a:pt x="976" y="1155"/>
                    </a:lnTo>
                    <a:lnTo>
                      <a:pt x="977" y="1154"/>
                    </a:lnTo>
                    <a:lnTo>
                      <a:pt x="979" y="1152"/>
                    </a:lnTo>
                    <a:lnTo>
                      <a:pt x="979" y="1150"/>
                    </a:lnTo>
                    <a:lnTo>
                      <a:pt x="979" y="1147"/>
                    </a:lnTo>
                    <a:lnTo>
                      <a:pt x="980" y="1145"/>
                    </a:lnTo>
                    <a:lnTo>
                      <a:pt x="982" y="1144"/>
                    </a:lnTo>
                    <a:lnTo>
                      <a:pt x="984" y="1142"/>
                    </a:lnTo>
                    <a:lnTo>
                      <a:pt x="984" y="1145"/>
                    </a:lnTo>
                    <a:lnTo>
                      <a:pt x="984" y="1147"/>
                    </a:lnTo>
                    <a:lnTo>
                      <a:pt x="984" y="1149"/>
                    </a:lnTo>
                    <a:lnTo>
                      <a:pt x="982" y="1150"/>
                    </a:lnTo>
                    <a:lnTo>
                      <a:pt x="982" y="1152"/>
                    </a:lnTo>
                    <a:lnTo>
                      <a:pt x="980" y="1154"/>
                    </a:lnTo>
                    <a:lnTo>
                      <a:pt x="979" y="1155"/>
                    </a:lnTo>
                    <a:lnTo>
                      <a:pt x="979" y="1157"/>
                    </a:lnTo>
                    <a:lnTo>
                      <a:pt x="979" y="1159"/>
                    </a:lnTo>
                    <a:lnTo>
                      <a:pt x="979" y="1161"/>
                    </a:lnTo>
                    <a:lnTo>
                      <a:pt x="979" y="1162"/>
                    </a:lnTo>
                    <a:lnTo>
                      <a:pt x="980" y="1164"/>
                    </a:lnTo>
                    <a:lnTo>
                      <a:pt x="980" y="1166"/>
                    </a:lnTo>
                    <a:lnTo>
                      <a:pt x="980" y="1167"/>
                    </a:lnTo>
                    <a:lnTo>
                      <a:pt x="982" y="1169"/>
                    </a:lnTo>
                    <a:lnTo>
                      <a:pt x="984" y="1172"/>
                    </a:lnTo>
                    <a:lnTo>
                      <a:pt x="987" y="1176"/>
                    </a:lnTo>
                    <a:lnTo>
                      <a:pt x="990" y="1181"/>
                    </a:lnTo>
                    <a:lnTo>
                      <a:pt x="991" y="1184"/>
                    </a:lnTo>
                    <a:lnTo>
                      <a:pt x="994" y="1189"/>
                    </a:lnTo>
                    <a:lnTo>
                      <a:pt x="998" y="1193"/>
                    </a:lnTo>
                    <a:lnTo>
                      <a:pt x="1001" y="1196"/>
                    </a:lnTo>
                    <a:lnTo>
                      <a:pt x="1004" y="1200"/>
                    </a:lnTo>
                    <a:lnTo>
                      <a:pt x="1005" y="1200"/>
                    </a:lnTo>
                    <a:lnTo>
                      <a:pt x="1005" y="1198"/>
                    </a:lnTo>
                    <a:lnTo>
                      <a:pt x="1007" y="1196"/>
                    </a:lnTo>
                    <a:lnTo>
                      <a:pt x="1007" y="1194"/>
                    </a:lnTo>
                    <a:lnTo>
                      <a:pt x="1007" y="1193"/>
                    </a:lnTo>
                    <a:lnTo>
                      <a:pt x="1007" y="1191"/>
                    </a:lnTo>
                    <a:lnTo>
                      <a:pt x="1009" y="1189"/>
                    </a:lnTo>
                    <a:lnTo>
                      <a:pt x="1010" y="1188"/>
                    </a:lnTo>
                    <a:lnTo>
                      <a:pt x="1010" y="1189"/>
                    </a:lnTo>
                    <a:lnTo>
                      <a:pt x="1010" y="1193"/>
                    </a:lnTo>
                    <a:lnTo>
                      <a:pt x="1010" y="1194"/>
                    </a:lnTo>
                    <a:lnTo>
                      <a:pt x="1010" y="1196"/>
                    </a:lnTo>
                    <a:lnTo>
                      <a:pt x="1009" y="1198"/>
                    </a:lnTo>
                    <a:lnTo>
                      <a:pt x="1009" y="1201"/>
                    </a:lnTo>
                    <a:lnTo>
                      <a:pt x="1009" y="1203"/>
                    </a:lnTo>
                    <a:lnTo>
                      <a:pt x="1009" y="1206"/>
                    </a:lnTo>
                    <a:lnTo>
                      <a:pt x="1010" y="1208"/>
                    </a:lnTo>
                    <a:lnTo>
                      <a:pt x="1010" y="1210"/>
                    </a:lnTo>
                    <a:lnTo>
                      <a:pt x="1012" y="1211"/>
                    </a:lnTo>
                    <a:lnTo>
                      <a:pt x="1013" y="1213"/>
                    </a:lnTo>
                    <a:lnTo>
                      <a:pt x="1015" y="1215"/>
                    </a:lnTo>
                    <a:lnTo>
                      <a:pt x="1015" y="1216"/>
                    </a:lnTo>
                    <a:lnTo>
                      <a:pt x="1016" y="1220"/>
                    </a:lnTo>
                    <a:lnTo>
                      <a:pt x="1016" y="1223"/>
                    </a:lnTo>
                    <a:lnTo>
                      <a:pt x="1021" y="1230"/>
                    </a:lnTo>
                    <a:lnTo>
                      <a:pt x="1023" y="1230"/>
                    </a:lnTo>
                    <a:lnTo>
                      <a:pt x="1024" y="1230"/>
                    </a:lnTo>
                    <a:lnTo>
                      <a:pt x="1026" y="1232"/>
                    </a:lnTo>
                    <a:lnTo>
                      <a:pt x="1026" y="1233"/>
                    </a:lnTo>
                    <a:lnTo>
                      <a:pt x="1027" y="1233"/>
                    </a:lnTo>
                    <a:lnTo>
                      <a:pt x="1029" y="1235"/>
                    </a:lnTo>
                    <a:lnTo>
                      <a:pt x="1030" y="1235"/>
                    </a:lnTo>
                    <a:lnTo>
                      <a:pt x="1032" y="1235"/>
                    </a:lnTo>
                    <a:lnTo>
                      <a:pt x="1034" y="1235"/>
                    </a:lnTo>
                    <a:lnTo>
                      <a:pt x="1034" y="1233"/>
                    </a:lnTo>
                    <a:lnTo>
                      <a:pt x="1034" y="1232"/>
                    </a:lnTo>
                    <a:lnTo>
                      <a:pt x="1034" y="1230"/>
                    </a:lnTo>
                    <a:lnTo>
                      <a:pt x="1034" y="1227"/>
                    </a:lnTo>
                    <a:lnTo>
                      <a:pt x="1034" y="1225"/>
                    </a:lnTo>
                    <a:lnTo>
                      <a:pt x="1034" y="1223"/>
                    </a:lnTo>
                    <a:lnTo>
                      <a:pt x="1034" y="1222"/>
                    </a:lnTo>
                    <a:lnTo>
                      <a:pt x="1037" y="1223"/>
                    </a:lnTo>
                    <a:lnTo>
                      <a:pt x="1037" y="1225"/>
                    </a:lnTo>
                    <a:lnTo>
                      <a:pt x="1037" y="1227"/>
                    </a:lnTo>
                    <a:lnTo>
                      <a:pt x="1037" y="1228"/>
                    </a:lnTo>
                    <a:lnTo>
                      <a:pt x="1037" y="1230"/>
                    </a:lnTo>
                    <a:lnTo>
                      <a:pt x="1037" y="1232"/>
                    </a:lnTo>
                    <a:lnTo>
                      <a:pt x="1037" y="1233"/>
                    </a:lnTo>
                    <a:lnTo>
                      <a:pt x="1037" y="1235"/>
                    </a:lnTo>
                    <a:lnTo>
                      <a:pt x="1037" y="1237"/>
                    </a:lnTo>
                    <a:lnTo>
                      <a:pt x="1043" y="1244"/>
                    </a:lnTo>
                    <a:lnTo>
                      <a:pt x="1045" y="1244"/>
                    </a:lnTo>
                    <a:lnTo>
                      <a:pt x="1046" y="1244"/>
                    </a:lnTo>
                    <a:lnTo>
                      <a:pt x="1046" y="1245"/>
                    </a:lnTo>
                    <a:lnTo>
                      <a:pt x="1048" y="1245"/>
                    </a:lnTo>
                    <a:lnTo>
                      <a:pt x="1049" y="1245"/>
                    </a:lnTo>
                    <a:lnTo>
                      <a:pt x="1051" y="1245"/>
                    </a:lnTo>
                    <a:lnTo>
                      <a:pt x="1052" y="1244"/>
                    </a:lnTo>
                    <a:lnTo>
                      <a:pt x="1059" y="1247"/>
                    </a:lnTo>
                    <a:lnTo>
                      <a:pt x="1060" y="1249"/>
                    </a:lnTo>
                    <a:lnTo>
                      <a:pt x="1060" y="1250"/>
                    </a:lnTo>
                    <a:lnTo>
                      <a:pt x="1062" y="1252"/>
                    </a:lnTo>
                    <a:lnTo>
                      <a:pt x="1063" y="1254"/>
                    </a:lnTo>
                    <a:lnTo>
                      <a:pt x="1065" y="1255"/>
                    </a:lnTo>
                    <a:lnTo>
                      <a:pt x="1066" y="1257"/>
                    </a:lnTo>
                    <a:lnTo>
                      <a:pt x="1068" y="1259"/>
                    </a:lnTo>
                    <a:lnTo>
                      <a:pt x="1070" y="1260"/>
                    </a:lnTo>
                    <a:lnTo>
                      <a:pt x="1070" y="1257"/>
                    </a:lnTo>
                    <a:lnTo>
                      <a:pt x="1071" y="1254"/>
                    </a:lnTo>
                    <a:lnTo>
                      <a:pt x="1071" y="1250"/>
                    </a:lnTo>
                    <a:lnTo>
                      <a:pt x="1073" y="1247"/>
                    </a:lnTo>
                    <a:lnTo>
                      <a:pt x="1073" y="1244"/>
                    </a:lnTo>
                    <a:lnTo>
                      <a:pt x="1074" y="1240"/>
                    </a:lnTo>
                    <a:lnTo>
                      <a:pt x="1074" y="1235"/>
                    </a:lnTo>
                    <a:lnTo>
                      <a:pt x="1074" y="1232"/>
                    </a:lnTo>
                    <a:lnTo>
                      <a:pt x="1076" y="1232"/>
                    </a:lnTo>
                    <a:lnTo>
                      <a:pt x="1076" y="1230"/>
                    </a:lnTo>
                    <a:lnTo>
                      <a:pt x="1077" y="1228"/>
                    </a:lnTo>
                    <a:lnTo>
                      <a:pt x="1077" y="1227"/>
                    </a:lnTo>
                    <a:lnTo>
                      <a:pt x="1077" y="1225"/>
                    </a:lnTo>
                    <a:lnTo>
                      <a:pt x="1077" y="1223"/>
                    </a:lnTo>
                    <a:lnTo>
                      <a:pt x="1077" y="1222"/>
                    </a:lnTo>
                    <a:lnTo>
                      <a:pt x="1079" y="1222"/>
                    </a:lnTo>
                    <a:lnTo>
                      <a:pt x="1077" y="1218"/>
                    </a:lnTo>
                    <a:lnTo>
                      <a:pt x="1074" y="1216"/>
                    </a:lnTo>
                    <a:lnTo>
                      <a:pt x="1070" y="1215"/>
                    </a:lnTo>
                    <a:lnTo>
                      <a:pt x="1066" y="1213"/>
                    </a:lnTo>
                    <a:lnTo>
                      <a:pt x="1062" y="1211"/>
                    </a:lnTo>
                    <a:lnTo>
                      <a:pt x="1057" y="1210"/>
                    </a:lnTo>
                    <a:lnTo>
                      <a:pt x="1052" y="1208"/>
                    </a:lnTo>
                    <a:lnTo>
                      <a:pt x="1049" y="1208"/>
                    </a:lnTo>
                    <a:lnTo>
                      <a:pt x="1045" y="1206"/>
                    </a:lnTo>
                    <a:lnTo>
                      <a:pt x="1045" y="1205"/>
                    </a:lnTo>
                    <a:lnTo>
                      <a:pt x="1043" y="1205"/>
                    </a:lnTo>
                    <a:lnTo>
                      <a:pt x="1043" y="1203"/>
                    </a:lnTo>
                    <a:lnTo>
                      <a:pt x="1043" y="1201"/>
                    </a:lnTo>
                    <a:lnTo>
                      <a:pt x="1041" y="1200"/>
                    </a:lnTo>
                    <a:lnTo>
                      <a:pt x="1041" y="1198"/>
                    </a:lnTo>
                    <a:lnTo>
                      <a:pt x="1041" y="1196"/>
                    </a:lnTo>
                    <a:lnTo>
                      <a:pt x="1040" y="1194"/>
                    </a:lnTo>
                    <a:lnTo>
                      <a:pt x="1041" y="1191"/>
                    </a:lnTo>
                    <a:lnTo>
                      <a:pt x="1041" y="1189"/>
                    </a:lnTo>
                    <a:lnTo>
                      <a:pt x="1043" y="1188"/>
                    </a:lnTo>
                    <a:lnTo>
                      <a:pt x="1043" y="1186"/>
                    </a:lnTo>
                    <a:lnTo>
                      <a:pt x="1045" y="1184"/>
                    </a:lnTo>
                    <a:lnTo>
                      <a:pt x="1043" y="1181"/>
                    </a:lnTo>
                    <a:lnTo>
                      <a:pt x="1045" y="1179"/>
                    </a:lnTo>
                    <a:lnTo>
                      <a:pt x="1046" y="1176"/>
                    </a:lnTo>
                    <a:lnTo>
                      <a:pt x="1048" y="1174"/>
                    </a:lnTo>
                    <a:lnTo>
                      <a:pt x="1049" y="1171"/>
                    </a:lnTo>
                    <a:lnTo>
                      <a:pt x="1051" y="1167"/>
                    </a:lnTo>
                    <a:lnTo>
                      <a:pt x="1051" y="1164"/>
                    </a:lnTo>
                    <a:lnTo>
                      <a:pt x="1052" y="1161"/>
                    </a:lnTo>
                    <a:lnTo>
                      <a:pt x="1052" y="1157"/>
                    </a:lnTo>
                    <a:lnTo>
                      <a:pt x="1049" y="1154"/>
                    </a:lnTo>
                    <a:lnTo>
                      <a:pt x="1048" y="1154"/>
                    </a:lnTo>
                    <a:lnTo>
                      <a:pt x="1046" y="1155"/>
                    </a:lnTo>
                    <a:lnTo>
                      <a:pt x="1045" y="1155"/>
                    </a:lnTo>
                    <a:lnTo>
                      <a:pt x="1043" y="1157"/>
                    </a:lnTo>
                    <a:lnTo>
                      <a:pt x="1041" y="1159"/>
                    </a:lnTo>
                    <a:lnTo>
                      <a:pt x="1040" y="1159"/>
                    </a:lnTo>
                    <a:lnTo>
                      <a:pt x="1038" y="1161"/>
                    </a:lnTo>
                    <a:lnTo>
                      <a:pt x="1038" y="1162"/>
                    </a:lnTo>
                    <a:lnTo>
                      <a:pt x="1038" y="1166"/>
                    </a:lnTo>
                    <a:lnTo>
                      <a:pt x="1038" y="1167"/>
                    </a:lnTo>
                    <a:lnTo>
                      <a:pt x="1038" y="1169"/>
                    </a:lnTo>
                    <a:lnTo>
                      <a:pt x="1037" y="1171"/>
                    </a:lnTo>
                    <a:lnTo>
                      <a:pt x="1037" y="1174"/>
                    </a:lnTo>
                    <a:lnTo>
                      <a:pt x="1037" y="1176"/>
                    </a:lnTo>
                    <a:lnTo>
                      <a:pt x="1035" y="1179"/>
                    </a:lnTo>
                    <a:lnTo>
                      <a:pt x="1035" y="1176"/>
                    </a:lnTo>
                    <a:lnTo>
                      <a:pt x="1035" y="1174"/>
                    </a:lnTo>
                    <a:lnTo>
                      <a:pt x="1035" y="1172"/>
                    </a:lnTo>
                    <a:lnTo>
                      <a:pt x="1035" y="1171"/>
                    </a:lnTo>
                    <a:lnTo>
                      <a:pt x="1037" y="1169"/>
                    </a:lnTo>
                    <a:lnTo>
                      <a:pt x="1037" y="1166"/>
                    </a:lnTo>
                    <a:lnTo>
                      <a:pt x="1038" y="1164"/>
                    </a:lnTo>
                    <a:lnTo>
                      <a:pt x="1038" y="1161"/>
                    </a:lnTo>
                    <a:lnTo>
                      <a:pt x="1038" y="1159"/>
                    </a:lnTo>
                    <a:lnTo>
                      <a:pt x="1040" y="1157"/>
                    </a:lnTo>
                    <a:lnTo>
                      <a:pt x="1040" y="1155"/>
                    </a:lnTo>
                    <a:lnTo>
                      <a:pt x="1041" y="1155"/>
                    </a:lnTo>
                    <a:lnTo>
                      <a:pt x="1041" y="1154"/>
                    </a:lnTo>
                    <a:lnTo>
                      <a:pt x="1043" y="1152"/>
                    </a:lnTo>
                    <a:lnTo>
                      <a:pt x="1043" y="1150"/>
                    </a:lnTo>
                    <a:lnTo>
                      <a:pt x="1038" y="1142"/>
                    </a:lnTo>
                    <a:lnTo>
                      <a:pt x="1037" y="1142"/>
                    </a:lnTo>
                    <a:lnTo>
                      <a:pt x="1035" y="1142"/>
                    </a:lnTo>
                    <a:lnTo>
                      <a:pt x="1035" y="1140"/>
                    </a:lnTo>
                    <a:lnTo>
                      <a:pt x="1034" y="1140"/>
                    </a:lnTo>
                    <a:lnTo>
                      <a:pt x="1032" y="1139"/>
                    </a:lnTo>
                    <a:lnTo>
                      <a:pt x="1030" y="1139"/>
                    </a:lnTo>
                    <a:lnTo>
                      <a:pt x="1030" y="1137"/>
                    </a:lnTo>
                    <a:lnTo>
                      <a:pt x="1027" y="1139"/>
                    </a:lnTo>
                    <a:lnTo>
                      <a:pt x="1026" y="1139"/>
                    </a:lnTo>
                    <a:lnTo>
                      <a:pt x="1024" y="1140"/>
                    </a:lnTo>
                    <a:lnTo>
                      <a:pt x="1023" y="1140"/>
                    </a:lnTo>
                    <a:lnTo>
                      <a:pt x="1021" y="1142"/>
                    </a:lnTo>
                    <a:lnTo>
                      <a:pt x="1020" y="1144"/>
                    </a:lnTo>
                    <a:lnTo>
                      <a:pt x="1018" y="1144"/>
                    </a:lnTo>
                    <a:lnTo>
                      <a:pt x="1016" y="1145"/>
                    </a:lnTo>
                    <a:lnTo>
                      <a:pt x="1013" y="1149"/>
                    </a:lnTo>
                    <a:lnTo>
                      <a:pt x="1012" y="1150"/>
                    </a:lnTo>
                    <a:lnTo>
                      <a:pt x="1012" y="1152"/>
                    </a:lnTo>
                    <a:lnTo>
                      <a:pt x="1010" y="1154"/>
                    </a:lnTo>
                    <a:lnTo>
                      <a:pt x="1010" y="1155"/>
                    </a:lnTo>
                    <a:lnTo>
                      <a:pt x="1010" y="1157"/>
                    </a:lnTo>
                    <a:lnTo>
                      <a:pt x="1010" y="1159"/>
                    </a:lnTo>
                    <a:lnTo>
                      <a:pt x="1009" y="1161"/>
                    </a:lnTo>
                    <a:lnTo>
                      <a:pt x="1009" y="1154"/>
                    </a:lnTo>
                    <a:lnTo>
                      <a:pt x="1012" y="1147"/>
                    </a:lnTo>
                    <a:lnTo>
                      <a:pt x="1013" y="1145"/>
                    </a:lnTo>
                    <a:lnTo>
                      <a:pt x="1015" y="1144"/>
                    </a:lnTo>
                    <a:lnTo>
                      <a:pt x="1016" y="1142"/>
                    </a:lnTo>
                    <a:lnTo>
                      <a:pt x="1020" y="1140"/>
                    </a:lnTo>
                    <a:lnTo>
                      <a:pt x="1021" y="1139"/>
                    </a:lnTo>
                    <a:lnTo>
                      <a:pt x="1023" y="1137"/>
                    </a:lnTo>
                    <a:lnTo>
                      <a:pt x="1024" y="1135"/>
                    </a:lnTo>
                    <a:lnTo>
                      <a:pt x="1026" y="1133"/>
                    </a:lnTo>
                    <a:lnTo>
                      <a:pt x="1026" y="1132"/>
                    </a:lnTo>
                    <a:lnTo>
                      <a:pt x="1024" y="1130"/>
                    </a:lnTo>
                    <a:lnTo>
                      <a:pt x="1023" y="1128"/>
                    </a:lnTo>
                    <a:lnTo>
                      <a:pt x="1021" y="1127"/>
                    </a:lnTo>
                    <a:lnTo>
                      <a:pt x="1020" y="1125"/>
                    </a:lnTo>
                    <a:lnTo>
                      <a:pt x="1018" y="1123"/>
                    </a:lnTo>
                    <a:lnTo>
                      <a:pt x="1016" y="1122"/>
                    </a:lnTo>
                    <a:lnTo>
                      <a:pt x="1015" y="1122"/>
                    </a:lnTo>
                    <a:lnTo>
                      <a:pt x="1013" y="1122"/>
                    </a:lnTo>
                    <a:lnTo>
                      <a:pt x="1012" y="1122"/>
                    </a:lnTo>
                    <a:lnTo>
                      <a:pt x="1010" y="1120"/>
                    </a:lnTo>
                    <a:lnTo>
                      <a:pt x="1009" y="1120"/>
                    </a:lnTo>
                    <a:lnTo>
                      <a:pt x="1007" y="1120"/>
                    </a:lnTo>
                    <a:lnTo>
                      <a:pt x="1005" y="1118"/>
                    </a:lnTo>
                    <a:lnTo>
                      <a:pt x="1004" y="1117"/>
                    </a:lnTo>
                    <a:lnTo>
                      <a:pt x="1002" y="1117"/>
                    </a:lnTo>
                    <a:lnTo>
                      <a:pt x="1002" y="1118"/>
                    </a:lnTo>
                    <a:lnTo>
                      <a:pt x="1001" y="1118"/>
                    </a:lnTo>
                    <a:lnTo>
                      <a:pt x="999" y="1120"/>
                    </a:lnTo>
                    <a:lnTo>
                      <a:pt x="998" y="1122"/>
                    </a:lnTo>
                    <a:lnTo>
                      <a:pt x="996" y="1122"/>
                    </a:lnTo>
                    <a:lnTo>
                      <a:pt x="994" y="1122"/>
                    </a:lnTo>
                    <a:lnTo>
                      <a:pt x="994" y="1120"/>
                    </a:lnTo>
                    <a:lnTo>
                      <a:pt x="996" y="1120"/>
                    </a:lnTo>
                    <a:lnTo>
                      <a:pt x="998" y="1118"/>
                    </a:lnTo>
                    <a:lnTo>
                      <a:pt x="999" y="1117"/>
                    </a:lnTo>
                    <a:lnTo>
                      <a:pt x="1001" y="1115"/>
                    </a:lnTo>
                    <a:lnTo>
                      <a:pt x="1002" y="1115"/>
                    </a:lnTo>
                    <a:lnTo>
                      <a:pt x="1004" y="1113"/>
                    </a:lnTo>
                    <a:lnTo>
                      <a:pt x="1005" y="1111"/>
                    </a:lnTo>
                    <a:lnTo>
                      <a:pt x="1004" y="1108"/>
                    </a:lnTo>
                    <a:lnTo>
                      <a:pt x="1002" y="1105"/>
                    </a:lnTo>
                    <a:lnTo>
                      <a:pt x="999" y="1101"/>
                    </a:lnTo>
                    <a:lnTo>
                      <a:pt x="998" y="1098"/>
                    </a:lnTo>
                    <a:lnTo>
                      <a:pt x="994" y="1096"/>
                    </a:lnTo>
                    <a:lnTo>
                      <a:pt x="991" y="1093"/>
                    </a:lnTo>
                    <a:lnTo>
                      <a:pt x="990" y="1091"/>
                    </a:lnTo>
                    <a:lnTo>
                      <a:pt x="987" y="1088"/>
                    </a:lnTo>
                    <a:lnTo>
                      <a:pt x="980" y="1091"/>
                    </a:lnTo>
                    <a:lnTo>
                      <a:pt x="977" y="1093"/>
                    </a:lnTo>
                    <a:lnTo>
                      <a:pt x="976" y="1095"/>
                    </a:lnTo>
                    <a:lnTo>
                      <a:pt x="974" y="1095"/>
                    </a:lnTo>
                    <a:lnTo>
                      <a:pt x="974" y="1096"/>
                    </a:lnTo>
                    <a:lnTo>
                      <a:pt x="973" y="1096"/>
                    </a:lnTo>
                    <a:lnTo>
                      <a:pt x="971" y="1096"/>
                    </a:lnTo>
                    <a:lnTo>
                      <a:pt x="969" y="1098"/>
                    </a:lnTo>
                    <a:lnTo>
                      <a:pt x="968" y="1100"/>
                    </a:lnTo>
                    <a:lnTo>
                      <a:pt x="965" y="1106"/>
                    </a:lnTo>
                    <a:lnTo>
                      <a:pt x="965" y="1103"/>
                    </a:lnTo>
                    <a:lnTo>
                      <a:pt x="966" y="1101"/>
                    </a:lnTo>
                    <a:lnTo>
                      <a:pt x="968" y="1100"/>
                    </a:lnTo>
                    <a:lnTo>
                      <a:pt x="969" y="1098"/>
                    </a:lnTo>
                    <a:lnTo>
                      <a:pt x="971" y="1095"/>
                    </a:lnTo>
                    <a:lnTo>
                      <a:pt x="973" y="1093"/>
                    </a:lnTo>
                    <a:lnTo>
                      <a:pt x="974" y="1091"/>
                    </a:lnTo>
                    <a:lnTo>
                      <a:pt x="976" y="1089"/>
                    </a:lnTo>
                    <a:lnTo>
                      <a:pt x="977" y="1088"/>
                    </a:lnTo>
                    <a:lnTo>
                      <a:pt x="979" y="1088"/>
                    </a:lnTo>
                    <a:lnTo>
                      <a:pt x="980" y="1088"/>
                    </a:lnTo>
                    <a:lnTo>
                      <a:pt x="982" y="1088"/>
                    </a:lnTo>
                    <a:lnTo>
                      <a:pt x="984" y="1088"/>
                    </a:lnTo>
                    <a:lnTo>
                      <a:pt x="984" y="1086"/>
                    </a:lnTo>
                    <a:lnTo>
                      <a:pt x="977" y="1076"/>
                    </a:lnTo>
                    <a:lnTo>
                      <a:pt x="971" y="1066"/>
                    </a:lnTo>
                    <a:lnTo>
                      <a:pt x="963" y="1057"/>
                    </a:lnTo>
                    <a:lnTo>
                      <a:pt x="955" y="1049"/>
                    </a:lnTo>
                    <a:lnTo>
                      <a:pt x="946" y="1039"/>
                    </a:lnTo>
                    <a:lnTo>
                      <a:pt x="937" y="1032"/>
                    </a:lnTo>
                    <a:lnTo>
                      <a:pt x="927" y="1023"/>
                    </a:lnTo>
                    <a:lnTo>
                      <a:pt x="918" y="1017"/>
                    </a:lnTo>
                    <a:lnTo>
                      <a:pt x="915" y="1017"/>
                    </a:lnTo>
                    <a:lnTo>
                      <a:pt x="913" y="1017"/>
                    </a:lnTo>
                    <a:lnTo>
                      <a:pt x="910" y="1017"/>
                    </a:lnTo>
                    <a:lnTo>
                      <a:pt x="908" y="1017"/>
                    </a:lnTo>
                    <a:lnTo>
                      <a:pt x="905" y="1017"/>
                    </a:lnTo>
                    <a:lnTo>
                      <a:pt x="904" y="1017"/>
                    </a:lnTo>
                    <a:lnTo>
                      <a:pt x="901" y="1017"/>
                    </a:lnTo>
                    <a:lnTo>
                      <a:pt x="899" y="1015"/>
                    </a:lnTo>
                    <a:lnTo>
                      <a:pt x="891" y="1015"/>
                    </a:lnTo>
                    <a:lnTo>
                      <a:pt x="890" y="1015"/>
                    </a:lnTo>
                    <a:lnTo>
                      <a:pt x="888" y="1017"/>
                    </a:lnTo>
                    <a:lnTo>
                      <a:pt x="887" y="1018"/>
                    </a:lnTo>
                    <a:lnTo>
                      <a:pt x="885" y="1018"/>
                    </a:lnTo>
                    <a:lnTo>
                      <a:pt x="883" y="1020"/>
                    </a:lnTo>
                    <a:lnTo>
                      <a:pt x="882" y="1022"/>
                    </a:lnTo>
                    <a:lnTo>
                      <a:pt x="880" y="1022"/>
                    </a:lnTo>
                    <a:lnTo>
                      <a:pt x="877" y="1023"/>
                    </a:lnTo>
                    <a:lnTo>
                      <a:pt x="876" y="1027"/>
                    </a:lnTo>
                    <a:lnTo>
                      <a:pt x="874" y="1030"/>
                    </a:lnTo>
                    <a:lnTo>
                      <a:pt x="872" y="1034"/>
                    </a:lnTo>
                    <a:lnTo>
                      <a:pt x="871" y="1037"/>
                    </a:lnTo>
                    <a:lnTo>
                      <a:pt x="869" y="1042"/>
                    </a:lnTo>
                    <a:lnTo>
                      <a:pt x="868" y="1045"/>
                    </a:lnTo>
                    <a:lnTo>
                      <a:pt x="866" y="1050"/>
                    </a:lnTo>
                    <a:lnTo>
                      <a:pt x="866" y="1056"/>
                    </a:lnTo>
                    <a:lnTo>
                      <a:pt x="865" y="1052"/>
                    </a:lnTo>
                    <a:lnTo>
                      <a:pt x="865" y="1049"/>
                    </a:lnTo>
                    <a:lnTo>
                      <a:pt x="866" y="1045"/>
                    </a:lnTo>
                    <a:lnTo>
                      <a:pt x="866" y="1042"/>
                    </a:lnTo>
                    <a:lnTo>
                      <a:pt x="868" y="1039"/>
                    </a:lnTo>
                    <a:lnTo>
                      <a:pt x="869" y="1035"/>
                    </a:lnTo>
                    <a:lnTo>
                      <a:pt x="871" y="1032"/>
                    </a:lnTo>
                    <a:lnTo>
                      <a:pt x="872" y="1028"/>
                    </a:lnTo>
                    <a:lnTo>
                      <a:pt x="872" y="1027"/>
                    </a:lnTo>
                    <a:lnTo>
                      <a:pt x="874" y="1027"/>
                    </a:lnTo>
                    <a:lnTo>
                      <a:pt x="874" y="1025"/>
                    </a:lnTo>
                    <a:lnTo>
                      <a:pt x="876" y="1023"/>
                    </a:lnTo>
                    <a:lnTo>
                      <a:pt x="877" y="1023"/>
                    </a:lnTo>
                    <a:lnTo>
                      <a:pt x="879" y="1022"/>
                    </a:lnTo>
                    <a:lnTo>
                      <a:pt x="882" y="1018"/>
                    </a:lnTo>
                    <a:lnTo>
                      <a:pt x="885" y="1017"/>
                    </a:lnTo>
                    <a:lnTo>
                      <a:pt x="888" y="1017"/>
                    </a:lnTo>
                    <a:lnTo>
                      <a:pt x="891" y="1015"/>
                    </a:lnTo>
                    <a:lnTo>
                      <a:pt x="893" y="1013"/>
                    </a:lnTo>
                    <a:lnTo>
                      <a:pt x="894" y="1013"/>
                    </a:lnTo>
                    <a:lnTo>
                      <a:pt x="898" y="1012"/>
                    </a:lnTo>
                    <a:lnTo>
                      <a:pt x="899" y="1010"/>
                    </a:lnTo>
                    <a:lnTo>
                      <a:pt x="888" y="1006"/>
                    </a:lnTo>
                    <a:lnTo>
                      <a:pt x="877" y="1003"/>
                    </a:lnTo>
                    <a:lnTo>
                      <a:pt x="866" y="1001"/>
                    </a:lnTo>
                    <a:lnTo>
                      <a:pt x="855" y="998"/>
                    </a:lnTo>
                    <a:lnTo>
                      <a:pt x="844" y="996"/>
                    </a:lnTo>
                    <a:lnTo>
                      <a:pt x="833" y="995"/>
                    </a:lnTo>
                    <a:lnTo>
                      <a:pt x="822" y="991"/>
                    </a:lnTo>
                    <a:lnTo>
                      <a:pt x="811" y="988"/>
                    </a:lnTo>
                    <a:lnTo>
                      <a:pt x="810" y="990"/>
                    </a:lnTo>
                    <a:lnTo>
                      <a:pt x="807" y="991"/>
                    </a:lnTo>
                    <a:lnTo>
                      <a:pt x="805" y="993"/>
                    </a:lnTo>
                    <a:lnTo>
                      <a:pt x="804" y="995"/>
                    </a:lnTo>
                    <a:lnTo>
                      <a:pt x="801" y="996"/>
                    </a:lnTo>
                    <a:lnTo>
                      <a:pt x="799" y="998"/>
                    </a:lnTo>
                    <a:lnTo>
                      <a:pt x="797" y="1001"/>
                    </a:lnTo>
                    <a:lnTo>
                      <a:pt x="796" y="1003"/>
                    </a:lnTo>
                    <a:lnTo>
                      <a:pt x="796" y="1000"/>
                    </a:lnTo>
                    <a:lnTo>
                      <a:pt x="797" y="998"/>
                    </a:lnTo>
                    <a:lnTo>
                      <a:pt x="797" y="996"/>
                    </a:lnTo>
                    <a:lnTo>
                      <a:pt x="799" y="996"/>
                    </a:lnTo>
                    <a:lnTo>
                      <a:pt x="801" y="995"/>
                    </a:lnTo>
                    <a:lnTo>
                      <a:pt x="801" y="993"/>
                    </a:lnTo>
                    <a:lnTo>
                      <a:pt x="802" y="991"/>
                    </a:lnTo>
                    <a:lnTo>
                      <a:pt x="804" y="990"/>
                    </a:lnTo>
                    <a:lnTo>
                      <a:pt x="805" y="988"/>
                    </a:lnTo>
                    <a:lnTo>
                      <a:pt x="801" y="986"/>
                    </a:lnTo>
                    <a:lnTo>
                      <a:pt x="797" y="986"/>
                    </a:lnTo>
                    <a:lnTo>
                      <a:pt x="793" y="986"/>
                    </a:lnTo>
                    <a:lnTo>
                      <a:pt x="790" y="986"/>
                    </a:lnTo>
                    <a:lnTo>
                      <a:pt x="785" y="986"/>
                    </a:lnTo>
                    <a:lnTo>
                      <a:pt x="780" y="986"/>
                    </a:lnTo>
                    <a:lnTo>
                      <a:pt x="777" y="986"/>
                    </a:lnTo>
                    <a:lnTo>
                      <a:pt x="772" y="988"/>
                    </a:lnTo>
                    <a:lnTo>
                      <a:pt x="771" y="990"/>
                    </a:lnTo>
                    <a:lnTo>
                      <a:pt x="768" y="991"/>
                    </a:lnTo>
                    <a:lnTo>
                      <a:pt x="766" y="993"/>
                    </a:lnTo>
                    <a:lnTo>
                      <a:pt x="765" y="995"/>
                    </a:lnTo>
                    <a:lnTo>
                      <a:pt x="761" y="996"/>
                    </a:lnTo>
                    <a:lnTo>
                      <a:pt x="760" y="1000"/>
                    </a:lnTo>
                    <a:lnTo>
                      <a:pt x="758" y="1001"/>
                    </a:lnTo>
                    <a:lnTo>
                      <a:pt x="755" y="1005"/>
                    </a:lnTo>
                    <a:lnTo>
                      <a:pt x="755" y="1006"/>
                    </a:lnTo>
                    <a:lnTo>
                      <a:pt x="754" y="1008"/>
                    </a:lnTo>
                    <a:lnTo>
                      <a:pt x="752" y="1010"/>
                    </a:lnTo>
                    <a:lnTo>
                      <a:pt x="752" y="1012"/>
                    </a:lnTo>
                    <a:lnTo>
                      <a:pt x="750" y="1015"/>
                    </a:lnTo>
                    <a:lnTo>
                      <a:pt x="750" y="1017"/>
                    </a:lnTo>
                    <a:lnTo>
                      <a:pt x="750" y="1020"/>
                    </a:lnTo>
                    <a:lnTo>
                      <a:pt x="749" y="1017"/>
                    </a:lnTo>
                    <a:lnTo>
                      <a:pt x="749" y="1015"/>
                    </a:lnTo>
                    <a:lnTo>
                      <a:pt x="749" y="1013"/>
                    </a:lnTo>
                    <a:lnTo>
                      <a:pt x="750" y="1013"/>
                    </a:lnTo>
                    <a:lnTo>
                      <a:pt x="750" y="1012"/>
                    </a:lnTo>
                    <a:lnTo>
                      <a:pt x="750" y="1010"/>
                    </a:lnTo>
                    <a:lnTo>
                      <a:pt x="750" y="1008"/>
                    </a:lnTo>
                    <a:lnTo>
                      <a:pt x="752" y="1006"/>
                    </a:lnTo>
                    <a:lnTo>
                      <a:pt x="752" y="1005"/>
                    </a:lnTo>
                    <a:lnTo>
                      <a:pt x="754" y="1003"/>
                    </a:lnTo>
                    <a:lnTo>
                      <a:pt x="755" y="1001"/>
                    </a:lnTo>
                    <a:lnTo>
                      <a:pt x="757" y="1000"/>
                    </a:lnTo>
                    <a:lnTo>
                      <a:pt x="758" y="998"/>
                    </a:lnTo>
                    <a:lnTo>
                      <a:pt x="760" y="996"/>
                    </a:lnTo>
                    <a:lnTo>
                      <a:pt x="761" y="995"/>
                    </a:lnTo>
                    <a:lnTo>
                      <a:pt x="763" y="993"/>
                    </a:lnTo>
                    <a:lnTo>
                      <a:pt x="766" y="991"/>
                    </a:lnTo>
                    <a:lnTo>
                      <a:pt x="765" y="986"/>
                    </a:lnTo>
                    <a:lnTo>
                      <a:pt x="761" y="986"/>
                    </a:lnTo>
                    <a:lnTo>
                      <a:pt x="758" y="986"/>
                    </a:lnTo>
                    <a:lnTo>
                      <a:pt x="755" y="986"/>
                    </a:lnTo>
                    <a:lnTo>
                      <a:pt x="752" y="986"/>
                    </a:lnTo>
                    <a:lnTo>
                      <a:pt x="749" y="986"/>
                    </a:lnTo>
                    <a:lnTo>
                      <a:pt x="744" y="986"/>
                    </a:lnTo>
                    <a:lnTo>
                      <a:pt x="741" y="986"/>
                    </a:lnTo>
                    <a:lnTo>
                      <a:pt x="738" y="986"/>
                    </a:lnTo>
                    <a:lnTo>
                      <a:pt x="735" y="988"/>
                    </a:lnTo>
                    <a:lnTo>
                      <a:pt x="732" y="991"/>
                    </a:lnTo>
                    <a:lnTo>
                      <a:pt x="729" y="996"/>
                    </a:lnTo>
                    <a:lnTo>
                      <a:pt x="727" y="1000"/>
                    </a:lnTo>
                    <a:lnTo>
                      <a:pt x="724" y="1005"/>
                    </a:lnTo>
                    <a:lnTo>
                      <a:pt x="722" y="1008"/>
                    </a:lnTo>
                    <a:lnTo>
                      <a:pt x="722" y="1013"/>
                    </a:lnTo>
                    <a:lnTo>
                      <a:pt x="721" y="1020"/>
                    </a:lnTo>
                    <a:lnTo>
                      <a:pt x="719" y="1017"/>
                    </a:lnTo>
                    <a:lnTo>
                      <a:pt x="719" y="1015"/>
                    </a:lnTo>
                    <a:lnTo>
                      <a:pt x="719" y="1013"/>
                    </a:lnTo>
                    <a:lnTo>
                      <a:pt x="719" y="1012"/>
                    </a:lnTo>
                    <a:lnTo>
                      <a:pt x="721" y="1010"/>
                    </a:lnTo>
                    <a:lnTo>
                      <a:pt x="721" y="1008"/>
                    </a:lnTo>
                    <a:lnTo>
                      <a:pt x="722" y="1005"/>
                    </a:lnTo>
                    <a:lnTo>
                      <a:pt x="722" y="1003"/>
                    </a:lnTo>
                    <a:lnTo>
                      <a:pt x="722" y="1001"/>
                    </a:lnTo>
                    <a:lnTo>
                      <a:pt x="724" y="1000"/>
                    </a:lnTo>
                    <a:lnTo>
                      <a:pt x="725" y="998"/>
                    </a:lnTo>
                    <a:lnTo>
                      <a:pt x="725" y="996"/>
                    </a:lnTo>
                    <a:lnTo>
                      <a:pt x="727" y="995"/>
                    </a:lnTo>
                    <a:lnTo>
                      <a:pt x="729" y="993"/>
                    </a:lnTo>
                    <a:lnTo>
                      <a:pt x="729" y="991"/>
                    </a:lnTo>
                    <a:lnTo>
                      <a:pt x="730" y="990"/>
                    </a:lnTo>
                    <a:lnTo>
                      <a:pt x="732" y="988"/>
                    </a:lnTo>
                    <a:lnTo>
                      <a:pt x="730" y="986"/>
                    </a:lnTo>
                    <a:lnTo>
                      <a:pt x="727" y="984"/>
                    </a:lnTo>
                    <a:lnTo>
                      <a:pt x="722" y="984"/>
                    </a:lnTo>
                    <a:lnTo>
                      <a:pt x="719" y="983"/>
                    </a:lnTo>
                    <a:lnTo>
                      <a:pt x="716" y="983"/>
                    </a:lnTo>
                    <a:lnTo>
                      <a:pt x="711" y="983"/>
                    </a:lnTo>
                    <a:lnTo>
                      <a:pt x="708" y="983"/>
                    </a:lnTo>
                    <a:lnTo>
                      <a:pt x="704" y="983"/>
                    </a:lnTo>
                    <a:lnTo>
                      <a:pt x="700" y="983"/>
                    </a:lnTo>
                    <a:lnTo>
                      <a:pt x="694" y="986"/>
                    </a:lnTo>
                    <a:lnTo>
                      <a:pt x="693" y="988"/>
                    </a:lnTo>
                    <a:lnTo>
                      <a:pt x="691" y="991"/>
                    </a:lnTo>
                    <a:lnTo>
                      <a:pt x="689" y="993"/>
                    </a:lnTo>
                    <a:lnTo>
                      <a:pt x="688" y="996"/>
                    </a:lnTo>
                    <a:lnTo>
                      <a:pt x="686" y="1000"/>
                    </a:lnTo>
                    <a:lnTo>
                      <a:pt x="685" y="1003"/>
                    </a:lnTo>
                    <a:lnTo>
                      <a:pt x="685" y="1008"/>
                    </a:lnTo>
                    <a:lnTo>
                      <a:pt x="685" y="1012"/>
                    </a:lnTo>
                    <a:lnTo>
                      <a:pt x="683" y="1010"/>
                    </a:lnTo>
                    <a:lnTo>
                      <a:pt x="683" y="1008"/>
                    </a:lnTo>
                    <a:lnTo>
                      <a:pt x="683" y="1006"/>
                    </a:lnTo>
                    <a:lnTo>
                      <a:pt x="683" y="1005"/>
                    </a:lnTo>
                    <a:lnTo>
                      <a:pt x="685" y="1003"/>
                    </a:lnTo>
                    <a:lnTo>
                      <a:pt x="685" y="1000"/>
                    </a:lnTo>
                    <a:lnTo>
                      <a:pt x="685" y="998"/>
                    </a:lnTo>
                    <a:lnTo>
                      <a:pt x="685" y="996"/>
                    </a:lnTo>
                    <a:lnTo>
                      <a:pt x="686" y="995"/>
                    </a:lnTo>
                    <a:lnTo>
                      <a:pt x="686" y="993"/>
                    </a:lnTo>
                    <a:lnTo>
                      <a:pt x="688" y="991"/>
                    </a:lnTo>
                    <a:lnTo>
                      <a:pt x="688" y="990"/>
                    </a:lnTo>
                    <a:lnTo>
                      <a:pt x="689" y="988"/>
                    </a:lnTo>
                    <a:lnTo>
                      <a:pt x="689" y="986"/>
                    </a:lnTo>
                    <a:lnTo>
                      <a:pt x="688" y="986"/>
                    </a:lnTo>
                    <a:lnTo>
                      <a:pt x="686" y="986"/>
                    </a:lnTo>
                    <a:lnTo>
                      <a:pt x="685" y="986"/>
                    </a:lnTo>
                    <a:lnTo>
                      <a:pt x="683" y="986"/>
                    </a:lnTo>
                    <a:lnTo>
                      <a:pt x="682" y="986"/>
                    </a:lnTo>
                    <a:lnTo>
                      <a:pt x="680" y="986"/>
                    </a:lnTo>
                    <a:lnTo>
                      <a:pt x="679" y="986"/>
                    </a:lnTo>
                    <a:lnTo>
                      <a:pt x="677" y="986"/>
                    </a:lnTo>
                    <a:lnTo>
                      <a:pt x="675" y="986"/>
                    </a:lnTo>
                    <a:lnTo>
                      <a:pt x="674" y="988"/>
                    </a:lnTo>
                    <a:lnTo>
                      <a:pt x="671" y="988"/>
                    </a:lnTo>
                    <a:lnTo>
                      <a:pt x="669" y="988"/>
                    </a:lnTo>
                    <a:lnTo>
                      <a:pt x="666" y="990"/>
                    </a:lnTo>
                    <a:lnTo>
                      <a:pt x="664" y="990"/>
                    </a:lnTo>
                    <a:lnTo>
                      <a:pt x="663" y="991"/>
                    </a:lnTo>
                    <a:lnTo>
                      <a:pt x="661" y="991"/>
                    </a:lnTo>
                    <a:lnTo>
                      <a:pt x="661" y="993"/>
                    </a:lnTo>
                    <a:lnTo>
                      <a:pt x="660" y="995"/>
                    </a:lnTo>
                    <a:lnTo>
                      <a:pt x="658" y="996"/>
                    </a:lnTo>
                    <a:lnTo>
                      <a:pt x="658" y="998"/>
                    </a:lnTo>
                    <a:lnTo>
                      <a:pt x="657" y="1000"/>
                    </a:lnTo>
                    <a:lnTo>
                      <a:pt x="655" y="1001"/>
                    </a:lnTo>
                    <a:lnTo>
                      <a:pt x="655" y="1005"/>
                    </a:lnTo>
                    <a:lnTo>
                      <a:pt x="655" y="1006"/>
                    </a:lnTo>
                    <a:lnTo>
                      <a:pt x="655" y="1008"/>
                    </a:lnTo>
                    <a:lnTo>
                      <a:pt x="654" y="1010"/>
                    </a:lnTo>
                    <a:lnTo>
                      <a:pt x="654" y="1013"/>
                    </a:lnTo>
                    <a:lnTo>
                      <a:pt x="654" y="1015"/>
                    </a:lnTo>
                    <a:lnTo>
                      <a:pt x="652" y="1017"/>
                    </a:lnTo>
                    <a:lnTo>
                      <a:pt x="652" y="1020"/>
                    </a:lnTo>
                    <a:lnTo>
                      <a:pt x="654" y="1022"/>
                    </a:lnTo>
                    <a:lnTo>
                      <a:pt x="652" y="1020"/>
                    </a:lnTo>
                    <a:lnTo>
                      <a:pt x="652" y="1017"/>
                    </a:lnTo>
                    <a:lnTo>
                      <a:pt x="652" y="1013"/>
                    </a:lnTo>
                    <a:lnTo>
                      <a:pt x="652" y="1012"/>
                    </a:lnTo>
                    <a:lnTo>
                      <a:pt x="652" y="1008"/>
                    </a:lnTo>
                    <a:lnTo>
                      <a:pt x="652" y="1006"/>
                    </a:lnTo>
                    <a:lnTo>
                      <a:pt x="654" y="1003"/>
                    </a:lnTo>
                    <a:lnTo>
                      <a:pt x="654" y="1000"/>
                    </a:lnTo>
                    <a:lnTo>
                      <a:pt x="655" y="996"/>
                    </a:lnTo>
                    <a:lnTo>
                      <a:pt x="652" y="993"/>
                    </a:lnTo>
                    <a:lnTo>
                      <a:pt x="647" y="995"/>
                    </a:lnTo>
                    <a:lnTo>
                      <a:pt x="644" y="996"/>
                    </a:lnTo>
                    <a:lnTo>
                      <a:pt x="641" y="998"/>
                    </a:lnTo>
                    <a:lnTo>
                      <a:pt x="638" y="1000"/>
                    </a:lnTo>
                    <a:lnTo>
                      <a:pt x="635" y="1000"/>
                    </a:lnTo>
                    <a:lnTo>
                      <a:pt x="632" y="1001"/>
                    </a:lnTo>
                    <a:lnTo>
                      <a:pt x="628" y="1003"/>
                    </a:lnTo>
                    <a:lnTo>
                      <a:pt x="624" y="1005"/>
                    </a:lnTo>
                    <a:lnTo>
                      <a:pt x="624" y="1006"/>
                    </a:lnTo>
                    <a:lnTo>
                      <a:pt x="622" y="1010"/>
                    </a:lnTo>
                    <a:lnTo>
                      <a:pt x="622" y="1012"/>
                    </a:lnTo>
                    <a:lnTo>
                      <a:pt x="621" y="1013"/>
                    </a:lnTo>
                    <a:lnTo>
                      <a:pt x="619" y="1015"/>
                    </a:lnTo>
                    <a:lnTo>
                      <a:pt x="619" y="1018"/>
                    </a:lnTo>
                    <a:lnTo>
                      <a:pt x="619" y="1020"/>
                    </a:lnTo>
                    <a:lnTo>
                      <a:pt x="619" y="1023"/>
                    </a:lnTo>
                    <a:lnTo>
                      <a:pt x="618" y="1022"/>
                    </a:lnTo>
                    <a:lnTo>
                      <a:pt x="618" y="1020"/>
                    </a:lnTo>
                    <a:lnTo>
                      <a:pt x="618" y="1018"/>
                    </a:lnTo>
                    <a:lnTo>
                      <a:pt x="618" y="1017"/>
                    </a:lnTo>
                    <a:lnTo>
                      <a:pt x="618" y="1015"/>
                    </a:lnTo>
                    <a:lnTo>
                      <a:pt x="618" y="1013"/>
                    </a:lnTo>
                    <a:lnTo>
                      <a:pt x="618" y="1012"/>
                    </a:lnTo>
                    <a:lnTo>
                      <a:pt x="618" y="1010"/>
                    </a:lnTo>
                    <a:lnTo>
                      <a:pt x="613" y="1010"/>
                    </a:lnTo>
                    <a:lnTo>
                      <a:pt x="608" y="1012"/>
                    </a:lnTo>
                    <a:lnTo>
                      <a:pt x="605" y="1013"/>
                    </a:lnTo>
                    <a:lnTo>
                      <a:pt x="600" y="1015"/>
                    </a:lnTo>
                    <a:lnTo>
                      <a:pt x="597" y="1017"/>
                    </a:lnTo>
                    <a:lnTo>
                      <a:pt x="593" y="1020"/>
                    </a:lnTo>
                    <a:lnTo>
                      <a:pt x="588" y="1022"/>
                    </a:lnTo>
                    <a:lnTo>
                      <a:pt x="583" y="1023"/>
                    </a:lnTo>
                    <a:lnTo>
                      <a:pt x="583" y="1025"/>
                    </a:lnTo>
                    <a:lnTo>
                      <a:pt x="582" y="1027"/>
                    </a:lnTo>
                    <a:lnTo>
                      <a:pt x="578" y="1027"/>
                    </a:lnTo>
                    <a:lnTo>
                      <a:pt x="577" y="1028"/>
                    </a:lnTo>
                    <a:lnTo>
                      <a:pt x="575" y="1028"/>
                    </a:lnTo>
                    <a:lnTo>
                      <a:pt x="574" y="1030"/>
                    </a:lnTo>
                    <a:lnTo>
                      <a:pt x="572" y="1032"/>
                    </a:lnTo>
                    <a:lnTo>
                      <a:pt x="571" y="1034"/>
                    </a:lnTo>
                    <a:lnTo>
                      <a:pt x="567" y="1035"/>
                    </a:lnTo>
                    <a:lnTo>
                      <a:pt x="566" y="1037"/>
                    </a:lnTo>
                    <a:lnTo>
                      <a:pt x="564" y="1037"/>
                    </a:lnTo>
                    <a:lnTo>
                      <a:pt x="561" y="1039"/>
                    </a:lnTo>
                    <a:lnTo>
                      <a:pt x="560" y="1040"/>
                    </a:lnTo>
                    <a:lnTo>
                      <a:pt x="558" y="1040"/>
                    </a:lnTo>
                    <a:lnTo>
                      <a:pt x="555" y="1042"/>
                    </a:lnTo>
                    <a:lnTo>
                      <a:pt x="553" y="1044"/>
                    </a:lnTo>
                    <a:lnTo>
                      <a:pt x="549" y="1050"/>
                    </a:lnTo>
                    <a:lnTo>
                      <a:pt x="550" y="1056"/>
                    </a:lnTo>
                    <a:lnTo>
                      <a:pt x="544" y="1056"/>
                    </a:lnTo>
                    <a:lnTo>
                      <a:pt x="541" y="1056"/>
                    </a:lnTo>
                    <a:lnTo>
                      <a:pt x="539" y="1057"/>
                    </a:lnTo>
                    <a:lnTo>
                      <a:pt x="536" y="1057"/>
                    </a:lnTo>
                    <a:lnTo>
                      <a:pt x="535" y="1059"/>
                    </a:lnTo>
                    <a:lnTo>
                      <a:pt x="533" y="1061"/>
                    </a:lnTo>
                    <a:lnTo>
                      <a:pt x="532" y="1062"/>
                    </a:lnTo>
                    <a:lnTo>
                      <a:pt x="528" y="1066"/>
                    </a:lnTo>
                    <a:lnTo>
                      <a:pt x="527" y="1067"/>
                    </a:lnTo>
                    <a:lnTo>
                      <a:pt x="527" y="1071"/>
                    </a:lnTo>
                    <a:lnTo>
                      <a:pt x="528" y="1074"/>
                    </a:lnTo>
                    <a:lnTo>
                      <a:pt x="530" y="1076"/>
                    </a:lnTo>
                    <a:lnTo>
                      <a:pt x="530" y="1078"/>
                    </a:lnTo>
                    <a:lnTo>
                      <a:pt x="532" y="1079"/>
                    </a:lnTo>
                    <a:lnTo>
                      <a:pt x="532" y="1081"/>
                    </a:lnTo>
                    <a:lnTo>
                      <a:pt x="532" y="1083"/>
                    </a:lnTo>
                    <a:lnTo>
                      <a:pt x="533" y="1084"/>
                    </a:lnTo>
                    <a:lnTo>
                      <a:pt x="535" y="1086"/>
                    </a:lnTo>
                    <a:lnTo>
                      <a:pt x="533" y="1086"/>
                    </a:lnTo>
                    <a:lnTo>
                      <a:pt x="532" y="1084"/>
                    </a:lnTo>
                    <a:lnTo>
                      <a:pt x="530" y="1083"/>
                    </a:lnTo>
                    <a:lnTo>
                      <a:pt x="528" y="1083"/>
                    </a:lnTo>
                    <a:lnTo>
                      <a:pt x="527" y="1083"/>
                    </a:lnTo>
                    <a:lnTo>
                      <a:pt x="525" y="1081"/>
                    </a:lnTo>
                    <a:lnTo>
                      <a:pt x="524" y="1081"/>
                    </a:lnTo>
                    <a:lnTo>
                      <a:pt x="522" y="1079"/>
                    </a:lnTo>
                    <a:lnTo>
                      <a:pt x="521" y="1078"/>
                    </a:lnTo>
                    <a:lnTo>
                      <a:pt x="519" y="1079"/>
                    </a:lnTo>
                    <a:lnTo>
                      <a:pt x="517" y="1081"/>
                    </a:lnTo>
                    <a:lnTo>
                      <a:pt x="516" y="1083"/>
                    </a:lnTo>
                    <a:lnTo>
                      <a:pt x="514" y="1084"/>
                    </a:lnTo>
                    <a:lnTo>
                      <a:pt x="513" y="1088"/>
                    </a:lnTo>
                    <a:lnTo>
                      <a:pt x="511" y="1089"/>
                    </a:lnTo>
                    <a:lnTo>
                      <a:pt x="510" y="1091"/>
                    </a:lnTo>
                    <a:lnTo>
                      <a:pt x="508" y="1095"/>
                    </a:lnTo>
                    <a:lnTo>
                      <a:pt x="508" y="1096"/>
                    </a:lnTo>
                    <a:lnTo>
                      <a:pt x="510" y="1098"/>
                    </a:lnTo>
                    <a:lnTo>
                      <a:pt x="511" y="1100"/>
                    </a:lnTo>
                    <a:lnTo>
                      <a:pt x="513" y="1101"/>
                    </a:lnTo>
                    <a:lnTo>
                      <a:pt x="514" y="1103"/>
                    </a:lnTo>
                    <a:lnTo>
                      <a:pt x="514" y="1105"/>
                    </a:lnTo>
                    <a:lnTo>
                      <a:pt x="513" y="1105"/>
                    </a:lnTo>
                    <a:lnTo>
                      <a:pt x="511" y="1103"/>
                    </a:lnTo>
                    <a:lnTo>
                      <a:pt x="510" y="1103"/>
                    </a:lnTo>
                    <a:lnTo>
                      <a:pt x="508" y="1103"/>
                    </a:lnTo>
                    <a:lnTo>
                      <a:pt x="506" y="1103"/>
                    </a:lnTo>
                    <a:lnTo>
                      <a:pt x="503" y="1108"/>
                    </a:lnTo>
                    <a:lnTo>
                      <a:pt x="502" y="1113"/>
                    </a:lnTo>
                    <a:lnTo>
                      <a:pt x="499" y="1120"/>
                    </a:lnTo>
                    <a:lnTo>
                      <a:pt x="496" y="1125"/>
                    </a:lnTo>
                    <a:lnTo>
                      <a:pt x="494" y="1130"/>
                    </a:lnTo>
                    <a:lnTo>
                      <a:pt x="489" y="1137"/>
                    </a:lnTo>
                    <a:lnTo>
                      <a:pt x="486" y="1142"/>
                    </a:lnTo>
                    <a:lnTo>
                      <a:pt x="481" y="1147"/>
                    </a:lnTo>
                    <a:lnTo>
                      <a:pt x="481" y="1149"/>
                    </a:lnTo>
                    <a:lnTo>
                      <a:pt x="481" y="1150"/>
                    </a:lnTo>
                    <a:lnTo>
                      <a:pt x="481" y="1152"/>
                    </a:lnTo>
                    <a:lnTo>
                      <a:pt x="483" y="1152"/>
                    </a:lnTo>
                    <a:lnTo>
                      <a:pt x="483" y="1154"/>
                    </a:lnTo>
                    <a:lnTo>
                      <a:pt x="485" y="1155"/>
                    </a:lnTo>
                    <a:lnTo>
                      <a:pt x="485" y="1157"/>
                    </a:lnTo>
                    <a:lnTo>
                      <a:pt x="486" y="1157"/>
                    </a:lnTo>
                    <a:lnTo>
                      <a:pt x="480" y="1157"/>
                    </a:lnTo>
                    <a:lnTo>
                      <a:pt x="478" y="1159"/>
                    </a:lnTo>
                    <a:lnTo>
                      <a:pt x="477" y="1161"/>
                    </a:lnTo>
                    <a:lnTo>
                      <a:pt x="475" y="1162"/>
                    </a:lnTo>
                    <a:lnTo>
                      <a:pt x="474" y="1166"/>
                    </a:lnTo>
                    <a:lnTo>
                      <a:pt x="474" y="1169"/>
                    </a:lnTo>
                    <a:lnTo>
                      <a:pt x="472" y="1171"/>
                    </a:lnTo>
                    <a:lnTo>
                      <a:pt x="471" y="1174"/>
                    </a:lnTo>
                    <a:lnTo>
                      <a:pt x="469" y="1176"/>
                    </a:lnTo>
                    <a:lnTo>
                      <a:pt x="466" y="1184"/>
                    </a:lnTo>
                    <a:lnTo>
                      <a:pt x="464" y="1186"/>
                    </a:lnTo>
                    <a:lnTo>
                      <a:pt x="464" y="1188"/>
                    </a:lnTo>
                    <a:lnTo>
                      <a:pt x="464" y="1189"/>
                    </a:lnTo>
                    <a:lnTo>
                      <a:pt x="463" y="1193"/>
                    </a:lnTo>
                    <a:lnTo>
                      <a:pt x="463" y="1194"/>
                    </a:lnTo>
                    <a:lnTo>
                      <a:pt x="463" y="1196"/>
                    </a:lnTo>
                    <a:lnTo>
                      <a:pt x="461" y="1200"/>
                    </a:lnTo>
                    <a:lnTo>
                      <a:pt x="461" y="1201"/>
                    </a:lnTo>
                    <a:lnTo>
                      <a:pt x="463" y="1201"/>
                    </a:lnTo>
                    <a:lnTo>
                      <a:pt x="464" y="1203"/>
                    </a:lnTo>
                    <a:lnTo>
                      <a:pt x="466" y="1203"/>
                    </a:lnTo>
                    <a:lnTo>
                      <a:pt x="467" y="1205"/>
                    </a:lnTo>
                    <a:lnTo>
                      <a:pt x="469" y="1205"/>
                    </a:lnTo>
                    <a:lnTo>
                      <a:pt x="471" y="1206"/>
                    </a:lnTo>
                    <a:lnTo>
                      <a:pt x="474" y="1208"/>
                    </a:lnTo>
                    <a:lnTo>
                      <a:pt x="472" y="1208"/>
                    </a:lnTo>
                    <a:lnTo>
                      <a:pt x="471" y="1206"/>
                    </a:lnTo>
                    <a:lnTo>
                      <a:pt x="469" y="1206"/>
                    </a:lnTo>
                    <a:lnTo>
                      <a:pt x="467" y="1206"/>
                    </a:lnTo>
                    <a:lnTo>
                      <a:pt x="466" y="1206"/>
                    </a:lnTo>
                    <a:lnTo>
                      <a:pt x="463" y="1205"/>
                    </a:lnTo>
                    <a:lnTo>
                      <a:pt x="461" y="1205"/>
                    </a:lnTo>
                    <a:lnTo>
                      <a:pt x="460" y="1203"/>
                    </a:lnTo>
                    <a:lnTo>
                      <a:pt x="460" y="1206"/>
                    </a:lnTo>
                    <a:lnTo>
                      <a:pt x="458" y="1208"/>
                    </a:lnTo>
                    <a:lnTo>
                      <a:pt x="458" y="1211"/>
                    </a:lnTo>
                    <a:lnTo>
                      <a:pt x="456" y="1213"/>
                    </a:lnTo>
                    <a:lnTo>
                      <a:pt x="456" y="1216"/>
                    </a:lnTo>
                    <a:lnTo>
                      <a:pt x="455" y="1220"/>
                    </a:lnTo>
                    <a:lnTo>
                      <a:pt x="455" y="1222"/>
                    </a:lnTo>
                    <a:lnTo>
                      <a:pt x="456" y="1225"/>
                    </a:lnTo>
                    <a:lnTo>
                      <a:pt x="455" y="1225"/>
                    </a:lnTo>
                    <a:lnTo>
                      <a:pt x="455" y="1227"/>
                    </a:lnTo>
                    <a:lnTo>
                      <a:pt x="453" y="1228"/>
                    </a:lnTo>
                    <a:lnTo>
                      <a:pt x="453" y="1230"/>
                    </a:lnTo>
                    <a:lnTo>
                      <a:pt x="453" y="1232"/>
                    </a:lnTo>
                    <a:lnTo>
                      <a:pt x="452" y="1233"/>
                    </a:lnTo>
                    <a:lnTo>
                      <a:pt x="450" y="1235"/>
                    </a:lnTo>
                    <a:lnTo>
                      <a:pt x="450" y="1238"/>
                    </a:lnTo>
                    <a:lnTo>
                      <a:pt x="450" y="1244"/>
                    </a:lnTo>
                    <a:lnTo>
                      <a:pt x="450" y="1247"/>
                    </a:lnTo>
                    <a:lnTo>
                      <a:pt x="449" y="1252"/>
                    </a:lnTo>
                    <a:lnTo>
                      <a:pt x="447" y="1255"/>
                    </a:lnTo>
                    <a:lnTo>
                      <a:pt x="447" y="1260"/>
                    </a:lnTo>
                    <a:lnTo>
                      <a:pt x="445" y="1264"/>
                    </a:lnTo>
                    <a:lnTo>
                      <a:pt x="444" y="1267"/>
                    </a:lnTo>
                    <a:lnTo>
                      <a:pt x="445" y="1276"/>
                    </a:lnTo>
                    <a:lnTo>
                      <a:pt x="447" y="1277"/>
                    </a:lnTo>
                    <a:lnTo>
                      <a:pt x="449" y="1279"/>
                    </a:lnTo>
                    <a:lnTo>
                      <a:pt x="450" y="1279"/>
                    </a:lnTo>
                    <a:lnTo>
                      <a:pt x="450" y="1281"/>
                    </a:lnTo>
                    <a:lnTo>
                      <a:pt x="452" y="1282"/>
                    </a:lnTo>
                    <a:lnTo>
                      <a:pt x="452" y="1284"/>
                    </a:lnTo>
                    <a:lnTo>
                      <a:pt x="445" y="1279"/>
                    </a:lnTo>
                    <a:lnTo>
                      <a:pt x="441" y="1281"/>
                    </a:lnTo>
                    <a:lnTo>
                      <a:pt x="441" y="1289"/>
                    </a:lnTo>
                    <a:lnTo>
                      <a:pt x="439" y="1298"/>
                    </a:lnTo>
                    <a:lnTo>
                      <a:pt x="438" y="1305"/>
                    </a:lnTo>
                    <a:lnTo>
                      <a:pt x="435" y="1313"/>
                    </a:lnTo>
                    <a:lnTo>
                      <a:pt x="433" y="1321"/>
                    </a:lnTo>
                    <a:lnTo>
                      <a:pt x="431" y="1330"/>
                    </a:lnTo>
                    <a:lnTo>
                      <a:pt x="430" y="1337"/>
                    </a:lnTo>
                    <a:lnTo>
                      <a:pt x="430" y="1345"/>
                    </a:lnTo>
                    <a:lnTo>
                      <a:pt x="436" y="1350"/>
                    </a:lnTo>
                    <a:lnTo>
                      <a:pt x="435" y="1350"/>
                    </a:lnTo>
                    <a:lnTo>
                      <a:pt x="433" y="1350"/>
                    </a:lnTo>
                    <a:lnTo>
                      <a:pt x="431" y="1350"/>
                    </a:lnTo>
                    <a:lnTo>
                      <a:pt x="430" y="1350"/>
                    </a:lnTo>
                    <a:lnTo>
                      <a:pt x="430" y="1349"/>
                    </a:lnTo>
                    <a:lnTo>
                      <a:pt x="428" y="1349"/>
                    </a:lnTo>
                    <a:lnTo>
                      <a:pt x="427" y="1349"/>
                    </a:lnTo>
                    <a:lnTo>
                      <a:pt x="424" y="1354"/>
                    </a:lnTo>
                    <a:lnTo>
                      <a:pt x="422" y="1359"/>
                    </a:lnTo>
                    <a:lnTo>
                      <a:pt x="419" y="1364"/>
                    </a:lnTo>
                    <a:lnTo>
                      <a:pt x="417" y="1369"/>
                    </a:lnTo>
                    <a:lnTo>
                      <a:pt x="416" y="1374"/>
                    </a:lnTo>
                    <a:lnTo>
                      <a:pt x="413" y="1377"/>
                    </a:lnTo>
                    <a:lnTo>
                      <a:pt x="409" y="1382"/>
                    </a:lnTo>
                    <a:lnTo>
                      <a:pt x="406" y="1387"/>
                    </a:lnTo>
                    <a:lnTo>
                      <a:pt x="405" y="1389"/>
                    </a:lnTo>
                    <a:lnTo>
                      <a:pt x="405" y="1391"/>
                    </a:lnTo>
                    <a:lnTo>
                      <a:pt x="403" y="1393"/>
                    </a:lnTo>
                    <a:lnTo>
                      <a:pt x="403" y="1394"/>
                    </a:lnTo>
                    <a:lnTo>
                      <a:pt x="402" y="1396"/>
                    </a:lnTo>
                    <a:lnTo>
                      <a:pt x="402" y="1399"/>
                    </a:lnTo>
                    <a:lnTo>
                      <a:pt x="400" y="1401"/>
                    </a:lnTo>
                    <a:lnTo>
                      <a:pt x="399" y="1403"/>
                    </a:lnTo>
                    <a:lnTo>
                      <a:pt x="395" y="1406"/>
                    </a:lnTo>
                    <a:lnTo>
                      <a:pt x="392" y="1410"/>
                    </a:lnTo>
                    <a:lnTo>
                      <a:pt x="389" y="1415"/>
                    </a:lnTo>
                    <a:lnTo>
                      <a:pt x="386" y="1420"/>
                    </a:lnTo>
                    <a:lnTo>
                      <a:pt x="383" y="1425"/>
                    </a:lnTo>
                    <a:lnTo>
                      <a:pt x="380" y="1430"/>
                    </a:lnTo>
                    <a:lnTo>
                      <a:pt x="377" y="1435"/>
                    </a:lnTo>
                    <a:lnTo>
                      <a:pt x="374" y="1440"/>
                    </a:lnTo>
                    <a:lnTo>
                      <a:pt x="366" y="1452"/>
                    </a:lnTo>
                    <a:lnTo>
                      <a:pt x="367" y="1452"/>
                    </a:lnTo>
                    <a:lnTo>
                      <a:pt x="369" y="1452"/>
                    </a:lnTo>
                    <a:lnTo>
                      <a:pt x="369" y="1454"/>
                    </a:lnTo>
                    <a:lnTo>
                      <a:pt x="370" y="1454"/>
                    </a:lnTo>
                    <a:lnTo>
                      <a:pt x="372" y="1454"/>
                    </a:lnTo>
                    <a:lnTo>
                      <a:pt x="374" y="1454"/>
                    </a:lnTo>
                    <a:lnTo>
                      <a:pt x="375" y="1455"/>
                    </a:lnTo>
                    <a:lnTo>
                      <a:pt x="383" y="1460"/>
                    </a:lnTo>
                    <a:lnTo>
                      <a:pt x="381" y="1460"/>
                    </a:lnTo>
                    <a:lnTo>
                      <a:pt x="380" y="1460"/>
                    </a:lnTo>
                    <a:lnTo>
                      <a:pt x="378" y="1459"/>
                    </a:lnTo>
                    <a:lnTo>
                      <a:pt x="377" y="1457"/>
                    </a:lnTo>
                    <a:lnTo>
                      <a:pt x="375" y="1457"/>
                    </a:lnTo>
                    <a:lnTo>
                      <a:pt x="374" y="1455"/>
                    </a:lnTo>
                    <a:lnTo>
                      <a:pt x="372" y="1455"/>
                    </a:lnTo>
                    <a:lnTo>
                      <a:pt x="370" y="1455"/>
                    </a:lnTo>
                    <a:lnTo>
                      <a:pt x="369" y="1455"/>
                    </a:lnTo>
                    <a:lnTo>
                      <a:pt x="367" y="1455"/>
                    </a:lnTo>
                    <a:lnTo>
                      <a:pt x="366" y="1454"/>
                    </a:lnTo>
                    <a:lnTo>
                      <a:pt x="364" y="1454"/>
                    </a:lnTo>
                    <a:lnTo>
                      <a:pt x="364" y="1452"/>
                    </a:lnTo>
                    <a:lnTo>
                      <a:pt x="359" y="1457"/>
                    </a:lnTo>
                    <a:lnTo>
                      <a:pt x="353" y="1464"/>
                    </a:lnTo>
                    <a:lnTo>
                      <a:pt x="348" y="1469"/>
                    </a:lnTo>
                    <a:lnTo>
                      <a:pt x="344" y="1474"/>
                    </a:lnTo>
                    <a:lnTo>
                      <a:pt x="339" y="1479"/>
                    </a:lnTo>
                    <a:lnTo>
                      <a:pt x="334" y="1486"/>
                    </a:lnTo>
                    <a:lnTo>
                      <a:pt x="328" y="1492"/>
                    </a:lnTo>
                    <a:lnTo>
                      <a:pt x="323" y="1499"/>
                    </a:lnTo>
                    <a:lnTo>
                      <a:pt x="325" y="1503"/>
                    </a:lnTo>
                    <a:lnTo>
                      <a:pt x="330" y="1503"/>
                    </a:lnTo>
                    <a:lnTo>
                      <a:pt x="334" y="1504"/>
                    </a:lnTo>
                    <a:lnTo>
                      <a:pt x="338" y="1506"/>
                    </a:lnTo>
                    <a:lnTo>
                      <a:pt x="339" y="1508"/>
                    </a:lnTo>
                    <a:lnTo>
                      <a:pt x="342" y="1509"/>
                    </a:lnTo>
                    <a:lnTo>
                      <a:pt x="345" y="1511"/>
                    </a:lnTo>
                    <a:lnTo>
                      <a:pt x="347" y="1515"/>
                    </a:lnTo>
                    <a:lnTo>
                      <a:pt x="350" y="1516"/>
                    </a:lnTo>
                    <a:lnTo>
                      <a:pt x="353" y="1520"/>
                    </a:lnTo>
                    <a:lnTo>
                      <a:pt x="348" y="1516"/>
                    </a:lnTo>
                    <a:lnTo>
                      <a:pt x="345" y="1515"/>
                    </a:lnTo>
                    <a:lnTo>
                      <a:pt x="344" y="1513"/>
                    </a:lnTo>
                    <a:lnTo>
                      <a:pt x="342" y="1513"/>
                    </a:lnTo>
                    <a:lnTo>
                      <a:pt x="339" y="1511"/>
                    </a:lnTo>
                    <a:lnTo>
                      <a:pt x="338" y="1509"/>
                    </a:lnTo>
                    <a:lnTo>
                      <a:pt x="336" y="1508"/>
                    </a:lnTo>
                    <a:lnTo>
                      <a:pt x="334" y="1506"/>
                    </a:lnTo>
                    <a:lnTo>
                      <a:pt x="331" y="1504"/>
                    </a:lnTo>
                    <a:lnTo>
                      <a:pt x="330" y="1504"/>
                    </a:lnTo>
                    <a:lnTo>
                      <a:pt x="328" y="1506"/>
                    </a:lnTo>
                    <a:lnTo>
                      <a:pt x="325" y="1506"/>
                    </a:lnTo>
                    <a:lnTo>
                      <a:pt x="323" y="1506"/>
                    </a:lnTo>
                    <a:lnTo>
                      <a:pt x="322" y="1506"/>
                    </a:lnTo>
                    <a:lnTo>
                      <a:pt x="320" y="1506"/>
                    </a:lnTo>
                    <a:lnTo>
                      <a:pt x="319" y="1506"/>
                    </a:lnTo>
                    <a:lnTo>
                      <a:pt x="314" y="1509"/>
                    </a:lnTo>
                    <a:lnTo>
                      <a:pt x="311" y="1515"/>
                    </a:lnTo>
                    <a:lnTo>
                      <a:pt x="306" y="1518"/>
                    </a:lnTo>
                    <a:lnTo>
                      <a:pt x="303" y="1521"/>
                    </a:lnTo>
                    <a:lnTo>
                      <a:pt x="298" y="1525"/>
                    </a:lnTo>
                    <a:lnTo>
                      <a:pt x="295" y="1530"/>
                    </a:lnTo>
                    <a:lnTo>
                      <a:pt x="291" y="1533"/>
                    </a:lnTo>
                    <a:lnTo>
                      <a:pt x="287" y="1538"/>
                    </a:lnTo>
                    <a:lnTo>
                      <a:pt x="287" y="1540"/>
                    </a:lnTo>
                    <a:lnTo>
                      <a:pt x="289" y="1542"/>
                    </a:lnTo>
                    <a:lnTo>
                      <a:pt x="291" y="1542"/>
                    </a:lnTo>
                    <a:lnTo>
                      <a:pt x="291" y="1543"/>
                    </a:lnTo>
                    <a:lnTo>
                      <a:pt x="292" y="1543"/>
                    </a:lnTo>
                    <a:lnTo>
                      <a:pt x="292" y="1545"/>
                    </a:lnTo>
                    <a:lnTo>
                      <a:pt x="292" y="1547"/>
                    </a:lnTo>
                    <a:lnTo>
                      <a:pt x="291" y="1547"/>
                    </a:lnTo>
                    <a:lnTo>
                      <a:pt x="287" y="1550"/>
                    </a:lnTo>
                    <a:lnTo>
                      <a:pt x="289" y="1552"/>
                    </a:lnTo>
                    <a:lnTo>
                      <a:pt x="291" y="1552"/>
                    </a:lnTo>
                    <a:lnTo>
                      <a:pt x="291" y="1553"/>
                    </a:lnTo>
                    <a:lnTo>
                      <a:pt x="292" y="1555"/>
                    </a:lnTo>
                    <a:lnTo>
                      <a:pt x="294" y="1555"/>
                    </a:lnTo>
                    <a:lnTo>
                      <a:pt x="294" y="1557"/>
                    </a:lnTo>
                    <a:lnTo>
                      <a:pt x="295" y="1559"/>
                    </a:lnTo>
                    <a:lnTo>
                      <a:pt x="297" y="1559"/>
                    </a:lnTo>
                    <a:lnTo>
                      <a:pt x="298" y="1560"/>
                    </a:lnTo>
                    <a:lnTo>
                      <a:pt x="300" y="1562"/>
                    </a:lnTo>
                    <a:lnTo>
                      <a:pt x="302" y="1564"/>
                    </a:lnTo>
                    <a:lnTo>
                      <a:pt x="302" y="1565"/>
                    </a:lnTo>
                    <a:lnTo>
                      <a:pt x="303" y="1567"/>
                    </a:lnTo>
                    <a:lnTo>
                      <a:pt x="303" y="1569"/>
                    </a:lnTo>
                    <a:lnTo>
                      <a:pt x="303" y="1572"/>
                    </a:lnTo>
                    <a:lnTo>
                      <a:pt x="302" y="1570"/>
                    </a:lnTo>
                    <a:lnTo>
                      <a:pt x="302" y="1567"/>
                    </a:lnTo>
                    <a:lnTo>
                      <a:pt x="300" y="1564"/>
                    </a:lnTo>
                    <a:lnTo>
                      <a:pt x="298" y="1562"/>
                    </a:lnTo>
                    <a:lnTo>
                      <a:pt x="295" y="1560"/>
                    </a:lnTo>
                    <a:lnTo>
                      <a:pt x="294" y="1559"/>
                    </a:lnTo>
                    <a:lnTo>
                      <a:pt x="292" y="1557"/>
                    </a:lnTo>
                    <a:lnTo>
                      <a:pt x="289" y="1555"/>
                    </a:lnTo>
                    <a:lnTo>
                      <a:pt x="286" y="1553"/>
                    </a:lnTo>
                    <a:lnTo>
                      <a:pt x="283" y="1552"/>
                    </a:lnTo>
                    <a:lnTo>
                      <a:pt x="281" y="1553"/>
                    </a:lnTo>
                    <a:lnTo>
                      <a:pt x="280" y="1553"/>
                    </a:lnTo>
                    <a:lnTo>
                      <a:pt x="278" y="1552"/>
                    </a:lnTo>
                    <a:lnTo>
                      <a:pt x="277" y="1550"/>
                    </a:lnTo>
                    <a:lnTo>
                      <a:pt x="275" y="1550"/>
                    </a:lnTo>
                    <a:lnTo>
                      <a:pt x="269" y="1555"/>
                    </a:lnTo>
                    <a:lnTo>
                      <a:pt x="262" y="1562"/>
                    </a:lnTo>
                    <a:lnTo>
                      <a:pt x="256" y="1567"/>
                    </a:lnTo>
                    <a:lnTo>
                      <a:pt x="250" y="1574"/>
                    </a:lnTo>
                    <a:lnTo>
                      <a:pt x="244" y="1581"/>
                    </a:lnTo>
                    <a:lnTo>
                      <a:pt x="237" y="1586"/>
                    </a:lnTo>
                    <a:lnTo>
                      <a:pt x="231" y="1592"/>
                    </a:lnTo>
                    <a:lnTo>
                      <a:pt x="225" y="1597"/>
                    </a:lnTo>
                    <a:lnTo>
                      <a:pt x="226" y="1599"/>
                    </a:lnTo>
                    <a:lnTo>
                      <a:pt x="228" y="1601"/>
                    </a:lnTo>
                    <a:lnTo>
                      <a:pt x="231" y="1601"/>
                    </a:lnTo>
                    <a:lnTo>
                      <a:pt x="233" y="1601"/>
                    </a:lnTo>
                    <a:lnTo>
                      <a:pt x="234" y="1601"/>
                    </a:lnTo>
                    <a:lnTo>
                      <a:pt x="236" y="1603"/>
                    </a:lnTo>
                    <a:lnTo>
                      <a:pt x="239" y="1603"/>
                    </a:lnTo>
                    <a:lnTo>
                      <a:pt x="241" y="1603"/>
                    </a:lnTo>
                    <a:lnTo>
                      <a:pt x="242" y="1604"/>
                    </a:lnTo>
                    <a:lnTo>
                      <a:pt x="247" y="1608"/>
                    </a:lnTo>
                    <a:lnTo>
                      <a:pt x="242" y="1606"/>
                    </a:lnTo>
                    <a:lnTo>
                      <a:pt x="239" y="1606"/>
                    </a:lnTo>
                    <a:lnTo>
                      <a:pt x="236" y="1604"/>
                    </a:lnTo>
                    <a:lnTo>
                      <a:pt x="233" y="1604"/>
                    </a:lnTo>
                    <a:lnTo>
                      <a:pt x="228" y="1604"/>
                    </a:lnTo>
                    <a:lnTo>
                      <a:pt x="225" y="1603"/>
                    </a:lnTo>
                    <a:lnTo>
                      <a:pt x="222" y="1603"/>
                    </a:lnTo>
                    <a:lnTo>
                      <a:pt x="219" y="1599"/>
                    </a:lnTo>
                    <a:lnTo>
                      <a:pt x="217" y="1603"/>
                    </a:lnTo>
                    <a:lnTo>
                      <a:pt x="214" y="1604"/>
                    </a:lnTo>
                    <a:lnTo>
                      <a:pt x="211" y="1606"/>
                    </a:lnTo>
                    <a:lnTo>
                      <a:pt x="208" y="1608"/>
                    </a:lnTo>
                    <a:lnTo>
                      <a:pt x="205" y="1609"/>
                    </a:lnTo>
                    <a:lnTo>
                      <a:pt x="201" y="1611"/>
                    </a:lnTo>
                    <a:lnTo>
                      <a:pt x="200" y="1614"/>
                    </a:lnTo>
                    <a:lnTo>
                      <a:pt x="197" y="1618"/>
                    </a:lnTo>
                    <a:lnTo>
                      <a:pt x="195" y="1618"/>
                    </a:lnTo>
                    <a:lnTo>
                      <a:pt x="194" y="1618"/>
                    </a:lnTo>
                    <a:lnTo>
                      <a:pt x="192" y="1618"/>
                    </a:lnTo>
                    <a:lnTo>
                      <a:pt x="191" y="1620"/>
                    </a:lnTo>
                    <a:lnTo>
                      <a:pt x="189" y="1620"/>
                    </a:lnTo>
                    <a:lnTo>
                      <a:pt x="187" y="1620"/>
                    </a:lnTo>
                    <a:lnTo>
                      <a:pt x="186" y="1620"/>
                    </a:lnTo>
                    <a:lnTo>
                      <a:pt x="195" y="1611"/>
                    </a:lnTo>
                    <a:lnTo>
                      <a:pt x="206" y="1604"/>
                    </a:lnTo>
                    <a:lnTo>
                      <a:pt x="216" y="1596"/>
                    </a:lnTo>
                    <a:lnTo>
                      <a:pt x="226" y="1589"/>
                    </a:lnTo>
                    <a:lnTo>
                      <a:pt x="237" y="1581"/>
                    </a:lnTo>
                    <a:lnTo>
                      <a:pt x="247" y="1572"/>
                    </a:lnTo>
                    <a:lnTo>
                      <a:pt x="256" y="1564"/>
                    </a:lnTo>
                    <a:lnTo>
                      <a:pt x="266" y="1553"/>
                    </a:lnTo>
                    <a:lnTo>
                      <a:pt x="269" y="1547"/>
                    </a:lnTo>
                    <a:lnTo>
                      <a:pt x="244" y="1542"/>
                    </a:lnTo>
                    <a:lnTo>
                      <a:pt x="217" y="1540"/>
                    </a:lnTo>
                    <a:lnTo>
                      <a:pt x="192" y="1537"/>
                    </a:lnTo>
                    <a:lnTo>
                      <a:pt x="167" y="1535"/>
                    </a:lnTo>
                    <a:lnTo>
                      <a:pt x="140" y="1531"/>
                    </a:lnTo>
                    <a:lnTo>
                      <a:pt x="117" y="1525"/>
                    </a:lnTo>
                    <a:lnTo>
                      <a:pt x="104" y="1520"/>
                    </a:lnTo>
                    <a:lnTo>
                      <a:pt x="94" y="1515"/>
                    </a:lnTo>
                    <a:lnTo>
                      <a:pt x="83" y="1509"/>
                    </a:lnTo>
                    <a:lnTo>
                      <a:pt x="72" y="1501"/>
                    </a:lnTo>
                    <a:lnTo>
                      <a:pt x="70" y="1499"/>
                    </a:lnTo>
                    <a:lnTo>
                      <a:pt x="67" y="1498"/>
                    </a:lnTo>
                    <a:lnTo>
                      <a:pt x="65" y="1496"/>
                    </a:lnTo>
                    <a:lnTo>
                      <a:pt x="64" y="1492"/>
                    </a:lnTo>
                    <a:lnTo>
                      <a:pt x="61" y="1491"/>
                    </a:lnTo>
                    <a:lnTo>
                      <a:pt x="59" y="1487"/>
                    </a:lnTo>
                    <a:lnTo>
                      <a:pt x="58" y="1484"/>
                    </a:lnTo>
                    <a:lnTo>
                      <a:pt x="54" y="1482"/>
                    </a:lnTo>
                    <a:lnTo>
                      <a:pt x="54" y="1477"/>
                    </a:lnTo>
                    <a:lnTo>
                      <a:pt x="53" y="1472"/>
                    </a:lnTo>
                    <a:lnTo>
                      <a:pt x="53" y="1469"/>
                    </a:lnTo>
                    <a:lnTo>
                      <a:pt x="53" y="1464"/>
                    </a:lnTo>
                    <a:lnTo>
                      <a:pt x="53" y="1459"/>
                    </a:lnTo>
                    <a:lnTo>
                      <a:pt x="54" y="1454"/>
                    </a:lnTo>
                    <a:lnTo>
                      <a:pt x="56" y="1450"/>
                    </a:lnTo>
                    <a:lnTo>
                      <a:pt x="59" y="1447"/>
                    </a:lnTo>
                    <a:lnTo>
                      <a:pt x="59" y="1442"/>
                    </a:lnTo>
                    <a:lnTo>
                      <a:pt x="61" y="1440"/>
                    </a:lnTo>
                    <a:lnTo>
                      <a:pt x="62" y="1440"/>
                    </a:lnTo>
                    <a:lnTo>
                      <a:pt x="64" y="1438"/>
                    </a:lnTo>
                    <a:lnTo>
                      <a:pt x="65" y="1438"/>
                    </a:lnTo>
                    <a:lnTo>
                      <a:pt x="67" y="1438"/>
                    </a:lnTo>
                    <a:lnTo>
                      <a:pt x="69" y="1437"/>
                    </a:lnTo>
                    <a:lnTo>
                      <a:pt x="75" y="1428"/>
                    </a:lnTo>
                    <a:lnTo>
                      <a:pt x="83" y="1423"/>
                    </a:lnTo>
                    <a:lnTo>
                      <a:pt x="90" y="1416"/>
                    </a:lnTo>
                    <a:lnTo>
                      <a:pt x="100" y="1411"/>
                    </a:lnTo>
                    <a:lnTo>
                      <a:pt x="109" y="1406"/>
                    </a:lnTo>
                    <a:lnTo>
                      <a:pt x="119" y="1403"/>
                    </a:lnTo>
                    <a:lnTo>
                      <a:pt x="128" y="1398"/>
                    </a:lnTo>
                    <a:lnTo>
                      <a:pt x="137" y="1393"/>
                    </a:lnTo>
                    <a:lnTo>
                      <a:pt x="139" y="1391"/>
                    </a:lnTo>
                    <a:lnTo>
                      <a:pt x="142" y="1389"/>
                    </a:lnTo>
                    <a:lnTo>
                      <a:pt x="144" y="1387"/>
                    </a:lnTo>
                    <a:lnTo>
                      <a:pt x="144" y="1386"/>
                    </a:lnTo>
                    <a:lnTo>
                      <a:pt x="145" y="1384"/>
                    </a:lnTo>
                    <a:lnTo>
                      <a:pt x="147" y="1382"/>
                    </a:lnTo>
                    <a:lnTo>
                      <a:pt x="148" y="1381"/>
                    </a:lnTo>
                    <a:lnTo>
                      <a:pt x="150" y="1379"/>
                    </a:lnTo>
                    <a:lnTo>
                      <a:pt x="148" y="1372"/>
                    </a:lnTo>
                    <a:lnTo>
                      <a:pt x="147" y="1371"/>
                    </a:lnTo>
                    <a:lnTo>
                      <a:pt x="144" y="1369"/>
                    </a:lnTo>
                    <a:lnTo>
                      <a:pt x="142" y="1367"/>
                    </a:lnTo>
                    <a:lnTo>
                      <a:pt x="140" y="1365"/>
                    </a:lnTo>
                    <a:lnTo>
                      <a:pt x="137" y="1365"/>
                    </a:lnTo>
                    <a:lnTo>
                      <a:pt x="136" y="1364"/>
                    </a:lnTo>
                    <a:lnTo>
                      <a:pt x="134" y="1362"/>
                    </a:lnTo>
                    <a:lnTo>
                      <a:pt x="131" y="1360"/>
                    </a:lnTo>
                    <a:lnTo>
                      <a:pt x="122" y="1359"/>
                    </a:lnTo>
                    <a:lnTo>
                      <a:pt x="111" y="1359"/>
                    </a:lnTo>
                    <a:lnTo>
                      <a:pt x="101" y="1359"/>
                    </a:lnTo>
                    <a:lnTo>
                      <a:pt x="92" y="1359"/>
                    </a:lnTo>
                    <a:lnTo>
                      <a:pt x="81" y="1359"/>
                    </a:lnTo>
                    <a:lnTo>
                      <a:pt x="72" y="1357"/>
                    </a:lnTo>
                    <a:lnTo>
                      <a:pt x="62" y="1357"/>
                    </a:lnTo>
                    <a:lnTo>
                      <a:pt x="53" y="1355"/>
                    </a:lnTo>
                    <a:lnTo>
                      <a:pt x="51" y="1355"/>
                    </a:lnTo>
                    <a:lnTo>
                      <a:pt x="50" y="1354"/>
                    </a:lnTo>
                    <a:lnTo>
                      <a:pt x="48" y="1354"/>
                    </a:lnTo>
                    <a:lnTo>
                      <a:pt x="48" y="1352"/>
                    </a:lnTo>
                    <a:lnTo>
                      <a:pt x="47" y="1352"/>
                    </a:lnTo>
                    <a:lnTo>
                      <a:pt x="45" y="1350"/>
                    </a:lnTo>
                    <a:lnTo>
                      <a:pt x="43" y="1350"/>
                    </a:lnTo>
                    <a:lnTo>
                      <a:pt x="42" y="1350"/>
                    </a:lnTo>
                    <a:lnTo>
                      <a:pt x="40" y="1349"/>
                    </a:lnTo>
                    <a:lnTo>
                      <a:pt x="39" y="1347"/>
                    </a:lnTo>
                    <a:lnTo>
                      <a:pt x="39" y="1345"/>
                    </a:lnTo>
                    <a:lnTo>
                      <a:pt x="39" y="1343"/>
                    </a:lnTo>
                    <a:lnTo>
                      <a:pt x="37" y="1342"/>
                    </a:lnTo>
                    <a:lnTo>
                      <a:pt x="37" y="1340"/>
                    </a:lnTo>
                    <a:lnTo>
                      <a:pt x="37" y="1338"/>
                    </a:lnTo>
                    <a:lnTo>
                      <a:pt x="39" y="1332"/>
                    </a:lnTo>
                    <a:lnTo>
                      <a:pt x="43" y="1325"/>
                    </a:lnTo>
                    <a:lnTo>
                      <a:pt x="56" y="1318"/>
                    </a:lnTo>
                    <a:lnTo>
                      <a:pt x="70" y="1311"/>
                    </a:lnTo>
                    <a:lnTo>
                      <a:pt x="84" y="1308"/>
                    </a:lnTo>
                    <a:lnTo>
                      <a:pt x="98" y="1305"/>
                    </a:lnTo>
                    <a:lnTo>
                      <a:pt x="114" y="1301"/>
                    </a:lnTo>
                    <a:lnTo>
                      <a:pt x="128" y="1298"/>
                    </a:lnTo>
                    <a:lnTo>
                      <a:pt x="142" y="1294"/>
                    </a:lnTo>
                    <a:lnTo>
                      <a:pt x="158" y="1291"/>
                    </a:lnTo>
                    <a:lnTo>
                      <a:pt x="180" y="1288"/>
                    </a:lnTo>
                    <a:lnTo>
                      <a:pt x="201" y="1284"/>
                    </a:lnTo>
                    <a:lnTo>
                      <a:pt x="222" y="1277"/>
                    </a:lnTo>
                    <a:lnTo>
                      <a:pt x="242" y="1271"/>
                    </a:lnTo>
                    <a:lnTo>
                      <a:pt x="262" y="1264"/>
                    </a:lnTo>
                    <a:lnTo>
                      <a:pt x="283" y="1255"/>
                    </a:lnTo>
                    <a:lnTo>
                      <a:pt x="302" y="1249"/>
                    </a:lnTo>
                    <a:lnTo>
                      <a:pt x="320" y="1238"/>
                    </a:lnTo>
                    <a:lnTo>
                      <a:pt x="323" y="1238"/>
                    </a:lnTo>
                    <a:lnTo>
                      <a:pt x="325" y="1237"/>
                    </a:lnTo>
                    <a:lnTo>
                      <a:pt x="328" y="1235"/>
                    </a:lnTo>
                    <a:lnTo>
                      <a:pt x="331" y="1232"/>
                    </a:lnTo>
                    <a:lnTo>
                      <a:pt x="333" y="1230"/>
                    </a:lnTo>
                    <a:lnTo>
                      <a:pt x="336" y="1227"/>
                    </a:lnTo>
                    <a:lnTo>
                      <a:pt x="339" y="1223"/>
                    </a:lnTo>
                    <a:lnTo>
                      <a:pt x="341" y="1222"/>
                    </a:lnTo>
                    <a:lnTo>
                      <a:pt x="342" y="1218"/>
                    </a:lnTo>
                    <a:lnTo>
                      <a:pt x="342" y="1216"/>
                    </a:lnTo>
                    <a:lnTo>
                      <a:pt x="344" y="1213"/>
                    </a:lnTo>
                    <a:lnTo>
                      <a:pt x="345" y="1211"/>
                    </a:lnTo>
                    <a:lnTo>
                      <a:pt x="345" y="1208"/>
                    </a:lnTo>
                    <a:lnTo>
                      <a:pt x="347" y="1205"/>
                    </a:lnTo>
                    <a:lnTo>
                      <a:pt x="347" y="1203"/>
                    </a:lnTo>
                    <a:lnTo>
                      <a:pt x="347" y="1200"/>
                    </a:lnTo>
                    <a:lnTo>
                      <a:pt x="333" y="1200"/>
                    </a:lnTo>
                    <a:lnTo>
                      <a:pt x="319" y="1198"/>
                    </a:lnTo>
                    <a:lnTo>
                      <a:pt x="305" y="1198"/>
                    </a:lnTo>
                    <a:lnTo>
                      <a:pt x="289" y="1198"/>
                    </a:lnTo>
                    <a:lnTo>
                      <a:pt x="275" y="1198"/>
                    </a:lnTo>
                    <a:lnTo>
                      <a:pt x="261" y="1200"/>
                    </a:lnTo>
                    <a:lnTo>
                      <a:pt x="247" y="1200"/>
                    </a:lnTo>
                    <a:lnTo>
                      <a:pt x="233" y="1200"/>
                    </a:lnTo>
                    <a:lnTo>
                      <a:pt x="230" y="1203"/>
                    </a:lnTo>
                    <a:lnTo>
                      <a:pt x="230" y="1208"/>
                    </a:lnTo>
                    <a:lnTo>
                      <a:pt x="230" y="1215"/>
                    </a:lnTo>
                    <a:lnTo>
                      <a:pt x="230" y="1220"/>
                    </a:lnTo>
                    <a:lnTo>
                      <a:pt x="230" y="1225"/>
                    </a:lnTo>
                    <a:lnTo>
                      <a:pt x="230" y="1232"/>
                    </a:lnTo>
                    <a:lnTo>
                      <a:pt x="228" y="1237"/>
                    </a:lnTo>
                    <a:lnTo>
                      <a:pt x="228" y="1244"/>
                    </a:lnTo>
                    <a:lnTo>
                      <a:pt x="226" y="1250"/>
                    </a:lnTo>
                    <a:lnTo>
                      <a:pt x="222" y="1257"/>
                    </a:lnTo>
                    <a:lnTo>
                      <a:pt x="222" y="1259"/>
                    </a:lnTo>
                    <a:lnTo>
                      <a:pt x="220" y="1259"/>
                    </a:lnTo>
                    <a:lnTo>
                      <a:pt x="219" y="1259"/>
                    </a:lnTo>
                    <a:lnTo>
                      <a:pt x="217" y="1260"/>
                    </a:lnTo>
                    <a:lnTo>
                      <a:pt x="216" y="1260"/>
                    </a:lnTo>
                    <a:lnTo>
                      <a:pt x="214" y="1260"/>
                    </a:lnTo>
                    <a:lnTo>
                      <a:pt x="214" y="1262"/>
                    </a:lnTo>
                    <a:lnTo>
                      <a:pt x="212" y="1262"/>
                    </a:lnTo>
                    <a:lnTo>
                      <a:pt x="209" y="1262"/>
                    </a:lnTo>
                    <a:lnTo>
                      <a:pt x="205" y="1260"/>
                    </a:lnTo>
                    <a:lnTo>
                      <a:pt x="203" y="1260"/>
                    </a:lnTo>
                    <a:lnTo>
                      <a:pt x="198" y="1252"/>
                    </a:lnTo>
                    <a:lnTo>
                      <a:pt x="195" y="1245"/>
                    </a:lnTo>
                    <a:lnTo>
                      <a:pt x="194" y="1235"/>
                    </a:lnTo>
                    <a:lnTo>
                      <a:pt x="191" y="1227"/>
                    </a:lnTo>
                    <a:lnTo>
                      <a:pt x="191" y="1216"/>
                    </a:lnTo>
                    <a:lnTo>
                      <a:pt x="191" y="1208"/>
                    </a:lnTo>
                    <a:lnTo>
                      <a:pt x="191" y="1198"/>
                    </a:lnTo>
                    <a:lnTo>
                      <a:pt x="192" y="1189"/>
                    </a:lnTo>
                    <a:lnTo>
                      <a:pt x="189" y="1186"/>
                    </a:lnTo>
                    <a:lnTo>
                      <a:pt x="178" y="1181"/>
                    </a:lnTo>
                    <a:lnTo>
                      <a:pt x="165" y="1176"/>
                    </a:lnTo>
                    <a:lnTo>
                      <a:pt x="155" y="1172"/>
                    </a:lnTo>
                    <a:lnTo>
                      <a:pt x="144" y="1167"/>
                    </a:lnTo>
                    <a:lnTo>
                      <a:pt x="131" y="1164"/>
                    </a:lnTo>
                    <a:lnTo>
                      <a:pt x="120" y="1161"/>
                    </a:lnTo>
                    <a:lnTo>
                      <a:pt x="108" y="1157"/>
                    </a:lnTo>
                    <a:lnTo>
                      <a:pt x="97" y="1155"/>
                    </a:lnTo>
                    <a:lnTo>
                      <a:pt x="97" y="1161"/>
                    </a:lnTo>
                    <a:lnTo>
                      <a:pt x="95" y="1166"/>
                    </a:lnTo>
                    <a:lnTo>
                      <a:pt x="95" y="1172"/>
                    </a:lnTo>
                    <a:lnTo>
                      <a:pt x="95" y="1177"/>
                    </a:lnTo>
                    <a:lnTo>
                      <a:pt x="95" y="1184"/>
                    </a:lnTo>
                    <a:lnTo>
                      <a:pt x="95" y="1189"/>
                    </a:lnTo>
                    <a:lnTo>
                      <a:pt x="95" y="1194"/>
                    </a:lnTo>
                    <a:lnTo>
                      <a:pt x="94" y="1201"/>
                    </a:lnTo>
                    <a:lnTo>
                      <a:pt x="94" y="1205"/>
                    </a:lnTo>
                    <a:lnTo>
                      <a:pt x="90" y="1208"/>
                    </a:lnTo>
                    <a:lnTo>
                      <a:pt x="89" y="1210"/>
                    </a:lnTo>
                    <a:lnTo>
                      <a:pt x="87" y="1211"/>
                    </a:lnTo>
                    <a:lnTo>
                      <a:pt x="86" y="1211"/>
                    </a:lnTo>
                    <a:lnTo>
                      <a:pt x="84" y="1213"/>
                    </a:lnTo>
                    <a:lnTo>
                      <a:pt x="83" y="1213"/>
                    </a:lnTo>
                    <a:lnTo>
                      <a:pt x="81" y="1213"/>
                    </a:lnTo>
                    <a:lnTo>
                      <a:pt x="76" y="1213"/>
                    </a:lnTo>
                    <a:lnTo>
                      <a:pt x="69" y="1208"/>
                    </a:lnTo>
                    <a:lnTo>
                      <a:pt x="69" y="1206"/>
                    </a:lnTo>
                    <a:lnTo>
                      <a:pt x="67" y="1205"/>
                    </a:lnTo>
                    <a:lnTo>
                      <a:pt x="67" y="1203"/>
                    </a:lnTo>
                    <a:lnTo>
                      <a:pt x="65" y="1201"/>
                    </a:lnTo>
                    <a:lnTo>
                      <a:pt x="65" y="1200"/>
                    </a:lnTo>
                    <a:lnTo>
                      <a:pt x="64" y="1198"/>
                    </a:lnTo>
                    <a:lnTo>
                      <a:pt x="64" y="1196"/>
                    </a:lnTo>
                    <a:lnTo>
                      <a:pt x="64" y="1194"/>
                    </a:lnTo>
                    <a:lnTo>
                      <a:pt x="62" y="1132"/>
                    </a:lnTo>
                    <a:lnTo>
                      <a:pt x="62" y="1069"/>
                    </a:lnTo>
                    <a:lnTo>
                      <a:pt x="62" y="1006"/>
                    </a:lnTo>
                    <a:lnTo>
                      <a:pt x="62" y="942"/>
                    </a:lnTo>
                    <a:lnTo>
                      <a:pt x="61" y="879"/>
                    </a:lnTo>
                    <a:lnTo>
                      <a:pt x="61" y="817"/>
                    </a:lnTo>
                    <a:lnTo>
                      <a:pt x="59" y="754"/>
                    </a:lnTo>
                    <a:lnTo>
                      <a:pt x="59" y="691"/>
                    </a:lnTo>
                    <a:lnTo>
                      <a:pt x="59" y="681"/>
                    </a:lnTo>
                    <a:lnTo>
                      <a:pt x="58" y="671"/>
                    </a:lnTo>
                    <a:lnTo>
                      <a:pt x="54" y="663"/>
                    </a:lnTo>
                    <a:lnTo>
                      <a:pt x="51" y="654"/>
                    </a:lnTo>
                    <a:lnTo>
                      <a:pt x="47" y="647"/>
                    </a:lnTo>
                    <a:lnTo>
                      <a:pt x="42" y="641"/>
                    </a:lnTo>
                    <a:lnTo>
                      <a:pt x="37" y="634"/>
                    </a:lnTo>
                    <a:lnTo>
                      <a:pt x="31" y="629"/>
                    </a:lnTo>
                    <a:lnTo>
                      <a:pt x="28" y="627"/>
                    </a:lnTo>
                    <a:lnTo>
                      <a:pt x="23" y="625"/>
                    </a:lnTo>
                    <a:lnTo>
                      <a:pt x="20" y="622"/>
                    </a:lnTo>
                    <a:lnTo>
                      <a:pt x="17" y="620"/>
                    </a:lnTo>
                    <a:lnTo>
                      <a:pt x="14" y="617"/>
                    </a:lnTo>
                    <a:lnTo>
                      <a:pt x="11" y="615"/>
                    </a:lnTo>
                    <a:lnTo>
                      <a:pt x="6" y="612"/>
                    </a:lnTo>
                    <a:lnTo>
                      <a:pt x="3" y="608"/>
                    </a:lnTo>
                    <a:lnTo>
                      <a:pt x="3" y="607"/>
                    </a:lnTo>
                    <a:lnTo>
                      <a:pt x="3" y="605"/>
                    </a:lnTo>
                    <a:lnTo>
                      <a:pt x="1" y="603"/>
                    </a:lnTo>
                    <a:lnTo>
                      <a:pt x="1" y="602"/>
                    </a:lnTo>
                    <a:lnTo>
                      <a:pt x="1" y="600"/>
                    </a:lnTo>
                    <a:lnTo>
                      <a:pt x="0" y="598"/>
                    </a:lnTo>
                    <a:lnTo>
                      <a:pt x="0" y="597"/>
                    </a:lnTo>
                    <a:lnTo>
                      <a:pt x="3" y="592"/>
                    </a:lnTo>
                    <a:lnTo>
                      <a:pt x="3" y="590"/>
                    </a:lnTo>
                    <a:lnTo>
                      <a:pt x="4" y="588"/>
                    </a:lnTo>
                    <a:lnTo>
                      <a:pt x="6" y="586"/>
                    </a:lnTo>
                    <a:lnTo>
                      <a:pt x="8" y="586"/>
                    </a:lnTo>
                    <a:lnTo>
                      <a:pt x="9" y="586"/>
                    </a:lnTo>
                    <a:lnTo>
                      <a:pt x="11" y="585"/>
                    </a:lnTo>
                    <a:lnTo>
                      <a:pt x="12" y="585"/>
                    </a:lnTo>
                    <a:lnTo>
                      <a:pt x="15" y="583"/>
                    </a:lnTo>
                    <a:lnTo>
                      <a:pt x="17" y="583"/>
                    </a:lnTo>
                    <a:lnTo>
                      <a:pt x="18" y="583"/>
                    </a:lnTo>
                    <a:lnTo>
                      <a:pt x="20" y="583"/>
                    </a:lnTo>
                    <a:lnTo>
                      <a:pt x="20" y="581"/>
                    </a:lnTo>
                    <a:lnTo>
                      <a:pt x="22" y="581"/>
                    </a:lnTo>
                    <a:lnTo>
                      <a:pt x="23" y="580"/>
                    </a:lnTo>
                    <a:lnTo>
                      <a:pt x="25" y="580"/>
                    </a:lnTo>
                    <a:lnTo>
                      <a:pt x="26" y="580"/>
                    </a:lnTo>
                    <a:lnTo>
                      <a:pt x="29" y="581"/>
                    </a:lnTo>
                    <a:lnTo>
                      <a:pt x="33" y="581"/>
                    </a:lnTo>
                    <a:lnTo>
                      <a:pt x="34" y="583"/>
                    </a:lnTo>
                    <a:lnTo>
                      <a:pt x="37" y="585"/>
                    </a:lnTo>
                    <a:lnTo>
                      <a:pt x="39" y="586"/>
                    </a:lnTo>
                    <a:lnTo>
                      <a:pt x="42" y="588"/>
                    </a:lnTo>
                    <a:lnTo>
                      <a:pt x="43" y="590"/>
                    </a:lnTo>
                    <a:lnTo>
                      <a:pt x="48" y="595"/>
                    </a:lnTo>
                    <a:lnTo>
                      <a:pt x="53" y="600"/>
                    </a:lnTo>
                    <a:lnTo>
                      <a:pt x="58" y="605"/>
                    </a:lnTo>
                    <a:lnTo>
                      <a:pt x="62" y="610"/>
                    </a:lnTo>
                    <a:lnTo>
                      <a:pt x="67" y="615"/>
                    </a:lnTo>
                    <a:lnTo>
                      <a:pt x="72" y="622"/>
                    </a:lnTo>
                    <a:lnTo>
                      <a:pt x="76" y="627"/>
                    </a:lnTo>
                    <a:lnTo>
                      <a:pt x="81" y="632"/>
                    </a:lnTo>
                    <a:lnTo>
                      <a:pt x="83" y="636"/>
                    </a:lnTo>
                    <a:lnTo>
                      <a:pt x="83" y="637"/>
                    </a:lnTo>
                    <a:lnTo>
                      <a:pt x="84" y="641"/>
                    </a:lnTo>
                    <a:lnTo>
                      <a:pt x="86" y="642"/>
                    </a:lnTo>
                    <a:lnTo>
                      <a:pt x="86" y="646"/>
                    </a:lnTo>
                    <a:lnTo>
                      <a:pt x="87" y="647"/>
                    </a:lnTo>
                    <a:lnTo>
                      <a:pt x="89" y="651"/>
                    </a:lnTo>
                    <a:lnTo>
                      <a:pt x="89" y="654"/>
                    </a:lnTo>
                    <a:lnTo>
                      <a:pt x="90" y="654"/>
                    </a:lnTo>
                    <a:lnTo>
                      <a:pt x="94" y="551"/>
                    </a:lnTo>
                    <a:lnTo>
                      <a:pt x="95" y="539"/>
                    </a:lnTo>
                    <a:lnTo>
                      <a:pt x="97" y="529"/>
                    </a:lnTo>
                    <a:lnTo>
                      <a:pt x="100" y="519"/>
                    </a:lnTo>
                    <a:lnTo>
                      <a:pt x="101" y="510"/>
                    </a:lnTo>
                    <a:lnTo>
                      <a:pt x="106" y="502"/>
                    </a:lnTo>
                    <a:lnTo>
                      <a:pt x="109" y="497"/>
                    </a:lnTo>
                    <a:lnTo>
                      <a:pt x="112" y="492"/>
                    </a:lnTo>
                    <a:lnTo>
                      <a:pt x="117" y="488"/>
                    </a:lnTo>
                    <a:lnTo>
                      <a:pt x="119" y="488"/>
                    </a:lnTo>
                    <a:lnTo>
                      <a:pt x="120" y="488"/>
                    </a:lnTo>
                    <a:lnTo>
                      <a:pt x="122" y="488"/>
                    </a:lnTo>
                    <a:lnTo>
                      <a:pt x="123" y="488"/>
                    </a:lnTo>
                    <a:lnTo>
                      <a:pt x="123" y="487"/>
                    </a:lnTo>
                    <a:lnTo>
                      <a:pt x="125" y="487"/>
                    </a:lnTo>
                    <a:lnTo>
                      <a:pt x="126" y="485"/>
                    </a:lnTo>
                    <a:lnTo>
                      <a:pt x="126" y="483"/>
                    </a:lnTo>
                    <a:lnTo>
                      <a:pt x="128" y="481"/>
                    </a:lnTo>
                    <a:lnTo>
                      <a:pt x="128" y="480"/>
                    </a:lnTo>
                    <a:lnTo>
                      <a:pt x="128" y="478"/>
                    </a:lnTo>
                    <a:lnTo>
                      <a:pt x="128" y="476"/>
                    </a:lnTo>
                    <a:lnTo>
                      <a:pt x="126" y="475"/>
                    </a:lnTo>
                    <a:lnTo>
                      <a:pt x="126" y="473"/>
                    </a:lnTo>
                    <a:lnTo>
                      <a:pt x="125" y="473"/>
                    </a:lnTo>
                    <a:lnTo>
                      <a:pt x="123" y="473"/>
                    </a:lnTo>
                    <a:lnTo>
                      <a:pt x="120" y="473"/>
                    </a:lnTo>
                    <a:lnTo>
                      <a:pt x="119" y="473"/>
                    </a:lnTo>
                    <a:lnTo>
                      <a:pt x="117" y="473"/>
                    </a:lnTo>
                    <a:lnTo>
                      <a:pt x="115" y="473"/>
                    </a:lnTo>
                    <a:lnTo>
                      <a:pt x="112" y="473"/>
                    </a:lnTo>
                    <a:lnTo>
                      <a:pt x="111" y="473"/>
                    </a:lnTo>
                    <a:lnTo>
                      <a:pt x="109" y="475"/>
                    </a:lnTo>
                    <a:lnTo>
                      <a:pt x="109" y="476"/>
                    </a:lnTo>
                    <a:lnTo>
                      <a:pt x="109" y="478"/>
                    </a:lnTo>
                    <a:lnTo>
                      <a:pt x="109" y="480"/>
                    </a:lnTo>
                    <a:lnTo>
                      <a:pt x="111" y="481"/>
                    </a:lnTo>
                    <a:lnTo>
                      <a:pt x="111" y="483"/>
                    </a:lnTo>
                    <a:lnTo>
                      <a:pt x="111" y="485"/>
                    </a:lnTo>
                    <a:lnTo>
                      <a:pt x="111" y="487"/>
                    </a:lnTo>
                    <a:lnTo>
                      <a:pt x="108" y="488"/>
                    </a:lnTo>
                    <a:lnTo>
                      <a:pt x="106" y="488"/>
                    </a:lnTo>
                    <a:lnTo>
                      <a:pt x="104" y="488"/>
                    </a:lnTo>
                    <a:lnTo>
                      <a:pt x="101" y="488"/>
                    </a:lnTo>
                    <a:lnTo>
                      <a:pt x="98" y="488"/>
                    </a:lnTo>
                    <a:lnTo>
                      <a:pt x="97" y="488"/>
                    </a:lnTo>
                    <a:lnTo>
                      <a:pt x="94" y="488"/>
                    </a:lnTo>
                    <a:lnTo>
                      <a:pt x="90" y="488"/>
                    </a:lnTo>
                    <a:lnTo>
                      <a:pt x="86" y="481"/>
                    </a:lnTo>
                    <a:lnTo>
                      <a:pt x="84" y="476"/>
                    </a:lnTo>
                    <a:lnTo>
                      <a:pt x="84" y="471"/>
                    </a:lnTo>
                    <a:lnTo>
                      <a:pt x="83" y="466"/>
                    </a:lnTo>
                    <a:lnTo>
                      <a:pt x="83" y="461"/>
                    </a:lnTo>
                    <a:lnTo>
                      <a:pt x="83" y="454"/>
                    </a:lnTo>
                    <a:lnTo>
                      <a:pt x="83" y="449"/>
                    </a:lnTo>
                    <a:lnTo>
                      <a:pt x="83" y="444"/>
                    </a:lnTo>
                    <a:lnTo>
                      <a:pt x="81" y="437"/>
                    </a:lnTo>
                    <a:lnTo>
                      <a:pt x="87" y="434"/>
                    </a:lnTo>
                    <a:lnTo>
                      <a:pt x="90" y="434"/>
                    </a:lnTo>
                    <a:lnTo>
                      <a:pt x="92" y="434"/>
                    </a:lnTo>
                    <a:lnTo>
                      <a:pt x="95" y="432"/>
                    </a:lnTo>
                    <a:lnTo>
                      <a:pt x="97" y="432"/>
                    </a:lnTo>
                    <a:lnTo>
                      <a:pt x="100" y="431"/>
                    </a:lnTo>
                    <a:lnTo>
                      <a:pt x="101" y="431"/>
                    </a:lnTo>
                    <a:lnTo>
                      <a:pt x="104" y="431"/>
                    </a:lnTo>
                    <a:lnTo>
                      <a:pt x="108" y="431"/>
                    </a:lnTo>
                    <a:lnTo>
                      <a:pt x="108" y="434"/>
                    </a:lnTo>
                    <a:lnTo>
                      <a:pt x="109" y="436"/>
                    </a:lnTo>
                    <a:lnTo>
                      <a:pt x="111" y="437"/>
                    </a:lnTo>
                    <a:lnTo>
                      <a:pt x="111" y="441"/>
                    </a:lnTo>
                    <a:lnTo>
                      <a:pt x="111" y="444"/>
                    </a:lnTo>
                    <a:lnTo>
                      <a:pt x="112" y="448"/>
                    </a:lnTo>
                    <a:lnTo>
                      <a:pt x="114" y="449"/>
                    </a:lnTo>
                    <a:lnTo>
                      <a:pt x="114" y="453"/>
                    </a:lnTo>
                    <a:lnTo>
                      <a:pt x="115" y="453"/>
                    </a:lnTo>
                    <a:lnTo>
                      <a:pt x="117" y="453"/>
                    </a:lnTo>
                    <a:lnTo>
                      <a:pt x="119" y="453"/>
                    </a:lnTo>
                    <a:lnTo>
                      <a:pt x="120" y="453"/>
                    </a:lnTo>
                    <a:lnTo>
                      <a:pt x="122" y="453"/>
                    </a:lnTo>
                    <a:lnTo>
                      <a:pt x="123" y="451"/>
                    </a:lnTo>
                    <a:lnTo>
                      <a:pt x="125" y="451"/>
                    </a:lnTo>
                    <a:lnTo>
                      <a:pt x="126" y="449"/>
                    </a:lnTo>
                    <a:lnTo>
                      <a:pt x="126" y="448"/>
                    </a:lnTo>
                    <a:lnTo>
                      <a:pt x="126" y="446"/>
                    </a:lnTo>
                    <a:lnTo>
                      <a:pt x="126" y="444"/>
                    </a:lnTo>
                    <a:lnTo>
                      <a:pt x="126" y="441"/>
                    </a:lnTo>
                    <a:lnTo>
                      <a:pt x="126" y="439"/>
                    </a:lnTo>
                    <a:lnTo>
                      <a:pt x="128" y="437"/>
                    </a:lnTo>
                    <a:lnTo>
                      <a:pt x="128" y="434"/>
                    </a:lnTo>
                    <a:lnTo>
                      <a:pt x="128" y="432"/>
                    </a:lnTo>
                    <a:lnTo>
                      <a:pt x="130" y="432"/>
                    </a:lnTo>
                    <a:lnTo>
                      <a:pt x="131" y="432"/>
                    </a:lnTo>
                    <a:lnTo>
                      <a:pt x="133" y="432"/>
                    </a:lnTo>
                    <a:lnTo>
                      <a:pt x="134" y="432"/>
                    </a:lnTo>
                    <a:lnTo>
                      <a:pt x="136" y="432"/>
                    </a:lnTo>
                    <a:lnTo>
                      <a:pt x="137" y="432"/>
                    </a:lnTo>
                    <a:lnTo>
                      <a:pt x="148" y="437"/>
                    </a:lnTo>
                    <a:lnTo>
                      <a:pt x="148" y="439"/>
                    </a:lnTo>
                    <a:lnTo>
                      <a:pt x="148" y="441"/>
                    </a:lnTo>
                    <a:lnTo>
                      <a:pt x="148" y="442"/>
                    </a:lnTo>
                    <a:lnTo>
                      <a:pt x="148" y="444"/>
                    </a:lnTo>
                    <a:lnTo>
                      <a:pt x="148" y="446"/>
                    </a:lnTo>
                    <a:lnTo>
                      <a:pt x="148" y="448"/>
                    </a:lnTo>
                    <a:lnTo>
                      <a:pt x="148" y="451"/>
                    </a:lnTo>
                    <a:lnTo>
                      <a:pt x="150" y="453"/>
                    </a:lnTo>
                    <a:lnTo>
                      <a:pt x="151" y="454"/>
                    </a:lnTo>
                    <a:lnTo>
                      <a:pt x="153" y="454"/>
                    </a:lnTo>
                    <a:lnTo>
                      <a:pt x="155" y="454"/>
                    </a:lnTo>
                    <a:lnTo>
                      <a:pt x="156" y="454"/>
                    </a:lnTo>
                    <a:lnTo>
                      <a:pt x="158" y="454"/>
                    </a:lnTo>
                    <a:lnTo>
                      <a:pt x="159" y="454"/>
                    </a:lnTo>
                    <a:lnTo>
                      <a:pt x="161" y="454"/>
                    </a:lnTo>
                    <a:lnTo>
                      <a:pt x="165" y="449"/>
                    </a:lnTo>
                    <a:lnTo>
                      <a:pt x="165" y="448"/>
                    </a:lnTo>
                    <a:lnTo>
                      <a:pt x="167" y="448"/>
                    </a:lnTo>
                    <a:lnTo>
                      <a:pt x="167" y="446"/>
                    </a:lnTo>
                    <a:lnTo>
                      <a:pt x="167" y="444"/>
                    </a:lnTo>
                    <a:lnTo>
                      <a:pt x="169" y="442"/>
                    </a:lnTo>
                    <a:lnTo>
                      <a:pt x="169" y="441"/>
                    </a:lnTo>
                    <a:lnTo>
                      <a:pt x="170" y="439"/>
                    </a:lnTo>
                    <a:lnTo>
                      <a:pt x="170" y="437"/>
                    </a:lnTo>
                    <a:lnTo>
                      <a:pt x="172" y="436"/>
                    </a:lnTo>
                    <a:lnTo>
                      <a:pt x="173" y="434"/>
                    </a:lnTo>
                    <a:lnTo>
                      <a:pt x="175" y="434"/>
                    </a:lnTo>
                    <a:lnTo>
                      <a:pt x="175" y="432"/>
                    </a:lnTo>
                    <a:lnTo>
                      <a:pt x="176" y="431"/>
                    </a:lnTo>
                    <a:lnTo>
                      <a:pt x="178" y="429"/>
                    </a:lnTo>
                    <a:lnTo>
                      <a:pt x="181" y="427"/>
                    </a:lnTo>
                    <a:lnTo>
                      <a:pt x="186" y="427"/>
                    </a:lnTo>
                    <a:lnTo>
                      <a:pt x="189" y="426"/>
                    </a:lnTo>
                    <a:lnTo>
                      <a:pt x="192" y="426"/>
                    </a:lnTo>
                    <a:lnTo>
                      <a:pt x="197" y="426"/>
                    </a:lnTo>
                    <a:lnTo>
                      <a:pt x="200" y="426"/>
                    </a:lnTo>
                    <a:lnTo>
                      <a:pt x="205" y="426"/>
                    </a:lnTo>
                    <a:lnTo>
                      <a:pt x="208" y="426"/>
                    </a:lnTo>
                    <a:lnTo>
                      <a:pt x="219" y="431"/>
                    </a:lnTo>
                    <a:lnTo>
                      <a:pt x="223" y="436"/>
                    </a:lnTo>
                    <a:lnTo>
                      <a:pt x="225" y="437"/>
                    </a:lnTo>
                    <a:lnTo>
                      <a:pt x="225" y="439"/>
                    </a:lnTo>
                    <a:lnTo>
                      <a:pt x="226" y="441"/>
                    </a:lnTo>
                    <a:lnTo>
                      <a:pt x="226" y="442"/>
                    </a:lnTo>
                    <a:lnTo>
                      <a:pt x="228" y="444"/>
                    </a:lnTo>
                    <a:lnTo>
                      <a:pt x="228" y="446"/>
                    </a:lnTo>
                    <a:lnTo>
                      <a:pt x="230" y="448"/>
                    </a:lnTo>
                    <a:lnTo>
                      <a:pt x="230" y="449"/>
                    </a:lnTo>
                    <a:lnTo>
                      <a:pt x="233" y="454"/>
                    </a:lnTo>
                    <a:lnTo>
                      <a:pt x="236" y="454"/>
                    </a:lnTo>
                    <a:lnTo>
                      <a:pt x="239" y="454"/>
                    </a:lnTo>
                    <a:lnTo>
                      <a:pt x="242" y="454"/>
                    </a:lnTo>
                    <a:lnTo>
                      <a:pt x="245" y="454"/>
                    </a:lnTo>
                    <a:lnTo>
                      <a:pt x="247" y="454"/>
                    </a:lnTo>
                    <a:lnTo>
                      <a:pt x="250" y="454"/>
                    </a:lnTo>
                    <a:lnTo>
                      <a:pt x="253" y="453"/>
                    </a:lnTo>
                    <a:lnTo>
                      <a:pt x="256" y="453"/>
                    </a:lnTo>
                    <a:lnTo>
                      <a:pt x="258" y="453"/>
                    </a:lnTo>
                    <a:lnTo>
                      <a:pt x="261" y="453"/>
                    </a:lnTo>
                    <a:lnTo>
                      <a:pt x="262" y="454"/>
                    </a:lnTo>
                    <a:lnTo>
                      <a:pt x="264" y="454"/>
                    </a:lnTo>
                    <a:lnTo>
                      <a:pt x="267" y="454"/>
                    </a:lnTo>
                    <a:lnTo>
                      <a:pt x="269" y="456"/>
                    </a:lnTo>
                    <a:lnTo>
                      <a:pt x="272" y="458"/>
                    </a:lnTo>
                    <a:lnTo>
                      <a:pt x="273" y="459"/>
                    </a:lnTo>
                    <a:lnTo>
                      <a:pt x="277" y="461"/>
                    </a:lnTo>
                    <a:lnTo>
                      <a:pt x="280" y="463"/>
                    </a:lnTo>
                    <a:lnTo>
                      <a:pt x="283" y="466"/>
                    </a:lnTo>
                    <a:lnTo>
                      <a:pt x="284" y="470"/>
                    </a:lnTo>
                    <a:lnTo>
                      <a:pt x="287" y="475"/>
                    </a:lnTo>
                    <a:lnTo>
                      <a:pt x="291" y="478"/>
                    </a:lnTo>
                    <a:lnTo>
                      <a:pt x="294" y="481"/>
                    </a:lnTo>
                    <a:lnTo>
                      <a:pt x="297" y="485"/>
                    </a:lnTo>
                    <a:lnTo>
                      <a:pt x="303" y="502"/>
                    </a:lnTo>
                    <a:lnTo>
                      <a:pt x="309" y="519"/>
                    </a:lnTo>
                    <a:lnTo>
                      <a:pt x="313" y="537"/>
                    </a:lnTo>
                    <a:lnTo>
                      <a:pt x="316" y="554"/>
                    </a:lnTo>
                    <a:lnTo>
                      <a:pt x="317" y="573"/>
                    </a:lnTo>
                    <a:lnTo>
                      <a:pt x="319" y="592"/>
                    </a:lnTo>
                    <a:lnTo>
                      <a:pt x="319" y="610"/>
                    </a:lnTo>
                    <a:lnTo>
                      <a:pt x="320" y="629"/>
                    </a:lnTo>
                    <a:lnTo>
                      <a:pt x="320" y="630"/>
                    </a:lnTo>
                    <a:lnTo>
                      <a:pt x="322" y="630"/>
                    </a:lnTo>
                    <a:lnTo>
                      <a:pt x="322" y="632"/>
                    </a:lnTo>
                    <a:lnTo>
                      <a:pt x="323" y="632"/>
                    </a:lnTo>
                    <a:lnTo>
                      <a:pt x="325" y="634"/>
                    </a:lnTo>
                    <a:lnTo>
                      <a:pt x="327" y="634"/>
                    </a:lnTo>
                    <a:lnTo>
                      <a:pt x="328" y="636"/>
                    </a:lnTo>
                    <a:lnTo>
                      <a:pt x="330" y="637"/>
                    </a:lnTo>
                    <a:lnTo>
                      <a:pt x="333" y="644"/>
                    </a:lnTo>
                    <a:lnTo>
                      <a:pt x="334" y="649"/>
                    </a:lnTo>
                    <a:lnTo>
                      <a:pt x="338" y="656"/>
                    </a:lnTo>
                    <a:lnTo>
                      <a:pt x="339" y="664"/>
                    </a:lnTo>
                    <a:lnTo>
                      <a:pt x="342" y="671"/>
                    </a:lnTo>
                    <a:lnTo>
                      <a:pt x="344" y="680"/>
                    </a:lnTo>
                    <a:lnTo>
                      <a:pt x="345" y="686"/>
                    </a:lnTo>
                    <a:lnTo>
                      <a:pt x="345" y="695"/>
                    </a:lnTo>
                    <a:lnTo>
                      <a:pt x="352" y="698"/>
                    </a:lnTo>
                    <a:lnTo>
                      <a:pt x="367" y="703"/>
                    </a:lnTo>
                    <a:lnTo>
                      <a:pt x="384" y="708"/>
                    </a:lnTo>
                    <a:lnTo>
                      <a:pt x="400" y="713"/>
                    </a:lnTo>
                    <a:lnTo>
                      <a:pt x="416" y="720"/>
                    </a:lnTo>
                    <a:lnTo>
                      <a:pt x="433" y="725"/>
                    </a:lnTo>
                    <a:lnTo>
                      <a:pt x="450" y="730"/>
                    </a:lnTo>
                    <a:lnTo>
                      <a:pt x="467" y="735"/>
                    </a:lnTo>
                    <a:lnTo>
                      <a:pt x="485" y="741"/>
                    </a:lnTo>
                    <a:lnTo>
                      <a:pt x="486" y="744"/>
                    </a:lnTo>
                    <a:lnTo>
                      <a:pt x="485" y="793"/>
                    </a:lnTo>
                    <a:lnTo>
                      <a:pt x="485" y="842"/>
                    </a:lnTo>
                    <a:lnTo>
                      <a:pt x="483" y="891"/>
                    </a:lnTo>
                    <a:lnTo>
                      <a:pt x="483" y="940"/>
                    </a:lnTo>
                    <a:lnTo>
                      <a:pt x="483" y="990"/>
                    </a:lnTo>
                    <a:lnTo>
                      <a:pt x="483" y="1037"/>
                    </a:lnTo>
                    <a:lnTo>
                      <a:pt x="483" y="1086"/>
                    </a:lnTo>
                    <a:lnTo>
                      <a:pt x="481" y="1133"/>
                    </a:lnTo>
                    <a:lnTo>
                      <a:pt x="486" y="1133"/>
                    </a:lnTo>
                    <a:lnTo>
                      <a:pt x="488" y="1130"/>
                    </a:lnTo>
                    <a:lnTo>
                      <a:pt x="491" y="1125"/>
                    </a:lnTo>
                    <a:lnTo>
                      <a:pt x="492" y="1120"/>
                    </a:lnTo>
                    <a:lnTo>
                      <a:pt x="494" y="1117"/>
                    </a:lnTo>
                    <a:lnTo>
                      <a:pt x="497" y="1111"/>
                    </a:lnTo>
                    <a:lnTo>
                      <a:pt x="499" y="1108"/>
                    </a:lnTo>
                    <a:lnTo>
                      <a:pt x="500" y="1103"/>
                    </a:lnTo>
                    <a:lnTo>
                      <a:pt x="503" y="1098"/>
                    </a:lnTo>
                    <a:lnTo>
                      <a:pt x="506" y="1091"/>
                    </a:lnTo>
                    <a:lnTo>
                      <a:pt x="510" y="1086"/>
                    </a:lnTo>
                    <a:lnTo>
                      <a:pt x="511" y="1083"/>
                    </a:lnTo>
                    <a:lnTo>
                      <a:pt x="514" y="1078"/>
                    </a:lnTo>
                    <a:lnTo>
                      <a:pt x="517" y="1074"/>
                    </a:lnTo>
                    <a:lnTo>
                      <a:pt x="521" y="1069"/>
                    </a:lnTo>
                    <a:lnTo>
                      <a:pt x="524" y="1066"/>
                    </a:lnTo>
                    <a:lnTo>
                      <a:pt x="528" y="1061"/>
                    </a:lnTo>
                    <a:lnTo>
                      <a:pt x="532" y="1057"/>
                    </a:lnTo>
                    <a:lnTo>
                      <a:pt x="539" y="1052"/>
                    </a:lnTo>
                    <a:lnTo>
                      <a:pt x="547" y="1045"/>
                    </a:lnTo>
                    <a:lnTo>
                      <a:pt x="555" y="1040"/>
                    </a:lnTo>
                    <a:lnTo>
                      <a:pt x="561" y="1035"/>
                    </a:lnTo>
                    <a:lnTo>
                      <a:pt x="569" y="1028"/>
                    </a:lnTo>
                    <a:lnTo>
                      <a:pt x="577" y="1023"/>
                    </a:lnTo>
                    <a:lnTo>
                      <a:pt x="586" y="1018"/>
                    </a:lnTo>
                    <a:lnTo>
                      <a:pt x="596" y="1013"/>
                    </a:lnTo>
                    <a:lnTo>
                      <a:pt x="600" y="1012"/>
                    </a:lnTo>
                    <a:lnTo>
                      <a:pt x="605" y="1010"/>
                    </a:lnTo>
                    <a:lnTo>
                      <a:pt x="610" y="1008"/>
                    </a:lnTo>
                    <a:lnTo>
                      <a:pt x="614" y="1005"/>
                    </a:lnTo>
                    <a:lnTo>
                      <a:pt x="619" y="1003"/>
                    </a:lnTo>
                    <a:lnTo>
                      <a:pt x="624" y="1001"/>
                    </a:lnTo>
                    <a:lnTo>
                      <a:pt x="628" y="1000"/>
                    </a:lnTo>
                    <a:lnTo>
                      <a:pt x="635" y="998"/>
                    </a:lnTo>
                    <a:lnTo>
                      <a:pt x="641" y="996"/>
                    </a:lnTo>
                    <a:lnTo>
                      <a:pt x="641" y="995"/>
                    </a:lnTo>
                    <a:lnTo>
                      <a:pt x="643" y="995"/>
                    </a:lnTo>
                    <a:lnTo>
                      <a:pt x="644" y="995"/>
                    </a:lnTo>
                    <a:lnTo>
                      <a:pt x="646" y="993"/>
                    </a:lnTo>
                    <a:lnTo>
                      <a:pt x="647" y="993"/>
                    </a:lnTo>
                    <a:lnTo>
                      <a:pt x="649" y="993"/>
                    </a:lnTo>
                    <a:lnTo>
                      <a:pt x="650" y="991"/>
                    </a:lnTo>
                    <a:lnTo>
                      <a:pt x="652" y="991"/>
                    </a:lnTo>
                    <a:lnTo>
                      <a:pt x="668" y="984"/>
                    </a:lnTo>
                    <a:lnTo>
                      <a:pt x="683" y="983"/>
                    </a:lnTo>
                    <a:lnTo>
                      <a:pt x="699" y="981"/>
                    </a:lnTo>
                    <a:lnTo>
                      <a:pt x="716" y="981"/>
                    </a:lnTo>
                    <a:lnTo>
                      <a:pt x="732" y="981"/>
                    </a:lnTo>
                    <a:lnTo>
                      <a:pt x="749" y="981"/>
                    </a:lnTo>
                    <a:lnTo>
                      <a:pt x="765" y="981"/>
                    </a:lnTo>
                    <a:lnTo>
                      <a:pt x="780" y="981"/>
                    </a:lnTo>
                    <a:lnTo>
                      <a:pt x="783" y="981"/>
                    </a:lnTo>
                    <a:lnTo>
                      <a:pt x="786" y="981"/>
                    </a:lnTo>
                    <a:lnTo>
                      <a:pt x="788" y="981"/>
                    </a:lnTo>
                    <a:lnTo>
                      <a:pt x="791" y="981"/>
                    </a:lnTo>
                    <a:lnTo>
                      <a:pt x="793" y="981"/>
                    </a:lnTo>
                    <a:lnTo>
                      <a:pt x="796" y="981"/>
                    </a:lnTo>
                    <a:lnTo>
                      <a:pt x="797" y="981"/>
                    </a:lnTo>
                    <a:lnTo>
                      <a:pt x="801" y="981"/>
                    </a:lnTo>
                    <a:lnTo>
                      <a:pt x="799" y="978"/>
                    </a:lnTo>
                    <a:lnTo>
                      <a:pt x="791" y="978"/>
                    </a:lnTo>
                    <a:lnTo>
                      <a:pt x="782" y="976"/>
                    </a:lnTo>
                    <a:lnTo>
                      <a:pt x="774" y="974"/>
                    </a:lnTo>
                    <a:lnTo>
                      <a:pt x="766" y="974"/>
                    </a:lnTo>
                    <a:lnTo>
                      <a:pt x="758" y="974"/>
                    </a:lnTo>
                    <a:lnTo>
                      <a:pt x="749" y="973"/>
                    </a:lnTo>
                    <a:lnTo>
                      <a:pt x="741" y="973"/>
                    </a:lnTo>
                    <a:lnTo>
                      <a:pt x="732" y="973"/>
                    </a:lnTo>
                    <a:lnTo>
                      <a:pt x="750" y="971"/>
                    </a:lnTo>
                    <a:lnTo>
                      <a:pt x="769" y="973"/>
                    </a:lnTo>
                    <a:lnTo>
                      <a:pt x="786" y="974"/>
                    </a:lnTo>
                    <a:lnTo>
                      <a:pt x="805" y="976"/>
                    </a:lnTo>
                    <a:lnTo>
                      <a:pt x="824" y="979"/>
                    </a:lnTo>
                    <a:lnTo>
                      <a:pt x="843" y="981"/>
                    </a:lnTo>
                    <a:lnTo>
                      <a:pt x="860" y="983"/>
                    </a:lnTo>
                    <a:lnTo>
                      <a:pt x="879" y="983"/>
                    </a:lnTo>
                    <a:lnTo>
                      <a:pt x="885" y="973"/>
                    </a:lnTo>
                    <a:lnTo>
                      <a:pt x="885" y="967"/>
                    </a:lnTo>
                    <a:lnTo>
                      <a:pt x="885" y="964"/>
                    </a:lnTo>
                    <a:lnTo>
                      <a:pt x="887" y="961"/>
                    </a:lnTo>
                    <a:lnTo>
                      <a:pt x="887" y="956"/>
                    </a:lnTo>
                    <a:lnTo>
                      <a:pt x="888" y="952"/>
                    </a:lnTo>
                    <a:lnTo>
                      <a:pt x="888" y="949"/>
                    </a:lnTo>
                    <a:lnTo>
                      <a:pt x="890" y="944"/>
                    </a:lnTo>
                    <a:lnTo>
                      <a:pt x="890" y="939"/>
                    </a:lnTo>
                    <a:lnTo>
                      <a:pt x="888" y="937"/>
                    </a:lnTo>
                    <a:lnTo>
                      <a:pt x="888" y="935"/>
                    </a:lnTo>
                    <a:lnTo>
                      <a:pt x="890" y="934"/>
                    </a:lnTo>
                    <a:lnTo>
                      <a:pt x="890" y="932"/>
                    </a:lnTo>
                    <a:lnTo>
                      <a:pt x="891" y="930"/>
                    </a:lnTo>
                    <a:lnTo>
                      <a:pt x="893" y="930"/>
                    </a:lnTo>
                    <a:lnTo>
                      <a:pt x="893" y="929"/>
                    </a:lnTo>
                    <a:lnTo>
                      <a:pt x="894" y="927"/>
                    </a:lnTo>
                    <a:lnTo>
                      <a:pt x="894" y="925"/>
                    </a:lnTo>
                    <a:lnTo>
                      <a:pt x="894" y="922"/>
                    </a:lnTo>
                    <a:lnTo>
                      <a:pt x="894" y="918"/>
                    </a:lnTo>
                    <a:lnTo>
                      <a:pt x="896" y="915"/>
                    </a:lnTo>
                    <a:lnTo>
                      <a:pt x="896" y="912"/>
                    </a:lnTo>
                    <a:lnTo>
                      <a:pt x="898" y="908"/>
                    </a:lnTo>
                    <a:lnTo>
                      <a:pt x="898" y="905"/>
                    </a:lnTo>
                    <a:lnTo>
                      <a:pt x="899" y="900"/>
                    </a:lnTo>
                    <a:lnTo>
                      <a:pt x="899" y="896"/>
                    </a:lnTo>
                    <a:lnTo>
                      <a:pt x="898" y="895"/>
                    </a:lnTo>
                    <a:lnTo>
                      <a:pt x="896" y="895"/>
                    </a:lnTo>
                    <a:lnTo>
                      <a:pt x="894" y="895"/>
                    </a:lnTo>
                    <a:lnTo>
                      <a:pt x="893" y="895"/>
                    </a:lnTo>
                    <a:lnTo>
                      <a:pt x="891" y="895"/>
                    </a:lnTo>
                    <a:lnTo>
                      <a:pt x="890" y="895"/>
                    </a:lnTo>
                    <a:lnTo>
                      <a:pt x="888" y="895"/>
                    </a:lnTo>
                    <a:lnTo>
                      <a:pt x="887" y="895"/>
                    </a:lnTo>
                    <a:lnTo>
                      <a:pt x="887" y="891"/>
                    </a:lnTo>
                    <a:lnTo>
                      <a:pt x="888" y="891"/>
                    </a:lnTo>
                    <a:lnTo>
                      <a:pt x="890" y="891"/>
                    </a:lnTo>
                    <a:lnTo>
                      <a:pt x="891" y="891"/>
                    </a:lnTo>
                    <a:lnTo>
                      <a:pt x="893" y="891"/>
                    </a:lnTo>
                    <a:lnTo>
                      <a:pt x="894" y="891"/>
                    </a:lnTo>
                    <a:lnTo>
                      <a:pt x="896" y="891"/>
                    </a:lnTo>
                    <a:lnTo>
                      <a:pt x="898" y="891"/>
                    </a:lnTo>
                    <a:lnTo>
                      <a:pt x="901" y="885"/>
                    </a:lnTo>
                    <a:lnTo>
                      <a:pt x="901" y="876"/>
                    </a:lnTo>
                    <a:lnTo>
                      <a:pt x="901" y="869"/>
                    </a:lnTo>
                    <a:lnTo>
                      <a:pt x="902" y="862"/>
                    </a:lnTo>
                    <a:lnTo>
                      <a:pt x="902" y="854"/>
                    </a:lnTo>
                    <a:lnTo>
                      <a:pt x="904" y="847"/>
                    </a:lnTo>
                    <a:lnTo>
                      <a:pt x="904" y="839"/>
                    </a:lnTo>
                    <a:lnTo>
                      <a:pt x="904" y="832"/>
                    </a:lnTo>
                    <a:lnTo>
                      <a:pt x="905" y="824"/>
                    </a:lnTo>
                    <a:lnTo>
                      <a:pt x="905" y="817"/>
                    </a:lnTo>
                    <a:lnTo>
                      <a:pt x="905" y="810"/>
                    </a:lnTo>
                    <a:lnTo>
                      <a:pt x="905" y="803"/>
                    </a:lnTo>
                    <a:lnTo>
                      <a:pt x="904" y="798"/>
                    </a:lnTo>
                    <a:lnTo>
                      <a:pt x="904" y="791"/>
                    </a:lnTo>
                    <a:lnTo>
                      <a:pt x="902" y="786"/>
                    </a:lnTo>
                    <a:lnTo>
                      <a:pt x="902" y="781"/>
                    </a:lnTo>
                    <a:lnTo>
                      <a:pt x="901" y="776"/>
                    </a:lnTo>
                    <a:lnTo>
                      <a:pt x="899" y="774"/>
                    </a:lnTo>
                    <a:lnTo>
                      <a:pt x="898" y="773"/>
                    </a:lnTo>
                    <a:lnTo>
                      <a:pt x="894" y="773"/>
                    </a:lnTo>
                    <a:lnTo>
                      <a:pt x="893" y="773"/>
                    </a:lnTo>
                    <a:lnTo>
                      <a:pt x="890" y="773"/>
                    </a:lnTo>
                    <a:lnTo>
                      <a:pt x="887" y="773"/>
                    </a:lnTo>
                    <a:lnTo>
                      <a:pt x="885" y="771"/>
                    </a:lnTo>
                    <a:lnTo>
                      <a:pt x="882" y="771"/>
                    </a:lnTo>
                    <a:lnTo>
                      <a:pt x="883" y="769"/>
                    </a:lnTo>
                    <a:lnTo>
                      <a:pt x="885" y="769"/>
                    </a:lnTo>
                    <a:lnTo>
                      <a:pt x="887" y="769"/>
                    </a:lnTo>
                    <a:lnTo>
                      <a:pt x="890" y="769"/>
                    </a:lnTo>
                    <a:lnTo>
                      <a:pt x="891" y="769"/>
                    </a:lnTo>
                    <a:lnTo>
                      <a:pt x="893" y="769"/>
                    </a:lnTo>
                    <a:lnTo>
                      <a:pt x="894" y="769"/>
                    </a:lnTo>
                    <a:lnTo>
                      <a:pt x="898" y="769"/>
                    </a:lnTo>
                    <a:lnTo>
                      <a:pt x="901" y="764"/>
                    </a:lnTo>
                    <a:lnTo>
                      <a:pt x="901" y="761"/>
                    </a:lnTo>
                    <a:lnTo>
                      <a:pt x="901" y="757"/>
                    </a:lnTo>
                    <a:lnTo>
                      <a:pt x="901" y="754"/>
                    </a:lnTo>
                    <a:lnTo>
                      <a:pt x="899" y="751"/>
                    </a:lnTo>
                    <a:lnTo>
                      <a:pt x="899" y="747"/>
                    </a:lnTo>
                    <a:lnTo>
                      <a:pt x="898" y="742"/>
                    </a:lnTo>
                    <a:lnTo>
                      <a:pt x="898" y="739"/>
                    </a:lnTo>
                    <a:lnTo>
                      <a:pt x="898" y="735"/>
                    </a:lnTo>
                    <a:lnTo>
                      <a:pt x="896" y="734"/>
                    </a:lnTo>
                    <a:lnTo>
                      <a:pt x="896" y="732"/>
                    </a:lnTo>
                    <a:lnTo>
                      <a:pt x="894" y="732"/>
                    </a:lnTo>
                    <a:lnTo>
                      <a:pt x="893" y="732"/>
                    </a:lnTo>
                    <a:lnTo>
                      <a:pt x="891" y="732"/>
                    </a:lnTo>
                    <a:lnTo>
                      <a:pt x="890" y="732"/>
                    </a:lnTo>
                    <a:lnTo>
                      <a:pt x="888" y="732"/>
                    </a:lnTo>
                    <a:lnTo>
                      <a:pt x="887" y="732"/>
                    </a:lnTo>
                    <a:lnTo>
                      <a:pt x="882" y="729"/>
                    </a:lnTo>
                    <a:lnTo>
                      <a:pt x="883" y="729"/>
                    </a:lnTo>
                    <a:lnTo>
                      <a:pt x="885" y="729"/>
                    </a:lnTo>
                    <a:lnTo>
                      <a:pt x="887" y="727"/>
                    </a:lnTo>
                    <a:lnTo>
                      <a:pt x="890" y="727"/>
                    </a:lnTo>
                    <a:lnTo>
                      <a:pt x="891" y="727"/>
                    </a:lnTo>
                    <a:lnTo>
                      <a:pt x="893" y="727"/>
                    </a:lnTo>
                    <a:lnTo>
                      <a:pt x="894" y="725"/>
                    </a:lnTo>
                    <a:lnTo>
                      <a:pt x="894" y="724"/>
                    </a:lnTo>
                    <a:lnTo>
                      <a:pt x="894" y="722"/>
                    </a:lnTo>
                    <a:lnTo>
                      <a:pt x="894" y="720"/>
                    </a:lnTo>
                    <a:lnTo>
                      <a:pt x="893" y="719"/>
                    </a:lnTo>
                    <a:lnTo>
                      <a:pt x="893" y="717"/>
                    </a:lnTo>
                    <a:lnTo>
                      <a:pt x="893" y="715"/>
                    </a:lnTo>
                    <a:lnTo>
                      <a:pt x="891" y="713"/>
                    </a:lnTo>
                    <a:lnTo>
                      <a:pt x="890" y="712"/>
                    </a:lnTo>
                    <a:lnTo>
                      <a:pt x="888" y="710"/>
                    </a:lnTo>
                    <a:lnTo>
                      <a:pt x="888" y="708"/>
                    </a:lnTo>
                    <a:lnTo>
                      <a:pt x="888" y="707"/>
                    </a:lnTo>
                    <a:lnTo>
                      <a:pt x="888" y="705"/>
                    </a:lnTo>
                    <a:lnTo>
                      <a:pt x="888" y="703"/>
                    </a:lnTo>
                    <a:lnTo>
                      <a:pt x="890" y="703"/>
                    </a:lnTo>
                    <a:lnTo>
                      <a:pt x="890" y="702"/>
                    </a:lnTo>
                    <a:lnTo>
                      <a:pt x="890" y="700"/>
                    </a:lnTo>
                    <a:lnTo>
                      <a:pt x="888" y="695"/>
                    </a:lnTo>
                    <a:lnTo>
                      <a:pt x="887" y="691"/>
                    </a:lnTo>
                    <a:lnTo>
                      <a:pt x="887" y="686"/>
                    </a:lnTo>
                    <a:lnTo>
                      <a:pt x="885" y="683"/>
                    </a:lnTo>
                    <a:lnTo>
                      <a:pt x="883" y="678"/>
                    </a:lnTo>
                    <a:lnTo>
                      <a:pt x="882" y="675"/>
                    </a:lnTo>
                    <a:lnTo>
                      <a:pt x="879" y="671"/>
                    </a:lnTo>
                    <a:lnTo>
                      <a:pt x="877" y="668"/>
                    </a:lnTo>
                    <a:lnTo>
                      <a:pt x="869" y="664"/>
                    </a:lnTo>
                    <a:lnTo>
                      <a:pt x="872" y="661"/>
                    </a:lnTo>
                    <a:lnTo>
                      <a:pt x="872" y="658"/>
                    </a:lnTo>
                    <a:lnTo>
                      <a:pt x="871" y="656"/>
                    </a:lnTo>
                    <a:lnTo>
                      <a:pt x="871" y="654"/>
                    </a:lnTo>
                    <a:lnTo>
                      <a:pt x="869" y="652"/>
                    </a:lnTo>
                    <a:lnTo>
                      <a:pt x="868" y="651"/>
                    </a:lnTo>
                    <a:lnTo>
                      <a:pt x="866" y="651"/>
                    </a:lnTo>
                    <a:lnTo>
                      <a:pt x="866" y="649"/>
                    </a:lnTo>
                    <a:lnTo>
                      <a:pt x="865" y="647"/>
                    </a:lnTo>
                    <a:lnTo>
                      <a:pt x="863" y="646"/>
                    </a:lnTo>
                    <a:lnTo>
                      <a:pt x="862" y="646"/>
                    </a:lnTo>
                    <a:lnTo>
                      <a:pt x="860" y="646"/>
                    </a:lnTo>
                    <a:lnTo>
                      <a:pt x="857" y="646"/>
                    </a:lnTo>
                    <a:lnTo>
                      <a:pt x="855" y="646"/>
                    </a:lnTo>
                    <a:lnTo>
                      <a:pt x="854" y="646"/>
                    </a:lnTo>
                    <a:lnTo>
                      <a:pt x="852" y="646"/>
                    </a:lnTo>
                    <a:lnTo>
                      <a:pt x="849" y="646"/>
                    </a:lnTo>
                    <a:lnTo>
                      <a:pt x="847" y="644"/>
                    </a:lnTo>
                    <a:lnTo>
                      <a:pt x="847" y="642"/>
                    </a:lnTo>
                    <a:lnTo>
                      <a:pt x="849" y="642"/>
                    </a:lnTo>
                    <a:lnTo>
                      <a:pt x="851" y="642"/>
                    </a:lnTo>
                    <a:lnTo>
                      <a:pt x="852" y="642"/>
                    </a:lnTo>
                    <a:lnTo>
                      <a:pt x="854" y="642"/>
                    </a:lnTo>
                    <a:lnTo>
                      <a:pt x="855" y="642"/>
                    </a:lnTo>
                    <a:lnTo>
                      <a:pt x="857" y="642"/>
                    </a:lnTo>
                    <a:lnTo>
                      <a:pt x="858" y="636"/>
                    </a:lnTo>
                    <a:lnTo>
                      <a:pt x="858" y="634"/>
                    </a:lnTo>
                    <a:lnTo>
                      <a:pt x="857" y="632"/>
                    </a:lnTo>
                    <a:lnTo>
                      <a:pt x="855" y="630"/>
                    </a:lnTo>
                    <a:lnTo>
                      <a:pt x="854" y="630"/>
                    </a:lnTo>
                    <a:lnTo>
                      <a:pt x="852" y="629"/>
                    </a:lnTo>
                    <a:lnTo>
                      <a:pt x="851" y="627"/>
                    </a:lnTo>
                    <a:lnTo>
                      <a:pt x="822" y="625"/>
                    </a:lnTo>
                    <a:lnTo>
                      <a:pt x="794" y="625"/>
                    </a:lnTo>
                    <a:lnTo>
                      <a:pt x="766" y="625"/>
                    </a:lnTo>
                    <a:lnTo>
                      <a:pt x="738" y="625"/>
                    </a:lnTo>
                    <a:lnTo>
                      <a:pt x="710" y="625"/>
                    </a:lnTo>
                    <a:lnTo>
                      <a:pt x="680" y="627"/>
                    </a:lnTo>
                    <a:lnTo>
                      <a:pt x="652" y="627"/>
                    </a:lnTo>
                    <a:lnTo>
                      <a:pt x="622" y="627"/>
                    </a:lnTo>
                    <a:lnTo>
                      <a:pt x="619" y="632"/>
                    </a:lnTo>
                    <a:lnTo>
                      <a:pt x="622" y="636"/>
                    </a:lnTo>
                    <a:lnTo>
                      <a:pt x="627" y="634"/>
                    </a:lnTo>
                    <a:lnTo>
                      <a:pt x="632" y="634"/>
                    </a:lnTo>
                    <a:lnTo>
                      <a:pt x="636" y="634"/>
                    </a:lnTo>
                    <a:lnTo>
                      <a:pt x="643" y="634"/>
                    </a:lnTo>
                    <a:lnTo>
                      <a:pt x="647" y="634"/>
                    </a:lnTo>
                    <a:lnTo>
                      <a:pt x="652" y="636"/>
                    </a:lnTo>
                    <a:lnTo>
                      <a:pt x="657" y="636"/>
                    </a:lnTo>
                    <a:lnTo>
                      <a:pt x="663" y="636"/>
                    </a:lnTo>
                    <a:lnTo>
                      <a:pt x="668" y="639"/>
                    </a:lnTo>
                    <a:lnTo>
                      <a:pt x="663" y="641"/>
                    </a:lnTo>
                    <a:lnTo>
                      <a:pt x="660" y="641"/>
                    </a:lnTo>
                    <a:lnTo>
                      <a:pt x="655" y="639"/>
                    </a:lnTo>
                    <a:lnTo>
                      <a:pt x="650" y="639"/>
                    </a:lnTo>
                    <a:lnTo>
                      <a:pt x="646" y="639"/>
                    </a:lnTo>
                    <a:lnTo>
                      <a:pt x="641" y="637"/>
                    </a:lnTo>
                    <a:lnTo>
                      <a:pt x="636" y="639"/>
                    </a:lnTo>
                    <a:lnTo>
                      <a:pt x="632" y="639"/>
                    </a:lnTo>
                    <a:lnTo>
                      <a:pt x="632" y="644"/>
                    </a:lnTo>
                    <a:lnTo>
                      <a:pt x="632" y="646"/>
                    </a:lnTo>
                    <a:lnTo>
                      <a:pt x="633" y="647"/>
                    </a:lnTo>
                    <a:lnTo>
                      <a:pt x="635" y="649"/>
                    </a:lnTo>
                    <a:lnTo>
                      <a:pt x="636" y="649"/>
                    </a:lnTo>
                    <a:lnTo>
                      <a:pt x="638" y="651"/>
                    </a:lnTo>
                    <a:lnTo>
                      <a:pt x="639" y="652"/>
                    </a:lnTo>
                    <a:lnTo>
                      <a:pt x="639" y="654"/>
                    </a:lnTo>
                    <a:lnTo>
                      <a:pt x="643" y="654"/>
                    </a:lnTo>
                    <a:lnTo>
                      <a:pt x="644" y="654"/>
                    </a:lnTo>
                    <a:lnTo>
                      <a:pt x="646" y="654"/>
                    </a:lnTo>
                    <a:lnTo>
                      <a:pt x="649" y="654"/>
                    </a:lnTo>
                    <a:lnTo>
                      <a:pt x="650" y="654"/>
                    </a:lnTo>
                    <a:lnTo>
                      <a:pt x="654" y="654"/>
                    </a:lnTo>
                    <a:lnTo>
                      <a:pt x="657" y="654"/>
                    </a:lnTo>
                    <a:lnTo>
                      <a:pt x="658" y="656"/>
                    </a:lnTo>
                    <a:lnTo>
                      <a:pt x="657" y="658"/>
                    </a:lnTo>
                    <a:lnTo>
                      <a:pt x="655" y="658"/>
                    </a:lnTo>
                    <a:lnTo>
                      <a:pt x="654" y="658"/>
                    </a:lnTo>
                    <a:lnTo>
                      <a:pt x="652" y="658"/>
                    </a:lnTo>
                    <a:lnTo>
                      <a:pt x="650" y="659"/>
                    </a:lnTo>
                    <a:lnTo>
                      <a:pt x="649" y="659"/>
                    </a:lnTo>
                    <a:lnTo>
                      <a:pt x="647" y="659"/>
                    </a:lnTo>
                    <a:lnTo>
                      <a:pt x="644" y="661"/>
                    </a:lnTo>
                    <a:lnTo>
                      <a:pt x="644" y="664"/>
                    </a:lnTo>
                    <a:lnTo>
                      <a:pt x="647" y="666"/>
                    </a:lnTo>
                    <a:lnTo>
                      <a:pt x="647" y="668"/>
                    </a:lnTo>
                    <a:lnTo>
                      <a:pt x="649" y="669"/>
                    </a:lnTo>
                    <a:lnTo>
                      <a:pt x="649" y="671"/>
                    </a:lnTo>
                    <a:lnTo>
                      <a:pt x="650" y="675"/>
                    </a:lnTo>
                    <a:lnTo>
                      <a:pt x="650" y="676"/>
                    </a:lnTo>
                    <a:lnTo>
                      <a:pt x="652" y="676"/>
                    </a:lnTo>
                    <a:lnTo>
                      <a:pt x="655" y="678"/>
                    </a:lnTo>
                    <a:lnTo>
                      <a:pt x="657" y="678"/>
                    </a:lnTo>
                    <a:lnTo>
                      <a:pt x="658" y="678"/>
                    </a:lnTo>
                    <a:lnTo>
                      <a:pt x="660" y="678"/>
                    </a:lnTo>
                    <a:lnTo>
                      <a:pt x="661" y="678"/>
                    </a:lnTo>
                    <a:lnTo>
                      <a:pt x="663" y="680"/>
                    </a:lnTo>
                    <a:lnTo>
                      <a:pt x="663" y="681"/>
                    </a:lnTo>
                    <a:lnTo>
                      <a:pt x="658" y="686"/>
                    </a:lnTo>
                    <a:lnTo>
                      <a:pt x="658" y="688"/>
                    </a:lnTo>
                    <a:lnTo>
                      <a:pt x="658" y="690"/>
                    </a:lnTo>
                    <a:lnTo>
                      <a:pt x="660" y="691"/>
                    </a:lnTo>
                    <a:lnTo>
                      <a:pt x="660" y="693"/>
                    </a:lnTo>
                    <a:lnTo>
                      <a:pt x="661" y="693"/>
                    </a:lnTo>
                    <a:lnTo>
                      <a:pt x="661" y="695"/>
                    </a:lnTo>
                    <a:lnTo>
                      <a:pt x="661" y="697"/>
                    </a:lnTo>
                    <a:lnTo>
                      <a:pt x="661" y="698"/>
                    </a:lnTo>
                    <a:lnTo>
                      <a:pt x="663" y="698"/>
                    </a:lnTo>
                    <a:lnTo>
                      <a:pt x="664" y="698"/>
                    </a:lnTo>
                    <a:lnTo>
                      <a:pt x="664" y="700"/>
                    </a:lnTo>
                    <a:lnTo>
                      <a:pt x="666" y="700"/>
                    </a:lnTo>
                    <a:lnTo>
                      <a:pt x="668" y="700"/>
                    </a:lnTo>
                    <a:lnTo>
                      <a:pt x="669" y="702"/>
                    </a:lnTo>
                    <a:lnTo>
                      <a:pt x="671" y="702"/>
                    </a:lnTo>
                    <a:lnTo>
                      <a:pt x="679" y="702"/>
                    </a:lnTo>
                    <a:lnTo>
                      <a:pt x="679" y="705"/>
                    </a:lnTo>
                    <a:lnTo>
                      <a:pt x="677" y="705"/>
                    </a:lnTo>
                    <a:lnTo>
                      <a:pt x="675" y="705"/>
                    </a:lnTo>
                    <a:lnTo>
                      <a:pt x="674" y="705"/>
                    </a:lnTo>
                    <a:lnTo>
                      <a:pt x="672" y="705"/>
                    </a:lnTo>
                    <a:lnTo>
                      <a:pt x="671" y="705"/>
                    </a:lnTo>
                    <a:lnTo>
                      <a:pt x="669" y="705"/>
                    </a:lnTo>
                    <a:lnTo>
                      <a:pt x="668" y="705"/>
                    </a:lnTo>
                    <a:lnTo>
                      <a:pt x="666" y="707"/>
                    </a:lnTo>
                    <a:lnTo>
                      <a:pt x="666" y="710"/>
                    </a:lnTo>
                    <a:lnTo>
                      <a:pt x="668" y="712"/>
                    </a:lnTo>
                    <a:lnTo>
                      <a:pt x="668" y="713"/>
                    </a:lnTo>
                    <a:lnTo>
                      <a:pt x="668" y="717"/>
                    </a:lnTo>
                    <a:lnTo>
                      <a:pt x="669" y="719"/>
                    </a:lnTo>
                    <a:lnTo>
                      <a:pt x="669" y="720"/>
                    </a:lnTo>
                    <a:lnTo>
                      <a:pt x="671" y="724"/>
                    </a:lnTo>
                    <a:lnTo>
                      <a:pt x="671" y="725"/>
                    </a:lnTo>
                    <a:lnTo>
                      <a:pt x="672" y="725"/>
                    </a:lnTo>
                    <a:lnTo>
                      <a:pt x="674" y="727"/>
                    </a:lnTo>
                    <a:lnTo>
                      <a:pt x="675" y="727"/>
                    </a:lnTo>
                    <a:lnTo>
                      <a:pt x="677" y="727"/>
                    </a:lnTo>
                    <a:lnTo>
                      <a:pt x="679" y="727"/>
                    </a:lnTo>
                    <a:lnTo>
                      <a:pt x="682" y="727"/>
                    </a:lnTo>
                    <a:lnTo>
                      <a:pt x="683" y="727"/>
                    </a:lnTo>
                    <a:lnTo>
                      <a:pt x="685" y="727"/>
                    </a:lnTo>
                    <a:lnTo>
                      <a:pt x="683" y="729"/>
                    </a:lnTo>
                    <a:lnTo>
                      <a:pt x="682" y="729"/>
                    </a:lnTo>
                    <a:lnTo>
                      <a:pt x="680" y="729"/>
                    </a:lnTo>
                    <a:lnTo>
                      <a:pt x="679" y="730"/>
                    </a:lnTo>
                    <a:lnTo>
                      <a:pt x="677" y="730"/>
                    </a:lnTo>
                    <a:lnTo>
                      <a:pt x="675" y="730"/>
                    </a:lnTo>
                    <a:lnTo>
                      <a:pt x="674" y="730"/>
                    </a:lnTo>
                    <a:lnTo>
                      <a:pt x="674" y="732"/>
                    </a:lnTo>
                    <a:lnTo>
                      <a:pt x="675" y="739"/>
                    </a:lnTo>
                    <a:lnTo>
                      <a:pt x="675" y="746"/>
                    </a:lnTo>
                    <a:lnTo>
                      <a:pt x="677" y="754"/>
                    </a:lnTo>
                    <a:lnTo>
                      <a:pt x="679" y="761"/>
                    </a:lnTo>
                    <a:lnTo>
                      <a:pt x="679" y="768"/>
                    </a:lnTo>
                    <a:lnTo>
                      <a:pt x="680" y="776"/>
                    </a:lnTo>
                    <a:lnTo>
                      <a:pt x="682" y="783"/>
                    </a:lnTo>
                    <a:lnTo>
                      <a:pt x="683" y="790"/>
                    </a:lnTo>
                    <a:lnTo>
                      <a:pt x="685" y="790"/>
                    </a:lnTo>
                    <a:lnTo>
                      <a:pt x="686" y="790"/>
                    </a:lnTo>
                    <a:lnTo>
                      <a:pt x="688" y="790"/>
                    </a:lnTo>
                    <a:lnTo>
                      <a:pt x="689" y="790"/>
                    </a:lnTo>
                    <a:lnTo>
                      <a:pt x="691" y="790"/>
                    </a:lnTo>
                    <a:lnTo>
                      <a:pt x="693" y="790"/>
                    </a:lnTo>
                    <a:lnTo>
                      <a:pt x="694" y="791"/>
                    </a:lnTo>
                    <a:lnTo>
                      <a:pt x="699" y="793"/>
                    </a:lnTo>
                    <a:lnTo>
                      <a:pt x="697" y="795"/>
                    </a:lnTo>
                    <a:lnTo>
                      <a:pt x="696" y="795"/>
                    </a:lnTo>
                    <a:lnTo>
                      <a:pt x="694" y="795"/>
                    </a:lnTo>
                    <a:lnTo>
                      <a:pt x="693" y="795"/>
                    </a:lnTo>
                    <a:lnTo>
                      <a:pt x="691" y="795"/>
                    </a:lnTo>
                    <a:lnTo>
                      <a:pt x="689" y="795"/>
                    </a:lnTo>
                    <a:lnTo>
                      <a:pt x="688" y="795"/>
                    </a:lnTo>
                    <a:lnTo>
                      <a:pt x="686" y="795"/>
                    </a:lnTo>
                    <a:lnTo>
                      <a:pt x="685" y="796"/>
                    </a:lnTo>
                    <a:lnTo>
                      <a:pt x="685" y="802"/>
                    </a:lnTo>
                    <a:lnTo>
                      <a:pt x="683" y="805"/>
                    </a:lnTo>
                    <a:lnTo>
                      <a:pt x="683" y="808"/>
                    </a:lnTo>
                    <a:lnTo>
                      <a:pt x="683" y="812"/>
                    </a:lnTo>
                    <a:lnTo>
                      <a:pt x="683" y="815"/>
                    </a:lnTo>
                    <a:lnTo>
                      <a:pt x="683" y="820"/>
                    </a:lnTo>
                    <a:lnTo>
                      <a:pt x="685" y="824"/>
                    </a:lnTo>
                    <a:lnTo>
                      <a:pt x="685" y="825"/>
                    </a:lnTo>
                    <a:lnTo>
                      <a:pt x="686" y="825"/>
                    </a:lnTo>
                    <a:lnTo>
                      <a:pt x="688" y="825"/>
                    </a:lnTo>
                    <a:lnTo>
                      <a:pt x="691" y="825"/>
                    </a:lnTo>
                    <a:lnTo>
                      <a:pt x="693" y="825"/>
                    </a:lnTo>
                    <a:lnTo>
                      <a:pt x="694" y="825"/>
                    </a:lnTo>
                    <a:lnTo>
                      <a:pt x="696" y="825"/>
                    </a:lnTo>
                    <a:lnTo>
                      <a:pt x="697" y="825"/>
                    </a:lnTo>
                    <a:lnTo>
                      <a:pt x="699" y="825"/>
                    </a:lnTo>
                    <a:lnTo>
                      <a:pt x="697" y="827"/>
                    </a:lnTo>
                    <a:lnTo>
                      <a:pt x="696" y="827"/>
                    </a:lnTo>
                    <a:lnTo>
                      <a:pt x="694" y="827"/>
                    </a:lnTo>
                    <a:lnTo>
                      <a:pt x="691" y="829"/>
                    </a:lnTo>
                    <a:lnTo>
                      <a:pt x="689" y="829"/>
                    </a:lnTo>
                    <a:lnTo>
                      <a:pt x="688" y="829"/>
                    </a:lnTo>
                    <a:lnTo>
                      <a:pt x="686" y="830"/>
                    </a:lnTo>
                    <a:lnTo>
                      <a:pt x="685" y="832"/>
                    </a:lnTo>
                    <a:lnTo>
                      <a:pt x="685" y="839"/>
                    </a:lnTo>
                    <a:lnTo>
                      <a:pt x="686" y="840"/>
                    </a:lnTo>
                    <a:lnTo>
                      <a:pt x="688" y="840"/>
                    </a:lnTo>
                    <a:lnTo>
                      <a:pt x="689" y="840"/>
                    </a:lnTo>
                    <a:lnTo>
                      <a:pt x="693" y="840"/>
                    </a:lnTo>
                    <a:lnTo>
                      <a:pt x="694" y="840"/>
                    </a:lnTo>
                    <a:lnTo>
                      <a:pt x="697" y="840"/>
                    </a:lnTo>
                    <a:lnTo>
                      <a:pt x="699" y="840"/>
                    </a:lnTo>
                    <a:lnTo>
                      <a:pt x="702" y="842"/>
                    </a:lnTo>
                    <a:lnTo>
                      <a:pt x="699" y="842"/>
                    </a:lnTo>
                    <a:lnTo>
                      <a:pt x="697" y="842"/>
                    </a:lnTo>
                    <a:lnTo>
                      <a:pt x="696" y="842"/>
                    </a:lnTo>
                    <a:lnTo>
                      <a:pt x="694" y="842"/>
                    </a:lnTo>
                    <a:lnTo>
                      <a:pt x="691" y="842"/>
                    </a:lnTo>
                    <a:lnTo>
                      <a:pt x="689" y="842"/>
                    </a:lnTo>
                    <a:lnTo>
                      <a:pt x="688" y="844"/>
                    </a:lnTo>
                    <a:lnTo>
                      <a:pt x="685" y="844"/>
                    </a:lnTo>
                    <a:lnTo>
                      <a:pt x="685" y="851"/>
                    </a:lnTo>
                    <a:lnTo>
                      <a:pt x="683" y="857"/>
                    </a:lnTo>
                    <a:lnTo>
                      <a:pt x="682" y="864"/>
                    </a:lnTo>
                    <a:lnTo>
                      <a:pt x="680" y="871"/>
                    </a:lnTo>
                    <a:lnTo>
                      <a:pt x="680" y="879"/>
                    </a:lnTo>
                    <a:lnTo>
                      <a:pt x="679" y="886"/>
                    </a:lnTo>
                    <a:lnTo>
                      <a:pt x="679" y="895"/>
                    </a:lnTo>
                    <a:lnTo>
                      <a:pt x="679" y="901"/>
                    </a:lnTo>
                    <a:lnTo>
                      <a:pt x="680" y="903"/>
                    </a:lnTo>
                    <a:lnTo>
                      <a:pt x="683" y="903"/>
                    </a:lnTo>
                    <a:lnTo>
                      <a:pt x="686" y="903"/>
                    </a:lnTo>
                    <a:lnTo>
                      <a:pt x="689" y="903"/>
                    </a:lnTo>
                    <a:lnTo>
                      <a:pt x="693" y="903"/>
                    </a:lnTo>
                    <a:lnTo>
                      <a:pt x="696" y="903"/>
                    </a:lnTo>
                    <a:lnTo>
                      <a:pt x="699" y="903"/>
                    </a:lnTo>
                    <a:lnTo>
                      <a:pt x="702" y="905"/>
                    </a:lnTo>
                    <a:lnTo>
                      <a:pt x="699" y="905"/>
                    </a:lnTo>
                    <a:lnTo>
                      <a:pt x="697" y="907"/>
                    </a:lnTo>
                    <a:lnTo>
                      <a:pt x="694" y="907"/>
                    </a:lnTo>
                    <a:lnTo>
                      <a:pt x="693" y="907"/>
                    </a:lnTo>
                    <a:lnTo>
                      <a:pt x="689" y="907"/>
                    </a:lnTo>
                    <a:lnTo>
                      <a:pt x="686" y="907"/>
                    </a:lnTo>
                    <a:lnTo>
                      <a:pt x="683" y="907"/>
                    </a:lnTo>
                    <a:lnTo>
                      <a:pt x="680" y="907"/>
                    </a:lnTo>
                    <a:lnTo>
                      <a:pt x="674" y="910"/>
                    </a:lnTo>
                    <a:lnTo>
                      <a:pt x="674" y="912"/>
                    </a:lnTo>
                    <a:lnTo>
                      <a:pt x="674" y="913"/>
                    </a:lnTo>
                    <a:lnTo>
                      <a:pt x="674" y="915"/>
                    </a:lnTo>
                    <a:lnTo>
                      <a:pt x="674" y="917"/>
                    </a:lnTo>
                    <a:lnTo>
                      <a:pt x="674" y="918"/>
                    </a:lnTo>
                    <a:lnTo>
                      <a:pt x="674" y="920"/>
                    </a:lnTo>
                    <a:lnTo>
                      <a:pt x="675" y="922"/>
                    </a:lnTo>
                    <a:lnTo>
                      <a:pt x="677" y="922"/>
                    </a:lnTo>
                    <a:lnTo>
                      <a:pt x="679" y="922"/>
                    </a:lnTo>
                    <a:lnTo>
                      <a:pt x="682" y="922"/>
                    </a:lnTo>
                    <a:lnTo>
                      <a:pt x="683" y="922"/>
                    </a:lnTo>
                    <a:lnTo>
                      <a:pt x="686" y="922"/>
                    </a:lnTo>
                    <a:lnTo>
                      <a:pt x="688" y="922"/>
                    </a:lnTo>
                    <a:lnTo>
                      <a:pt x="689" y="922"/>
                    </a:lnTo>
                    <a:lnTo>
                      <a:pt x="688" y="923"/>
                    </a:lnTo>
                    <a:lnTo>
                      <a:pt x="686" y="925"/>
                    </a:lnTo>
                    <a:lnTo>
                      <a:pt x="683" y="925"/>
                    </a:lnTo>
                    <a:lnTo>
                      <a:pt x="682" y="925"/>
                    </a:lnTo>
                    <a:lnTo>
                      <a:pt x="679" y="925"/>
                    </a:lnTo>
                    <a:lnTo>
                      <a:pt x="677" y="925"/>
                    </a:lnTo>
                    <a:lnTo>
                      <a:pt x="674" y="927"/>
                    </a:lnTo>
                    <a:lnTo>
                      <a:pt x="671" y="927"/>
                    </a:lnTo>
                    <a:lnTo>
                      <a:pt x="669" y="932"/>
                    </a:lnTo>
                    <a:lnTo>
                      <a:pt x="668" y="940"/>
                    </a:lnTo>
                    <a:lnTo>
                      <a:pt x="669" y="944"/>
                    </a:lnTo>
                    <a:lnTo>
                      <a:pt x="671" y="944"/>
                    </a:lnTo>
                    <a:lnTo>
                      <a:pt x="672" y="944"/>
                    </a:lnTo>
                    <a:lnTo>
                      <a:pt x="674" y="944"/>
                    </a:lnTo>
                    <a:lnTo>
                      <a:pt x="675" y="944"/>
                    </a:lnTo>
                    <a:lnTo>
                      <a:pt x="677" y="944"/>
                    </a:lnTo>
                    <a:lnTo>
                      <a:pt x="679" y="944"/>
                    </a:lnTo>
                    <a:lnTo>
                      <a:pt x="680" y="945"/>
                    </a:lnTo>
                    <a:lnTo>
                      <a:pt x="679" y="945"/>
                    </a:lnTo>
                    <a:lnTo>
                      <a:pt x="677" y="945"/>
                    </a:lnTo>
                    <a:lnTo>
                      <a:pt x="675" y="945"/>
                    </a:lnTo>
                    <a:lnTo>
                      <a:pt x="674" y="945"/>
                    </a:lnTo>
                    <a:lnTo>
                      <a:pt x="672" y="945"/>
                    </a:lnTo>
                    <a:lnTo>
                      <a:pt x="671" y="945"/>
                    </a:lnTo>
                    <a:lnTo>
                      <a:pt x="669" y="947"/>
                    </a:lnTo>
                    <a:lnTo>
                      <a:pt x="663" y="952"/>
                    </a:lnTo>
                    <a:lnTo>
                      <a:pt x="663" y="954"/>
                    </a:lnTo>
                    <a:lnTo>
                      <a:pt x="663" y="956"/>
                    </a:lnTo>
                    <a:lnTo>
                      <a:pt x="661" y="957"/>
                    </a:lnTo>
                    <a:lnTo>
                      <a:pt x="661" y="959"/>
                    </a:lnTo>
                    <a:lnTo>
                      <a:pt x="661" y="961"/>
                    </a:lnTo>
                    <a:lnTo>
                      <a:pt x="661" y="964"/>
                    </a:lnTo>
                    <a:lnTo>
                      <a:pt x="663" y="966"/>
                    </a:lnTo>
                    <a:lnTo>
                      <a:pt x="666" y="967"/>
                    </a:lnTo>
                    <a:lnTo>
                      <a:pt x="669" y="967"/>
                    </a:lnTo>
                    <a:lnTo>
                      <a:pt x="672" y="967"/>
                    </a:lnTo>
                    <a:lnTo>
                      <a:pt x="675" y="967"/>
                    </a:lnTo>
                    <a:lnTo>
                      <a:pt x="679" y="967"/>
                    </a:lnTo>
                    <a:lnTo>
                      <a:pt x="682" y="967"/>
                    </a:lnTo>
                    <a:lnTo>
                      <a:pt x="685" y="967"/>
                    </a:lnTo>
                    <a:lnTo>
                      <a:pt x="689" y="967"/>
                    </a:lnTo>
                    <a:lnTo>
                      <a:pt x="686" y="969"/>
                    </a:lnTo>
                    <a:lnTo>
                      <a:pt x="682" y="969"/>
                    </a:lnTo>
                    <a:lnTo>
                      <a:pt x="679" y="971"/>
                    </a:lnTo>
                    <a:lnTo>
                      <a:pt x="675" y="969"/>
                    </a:lnTo>
                    <a:lnTo>
                      <a:pt x="671" y="969"/>
                    </a:lnTo>
                    <a:lnTo>
                      <a:pt x="668" y="969"/>
                    </a:lnTo>
                    <a:lnTo>
                      <a:pt x="664" y="969"/>
                    </a:lnTo>
                    <a:lnTo>
                      <a:pt x="661" y="971"/>
                    </a:lnTo>
                    <a:lnTo>
                      <a:pt x="660" y="971"/>
                    </a:lnTo>
                    <a:lnTo>
                      <a:pt x="658" y="973"/>
                    </a:lnTo>
                    <a:lnTo>
                      <a:pt x="657" y="974"/>
                    </a:lnTo>
                    <a:lnTo>
                      <a:pt x="657" y="976"/>
                    </a:lnTo>
                    <a:lnTo>
                      <a:pt x="655" y="978"/>
                    </a:lnTo>
                    <a:lnTo>
                      <a:pt x="655" y="979"/>
                    </a:lnTo>
                    <a:lnTo>
                      <a:pt x="654" y="983"/>
                    </a:lnTo>
                    <a:lnTo>
                      <a:pt x="652" y="984"/>
                    </a:lnTo>
                    <a:lnTo>
                      <a:pt x="649" y="984"/>
                    </a:lnTo>
                    <a:lnTo>
                      <a:pt x="647" y="981"/>
                    </a:lnTo>
                    <a:lnTo>
                      <a:pt x="649" y="978"/>
                    </a:lnTo>
                    <a:lnTo>
                      <a:pt x="649" y="976"/>
                    </a:lnTo>
                    <a:lnTo>
                      <a:pt x="650" y="974"/>
                    </a:lnTo>
                    <a:lnTo>
                      <a:pt x="652" y="973"/>
                    </a:lnTo>
                    <a:lnTo>
                      <a:pt x="652" y="969"/>
                    </a:lnTo>
                    <a:lnTo>
                      <a:pt x="654" y="967"/>
                    </a:lnTo>
                    <a:lnTo>
                      <a:pt x="655" y="966"/>
                    </a:lnTo>
                    <a:lnTo>
                      <a:pt x="657" y="962"/>
                    </a:lnTo>
                    <a:lnTo>
                      <a:pt x="664" y="930"/>
                    </a:lnTo>
                    <a:lnTo>
                      <a:pt x="672" y="898"/>
                    </a:lnTo>
                    <a:lnTo>
                      <a:pt x="677" y="864"/>
                    </a:lnTo>
                    <a:lnTo>
                      <a:pt x="679" y="830"/>
                    </a:lnTo>
                    <a:lnTo>
                      <a:pt x="679" y="813"/>
                    </a:lnTo>
                    <a:lnTo>
                      <a:pt x="677" y="796"/>
                    </a:lnTo>
                    <a:lnTo>
                      <a:pt x="675" y="780"/>
                    </a:lnTo>
                    <a:lnTo>
                      <a:pt x="672" y="763"/>
                    </a:lnTo>
                    <a:lnTo>
                      <a:pt x="669" y="746"/>
                    </a:lnTo>
                    <a:lnTo>
                      <a:pt x="664" y="729"/>
                    </a:lnTo>
                    <a:lnTo>
                      <a:pt x="658" y="713"/>
                    </a:lnTo>
                    <a:lnTo>
                      <a:pt x="652" y="697"/>
                    </a:lnTo>
                    <a:lnTo>
                      <a:pt x="650" y="691"/>
                    </a:lnTo>
                    <a:lnTo>
                      <a:pt x="647" y="685"/>
                    </a:lnTo>
                    <a:lnTo>
                      <a:pt x="646" y="680"/>
                    </a:lnTo>
                    <a:lnTo>
                      <a:pt x="643" y="675"/>
                    </a:lnTo>
                    <a:lnTo>
                      <a:pt x="639" y="668"/>
                    </a:lnTo>
                    <a:lnTo>
                      <a:pt x="636" y="663"/>
                    </a:lnTo>
                    <a:lnTo>
                      <a:pt x="632" y="658"/>
                    </a:lnTo>
                    <a:lnTo>
                      <a:pt x="628" y="651"/>
                    </a:lnTo>
                    <a:lnTo>
                      <a:pt x="625" y="647"/>
                    </a:lnTo>
                    <a:lnTo>
                      <a:pt x="622" y="646"/>
                    </a:lnTo>
                    <a:lnTo>
                      <a:pt x="619" y="642"/>
                    </a:lnTo>
                    <a:lnTo>
                      <a:pt x="616" y="641"/>
                    </a:lnTo>
                    <a:lnTo>
                      <a:pt x="613" y="637"/>
                    </a:lnTo>
                    <a:lnTo>
                      <a:pt x="610" y="636"/>
                    </a:lnTo>
                    <a:lnTo>
                      <a:pt x="607" y="632"/>
                    </a:lnTo>
                    <a:lnTo>
                      <a:pt x="602" y="630"/>
                    </a:lnTo>
                    <a:lnTo>
                      <a:pt x="596" y="632"/>
                    </a:lnTo>
                    <a:lnTo>
                      <a:pt x="594" y="630"/>
                    </a:lnTo>
                    <a:lnTo>
                      <a:pt x="594" y="625"/>
                    </a:lnTo>
                    <a:lnTo>
                      <a:pt x="593" y="620"/>
                    </a:lnTo>
                    <a:lnTo>
                      <a:pt x="593" y="617"/>
                    </a:lnTo>
                    <a:lnTo>
                      <a:pt x="593" y="612"/>
                    </a:lnTo>
                    <a:lnTo>
                      <a:pt x="593" y="608"/>
                    </a:lnTo>
                    <a:lnTo>
                      <a:pt x="593" y="603"/>
                    </a:lnTo>
                    <a:lnTo>
                      <a:pt x="593" y="598"/>
                    </a:lnTo>
                    <a:lnTo>
                      <a:pt x="593" y="593"/>
                    </a:lnTo>
                    <a:lnTo>
                      <a:pt x="596" y="588"/>
                    </a:lnTo>
                    <a:lnTo>
                      <a:pt x="815" y="585"/>
                    </a:lnTo>
                    <a:lnTo>
                      <a:pt x="819" y="339"/>
                    </a:lnTo>
                    <a:lnTo>
                      <a:pt x="841" y="299"/>
                    </a:lnTo>
                    <a:lnTo>
                      <a:pt x="866" y="260"/>
                    </a:lnTo>
                    <a:lnTo>
                      <a:pt x="893" y="224"/>
                    </a:lnTo>
                    <a:lnTo>
                      <a:pt x="924" y="192"/>
                    </a:lnTo>
                    <a:lnTo>
                      <a:pt x="957" y="161"/>
                    </a:lnTo>
                    <a:lnTo>
                      <a:pt x="993" y="134"/>
                    </a:lnTo>
                    <a:lnTo>
                      <a:pt x="1030" y="111"/>
                    </a:lnTo>
                    <a:lnTo>
                      <a:pt x="1071" y="87"/>
                    </a:lnTo>
                    <a:lnTo>
                      <a:pt x="1112" y="68"/>
                    </a:lnTo>
                    <a:lnTo>
                      <a:pt x="1156" y="51"/>
                    </a:lnTo>
                    <a:lnTo>
                      <a:pt x="1201" y="36"/>
                    </a:lnTo>
                    <a:lnTo>
                      <a:pt x="1246" y="24"/>
                    </a:lnTo>
                    <a:lnTo>
                      <a:pt x="1293" y="14"/>
                    </a:lnTo>
                    <a:lnTo>
                      <a:pt x="1342" y="7"/>
                    </a:lnTo>
                    <a:lnTo>
                      <a:pt x="1390" y="2"/>
                    </a:lnTo>
                    <a:lnTo>
                      <a:pt x="1439" y="0"/>
                    </a:lnTo>
                    <a:lnTo>
                      <a:pt x="1489" y="0"/>
                    </a:lnTo>
                    <a:lnTo>
                      <a:pt x="1539" y="4"/>
                    </a:lnTo>
                    <a:lnTo>
                      <a:pt x="1587" y="9"/>
                    </a:lnTo>
                    <a:lnTo>
                      <a:pt x="1637" y="16"/>
                    </a:lnTo>
                    <a:lnTo>
                      <a:pt x="1686" y="26"/>
                    </a:lnTo>
                    <a:lnTo>
                      <a:pt x="1734" y="38"/>
                    </a:lnTo>
                    <a:lnTo>
                      <a:pt x="1781" y="51"/>
                    </a:lnTo>
                    <a:lnTo>
                      <a:pt x="1827" y="68"/>
                    </a:lnTo>
                    <a:lnTo>
                      <a:pt x="1872" y="89"/>
                    </a:lnTo>
                    <a:lnTo>
                      <a:pt x="1914" y="109"/>
                    </a:lnTo>
                    <a:lnTo>
                      <a:pt x="1956" y="133"/>
                    </a:lnTo>
                    <a:lnTo>
                      <a:pt x="1996" y="158"/>
                    </a:lnTo>
                    <a:lnTo>
                      <a:pt x="2035" y="187"/>
                    </a:lnTo>
                    <a:lnTo>
                      <a:pt x="2069" y="217"/>
                    </a:lnTo>
                    <a:lnTo>
                      <a:pt x="2102" y="249"/>
                    </a:lnTo>
                    <a:lnTo>
                      <a:pt x="2133" y="283"/>
                    </a:lnTo>
                    <a:lnTo>
                      <a:pt x="2133" y="442"/>
                    </a:lnTo>
                    <a:lnTo>
                      <a:pt x="2133" y="615"/>
                    </a:lnTo>
                    <a:lnTo>
                      <a:pt x="2132" y="798"/>
                    </a:lnTo>
                    <a:lnTo>
                      <a:pt x="2132" y="984"/>
                    </a:lnTo>
                    <a:lnTo>
                      <a:pt x="2132" y="1169"/>
                    </a:lnTo>
                    <a:lnTo>
                      <a:pt x="2130" y="1350"/>
                    </a:lnTo>
                    <a:lnTo>
                      <a:pt x="2130" y="1523"/>
                    </a:lnTo>
                    <a:lnTo>
                      <a:pt x="2130" y="1679"/>
                    </a:lnTo>
                    <a:lnTo>
                      <a:pt x="2130" y="1686"/>
                    </a:lnTo>
                    <a:lnTo>
                      <a:pt x="2130" y="1692"/>
                    </a:lnTo>
                    <a:lnTo>
                      <a:pt x="2130" y="1697"/>
                    </a:lnTo>
                    <a:lnTo>
                      <a:pt x="2130" y="1702"/>
                    </a:lnTo>
                    <a:lnTo>
                      <a:pt x="2132" y="1708"/>
                    </a:lnTo>
                    <a:lnTo>
                      <a:pt x="2132" y="1713"/>
                    </a:lnTo>
                    <a:lnTo>
                      <a:pt x="2132" y="1718"/>
                    </a:lnTo>
                    <a:lnTo>
                      <a:pt x="2133" y="1721"/>
                    </a:lnTo>
                    <a:lnTo>
                      <a:pt x="2000" y="1723"/>
                    </a:lnTo>
                    <a:lnTo>
                      <a:pt x="1867" y="1723"/>
                    </a:lnTo>
                    <a:lnTo>
                      <a:pt x="1734" y="1723"/>
                    </a:lnTo>
                    <a:lnTo>
                      <a:pt x="1601" y="1725"/>
                    </a:lnTo>
                    <a:lnTo>
                      <a:pt x="1468" y="1725"/>
                    </a:lnTo>
                    <a:lnTo>
                      <a:pt x="1335" y="1725"/>
                    </a:lnTo>
                    <a:lnTo>
                      <a:pt x="1203" y="1725"/>
                    </a:lnTo>
                    <a:lnTo>
                      <a:pt x="1070" y="1726"/>
                    </a:lnTo>
                    <a:lnTo>
                      <a:pt x="1037" y="1726"/>
                    </a:lnTo>
                    <a:lnTo>
                      <a:pt x="1005" y="1726"/>
                    </a:lnTo>
                    <a:lnTo>
                      <a:pt x="976" y="1726"/>
                    </a:lnTo>
                    <a:lnTo>
                      <a:pt x="946" y="1726"/>
                    </a:lnTo>
                    <a:lnTo>
                      <a:pt x="916" y="1726"/>
                    </a:lnTo>
                    <a:lnTo>
                      <a:pt x="887" y="1726"/>
                    </a:lnTo>
                    <a:lnTo>
                      <a:pt x="857" y="1726"/>
                    </a:lnTo>
                    <a:lnTo>
                      <a:pt x="829" y="1726"/>
                    </a:lnTo>
                    <a:lnTo>
                      <a:pt x="826" y="17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0" name="Freeform 13"/>
              <p:cNvSpPr>
                <a:spLocks/>
              </p:cNvSpPr>
              <p:nvPr/>
            </p:nvSpPr>
            <p:spPr bwMode="auto">
              <a:xfrm>
                <a:off x="3371" y="575"/>
                <a:ext cx="2133" cy="1726"/>
              </a:xfrm>
              <a:custGeom>
                <a:avLst/>
                <a:gdLst>
                  <a:gd name="T0" fmla="*/ 575 w 2133"/>
                  <a:gd name="T1" fmla="*/ 1167 h 1726"/>
                  <a:gd name="T2" fmla="*/ 664 w 2133"/>
                  <a:gd name="T3" fmla="*/ 1437 h 1726"/>
                  <a:gd name="T4" fmla="*/ 270 w 2133"/>
                  <a:gd name="T5" fmla="*/ 1679 h 1726"/>
                  <a:gd name="T6" fmla="*/ 445 w 2133"/>
                  <a:gd name="T7" fmla="*/ 1418 h 1726"/>
                  <a:gd name="T8" fmla="*/ 480 w 2133"/>
                  <a:gd name="T9" fmla="*/ 1557 h 1726"/>
                  <a:gd name="T10" fmla="*/ 567 w 2133"/>
                  <a:gd name="T11" fmla="*/ 1169 h 1726"/>
                  <a:gd name="T12" fmla="*/ 591 w 2133"/>
                  <a:gd name="T13" fmla="*/ 1343 h 1726"/>
                  <a:gd name="T14" fmla="*/ 627 w 2133"/>
                  <a:gd name="T15" fmla="*/ 1508 h 1726"/>
                  <a:gd name="T16" fmla="*/ 632 w 2133"/>
                  <a:gd name="T17" fmla="*/ 1459 h 1726"/>
                  <a:gd name="T18" fmla="*/ 549 w 2133"/>
                  <a:gd name="T19" fmla="*/ 1145 h 1726"/>
                  <a:gd name="T20" fmla="*/ 488 w 2133"/>
                  <a:gd name="T21" fmla="*/ 1282 h 1726"/>
                  <a:gd name="T22" fmla="*/ 558 w 2133"/>
                  <a:gd name="T23" fmla="*/ 1118 h 1726"/>
                  <a:gd name="T24" fmla="*/ 610 w 2133"/>
                  <a:gd name="T25" fmla="*/ 1071 h 1726"/>
                  <a:gd name="T26" fmla="*/ 713 w 2133"/>
                  <a:gd name="T27" fmla="*/ 1054 h 1726"/>
                  <a:gd name="T28" fmla="*/ 860 w 2133"/>
                  <a:gd name="T29" fmla="*/ 1071 h 1726"/>
                  <a:gd name="T30" fmla="*/ 955 w 2133"/>
                  <a:gd name="T31" fmla="*/ 1135 h 1726"/>
                  <a:gd name="T32" fmla="*/ 1009 w 2133"/>
                  <a:gd name="T33" fmla="*/ 1189 h 1726"/>
                  <a:gd name="T34" fmla="*/ 1037 w 2133"/>
                  <a:gd name="T35" fmla="*/ 1237 h 1726"/>
                  <a:gd name="T36" fmla="*/ 1045 w 2133"/>
                  <a:gd name="T37" fmla="*/ 1206 h 1726"/>
                  <a:gd name="T38" fmla="*/ 1035 w 2133"/>
                  <a:gd name="T39" fmla="*/ 1171 h 1726"/>
                  <a:gd name="T40" fmla="*/ 1020 w 2133"/>
                  <a:gd name="T41" fmla="*/ 1140 h 1726"/>
                  <a:gd name="T42" fmla="*/ 987 w 2133"/>
                  <a:gd name="T43" fmla="*/ 1088 h 1726"/>
                  <a:gd name="T44" fmla="*/ 891 w 2133"/>
                  <a:gd name="T45" fmla="*/ 1015 h 1726"/>
                  <a:gd name="T46" fmla="*/ 855 w 2133"/>
                  <a:gd name="T47" fmla="*/ 998 h 1726"/>
                  <a:gd name="T48" fmla="*/ 750 w 2133"/>
                  <a:gd name="T49" fmla="*/ 1017 h 1726"/>
                  <a:gd name="T50" fmla="*/ 722 w 2133"/>
                  <a:gd name="T51" fmla="*/ 1001 h 1726"/>
                  <a:gd name="T52" fmla="*/ 686 w 2133"/>
                  <a:gd name="T53" fmla="*/ 986 h 1726"/>
                  <a:gd name="T54" fmla="*/ 638 w 2133"/>
                  <a:gd name="T55" fmla="*/ 1000 h 1726"/>
                  <a:gd name="T56" fmla="*/ 553 w 2133"/>
                  <a:gd name="T57" fmla="*/ 1044 h 1726"/>
                  <a:gd name="T58" fmla="*/ 513 w 2133"/>
                  <a:gd name="T59" fmla="*/ 1101 h 1726"/>
                  <a:gd name="T60" fmla="*/ 461 w 2133"/>
                  <a:gd name="T61" fmla="*/ 1201 h 1726"/>
                  <a:gd name="T62" fmla="*/ 447 w 2133"/>
                  <a:gd name="T63" fmla="*/ 1277 h 1726"/>
                  <a:gd name="T64" fmla="*/ 389 w 2133"/>
                  <a:gd name="T65" fmla="*/ 1415 h 1726"/>
                  <a:gd name="T66" fmla="*/ 339 w 2133"/>
                  <a:gd name="T67" fmla="*/ 1508 h 1726"/>
                  <a:gd name="T68" fmla="*/ 292 w 2133"/>
                  <a:gd name="T69" fmla="*/ 1555 h 1726"/>
                  <a:gd name="T70" fmla="*/ 234 w 2133"/>
                  <a:gd name="T71" fmla="*/ 1601 h 1726"/>
                  <a:gd name="T72" fmla="*/ 117 w 2133"/>
                  <a:gd name="T73" fmla="*/ 1525 h 1726"/>
                  <a:gd name="T74" fmla="*/ 148 w 2133"/>
                  <a:gd name="T75" fmla="*/ 1381 h 1726"/>
                  <a:gd name="T76" fmla="*/ 158 w 2133"/>
                  <a:gd name="T77" fmla="*/ 1291 h 1726"/>
                  <a:gd name="T78" fmla="*/ 220 w 2133"/>
                  <a:gd name="T79" fmla="*/ 1259 h 1726"/>
                  <a:gd name="T80" fmla="*/ 81 w 2133"/>
                  <a:gd name="T81" fmla="*/ 1213 h 1726"/>
                  <a:gd name="T82" fmla="*/ 3 w 2133"/>
                  <a:gd name="T83" fmla="*/ 590 h 1726"/>
                  <a:gd name="T84" fmla="*/ 100 w 2133"/>
                  <a:gd name="T85" fmla="*/ 519 h 1726"/>
                  <a:gd name="T86" fmla="*/ 94 w 2133"/>
                  <a:gd name="T87" fmla="*/ 488 h 1726"/>
                  <a:gd name="T88" fmla="*/ 130 w 2133"/>
                  <a:gd name="T89" fmla="*/ 432 h 1726"/>
                  <a:gd name="T90" fmla="*/ 189 w 2133"/>
                  <a:gd name="T91" fmla="*/ 426 h 1726"/>
                  <a:gd name="T92" fmla="*/ 316 w 2133"/>
                  <a:gd name="T93" fmla="*/ 554 h 1726"/>
                  <a:gd name="T94" fmla="*/ 497 w 2133"/>
                  <a:gd name="T95" fmla="*/ 1111 h 1726"/>
                  <a:gd name="T96" fmla="*/ 765 w 2133"/>
                  <a:gd name="T97" fmla="*/ 981 h 1726"/>
                  <a:gd name="T98" fmla="*/ 894 w 2133"/>
                  <a:gd name="T99" fmla="*/ 925 h 1726"/>
                  <a:gd name="T100" fmla="*/ 898 w 2133"/>
                  <a:gd name="T101" fmla="*/ 773 h 1726"/>
                  <a:gd name="T102" fmla="*/ 893 w 2133"/>
                  <a:gd name="T103" fmla="*/ 719 h 1726"/>
                  <a:gd name="T104" fmla="*/ 851 w 2133"/>
                  <a:gd name="T105" fmla="*/ 642 h 1726"/>
                  <a:gd name="T106" fmla="*/ 632 w 2133"/>
                  <a:gd name="T107" fmla="*/ 646 h 1726"/>
                  <a:gd name="T108" fmla="*/ 658 w 2133"/>
                  <a:gd name="T109" fmla="*/ 688 h 1726"/>
                  <a:gd name="T110" fmla="*/ 680 w 2133"/>
                  <a:gd name="T111" fmla="*/ 729 h 1726"/>
                  <a:gd name="T112" fmla="*/ 694 w 2133"/>
                  <a:gd name="T113" fmla="*/ 825 h 1726"/>
                  <a:gd name="T114" fmla="*/ 702 w 2133"/>
                  <a:gd name="T115" fmla="*/ 905 h 1726"/>
                  <a:gd name="T116" fmla="*/ 680 w 2133"/>
                  <a:gd name="T117" fmla="*/ 945 h 1726"/>
                  <a:gd name="T118" fmla="*/ 649 w 2133"/>
                  <a:gd name="T119" fmla="*/ 978 h 1726"/>
                  <a:gd name="T120" fmla="*/ 593 w 2133"/>
                  <a:gd name="T121" fmla="*/ 598 h 1726"/>
                  <a:gd name="T122" fmla="*/ 2130 w 2133"/>
                  <a:gd name="T123" fmla="*/ 1679 h 17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33"/>
                  <a:gd name="T187" fmla="*/ 0 h 1726"/>
                  <a:gd name="T188" fmla="*/ 2133 w 2133"/>
                  <a:gd name="T189" fmla="*/ 1726 h 17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33" h="1726">
                    <a:moveTo>
                      <a:pt x="826" y="1726"/>
                    </a:moveTo>
                    <a:lnTo>
                      <a:pt x="818" y="1721"/>
                    </a:lnTo>
                    <a:lnTo>
                      <a:pt x="818" y="1719"/>
                    </a:lnTo>
                    <a:lnTo>
                      <a:pt x="819" y="1718"/>
                    </a:lnTo>
                    <a:lnTo>
                      <a:pt x="819" y="1716"/>
                    </a:lnTo>
                    <a:lnTo>
                      <a:pt x="821" y="1716"/>
                    </a:lnTo>
                    <a:lnTo>
                      <a:pt x="822" y="1716"/>
                    </a:lnTo>
                    <a:lnTo>
                      <a:pt x="824" y="1716"/>
                    </a:lnTo>
                    <a:lnTo>
                      <a:pt x="826" y="1650"/>
                    </a:lnTo>
                    <a:lnTo>
                      <a:pt x="826" y="1584"/>
                    </a:lnTo>
                    <a:lnTo>
                      <a:pt x="826" y="1518"/>
                    </a:lnTo>
                    <a:lnTo>
                      <a:pt x="826" y="1452"/>
                    </a:lnTo>
                    <a:lnTo>
                      <a:pt x="824" y="1384"/>
                    </a:lnTo>
                    <a:lnTo>
                      <a:pt x="824" y="1318"/>
                    </a:lnTo>
                    <a:lnTo>
                      <a:pt x="822" y="1250"/>
                    </a:lnTo>
                    <a:lnTo>
                      <a:pt x="822" y="1184"/>
                    </a:lnTo>
                    <a:lnTo>
                      <a:pt x="818" y="1177"/>
                    </a:lnTo>
                    <a:lnTo>
                      <a:pt x="790" y="1177"/>
                    </a:lnTo>
                    <a:lnTo>
                      <a:pt x="763" y="1177"/>
                    </a:lnTo>
                    <a:lnTo>
                      <a:pt x="736" y="1176"/>
                    </a:lnTo>
                    <a:lnTo>
                      <a:pt x="708" y="1176"/>
                    </a:lnTo>
                    <a:lnTo>
                      <a:pt x="682" y="1176"/>
                    </a:lnTo>
                    <a:lnTo>
                      <a:pt x="654" y="1176"/>
                    </a:lnTo>
                    <a:lnTo>
                      <a:pt x="625" y="1176"/>
                    </a:lnTo>
                    <a:lnTo>
                      <a:pt x="597" y="1177"/>
                    </a:lnTo>
                    <a:lnTo>
                      <a:pt x="596" y="1176"/>
                    </a:lnTo>
                    <a:lnTo>
                      <a:pt x="594" y="1172"/>
                    </a:lnTo>
                    <a:lnTo>
                      <a:pt x="594" y="1169"/>
                    </a:lnTo>
                    <a:lnTo>
                      <a:pt x="594" y="1166"/>
                    </a:lnTo>
                    <a:lnTo>
                      <a:pt x="594" y="1162"/>
                    </a:lnTo>
                    <a:lnTo>
                      <a:pt x="596" y="1159"/>
                    </a:lnTo>
                    <a:lnTo>
                      <a:pt x="596" y="1155"/>
                    </a:lnTo>
                    <a:lnTo>
                      <a:pt x="596" y="1150"/>
                    </a:lnTo>
                    <a:lnTo>
                      <a:pt x="596" y="1147"/>
                    </a:lnTo>
                    <a:lnTo>
                      <a:pt x="591" y="1145"/>
                    </a:lnTo>
                    <a:lnTo>
                      <a:pt x="589" y="1150"/>
                    </a:lnTo>
                    <a:lnTo>
                      <a:pt x="586" y="1154"/>
                    </a:lnTo>
                    <a:lnTo>
                      <a:pt x="585" y="1155"/>
                    </a:lnTo>
                    <a:lnTo>
                      <a:pt x="583" y="1159"/>
                    </a:lnTo>
                    <a:lnTo>
                      <a:pt x="580" y="1162"/>
                    </a:lnTo>
                    <a:lnTo>
                      <a:pt x="578" y="1164"/>
                    </a:lnTo>
                    <a:lnTo>
                      <a:pt x="575" y="1167"/>
                    </a:lnTo>
                    <a:lnTo>
                      <a:pt x="572" y="1171"/>
                    </a:lnTo>
                    <a:lnTo>
                      <a:pt x="569" y="1184"/>
                    </a:lnTo>
                    <a:lnTo>
                      <a:pt x="569" y="1198"/>
                    </a:lnTo>
                    <a:lnTo>
                      <a:pt x="569" y="1210"/>
                    </a:lnTo>
                    <a:lnTo>
                      <a:pt x="572" y="1223"/>
                    </a:lnTo>
                    <a:lnTo>
                      <a:pt x="575" y="1235"/>
                    </a:lnTo>
                    <a:lnTo>
                      <a:pt x="580" y="1249"/>
                    </a:lnTo>
                    <a:lnTo>
                      <a:pt x="585" y="1260"/>
                    </a:lnTo>
                    <a:lnTo>
                      <a:pt x="589" y="1272"/>
                    </a:lnTo>
                    <a:lnTo>
                      <a:pt x="596" y="1279"/>
                    </a:lnTo>
                    <a:lnTo>
                      <a:pt x="596" y="1282"/>
                    </a:lnTo>
                    <a:lnTo>
                      <a:pt x="597" y="1286"/>
                    </a:lnTo>
                    <a:lnTo>
                      <a:pt x="599" y="1289"/>
                    </a:lnTo>
                    <a:lnTo>
                      <a:pt x="600" y="1293"/>
                    </a:lnTo>
                    <a:lnTo>
                      <a:pt x="602" y="1296"/>
                    </a:lnTo>
                    <a:lnTo>
                      <a:pt x="603" y="1299"/>
                    </a:lnTo>
                    <a:lnTo>
                      <a:pt x="607" y="1303"/>
                    </a:lnTo>
                    <a:lnTo>
                      <a:pt x="608" y="1308"/>
                    </a:lnTo>
                    <a:lnTo>
                      <a:pt x="611" y="1311"/>
                    </a:lnTo>
                    <a:lnTo>
                      <a:pt x="613" y="1313"/>
                    </a:lnTo>
                    <a:lnTo>
                      <a:pt x="613" y="1315"/>
                    </a:lnTo>
                    <a:lnTo>
                      <a:pt x="613" y="1316"/>
                    </a:lnTo>
                    <a:lnTo>
                      <a:pt x="614" y="1318"/>
                    </a:lnTo>
                    <a:lnTo>
                      <a:pt x="616" y="1320"/>
                    </a:lnTo>
                    <a:lnTo>
                      <a:pt x="616" y="1321"/>
                    </a:lnTo>
                    <a:lnTo>
                      <a:pt x="618" y="1323"/>
                    </a:lnTo>
                    <a:lnTo>
                      <a:pt x="619" y="1325"/>
                    </a:lnTo>
                    <a:lnTo>
                      <a:pt x="619" y="1328"/>
                    </a:lnTo>
                    <a:lnTo>
                      <a:pt x="622" y="1330"/>
                    </a:lnTo>
                    <a:lnTo>
                      <a:pt x="622" y="1333"/>
                    </a:lnTo>
                    <a:lnTo>
                      <a:pt x="624" y="1335"/>
                    </a:lnTo>
                    <a:lnTo>
                      <a:pt x="625" y="1338"/>
                    </a:lnTo>
                    <a:lnTo>
                      <a:pt x="625" y="1342"/>
                    </a:lnTo>
                    <a:lnTo>
                      <a:pt x="627" y="1343"/>
                    </a:lnTo>
                    <a:lnTo>
                      <a:pt x="628" y="1347"/>
                    </a:lnTo>
                    <a:lnTo>
                      <a:pt x="630" y="1349"/>
                    </a:lnTo>
                    <a:lnTo>
                      <a:pt x="632" y="1352"/>
                    </a:lnTo>
                    <a:lnTo>
                      <a:pt x="632" y="1355"/>
                    </a:lnTo>
                    <a:lnTo>
                      <a:pt x="635" y="1359"/>
                    </a:lnTo>
                    <a:lnTo>
                      <a:pt x="641" y="1372"/>
                    </a:lnTo>
                    <a:lnTo>
                      <a:pt x="649" y="1387"/>
                    </a:lnTo>
                    <a:lnTo>
                      <a:pt x="655" y="1403"/>
                    </a:lnTo>
                    <a:lnTo>
                      <a:pt x="660" y="1420"/>
                    </a:lnTo>
                    <a:lnTo>
                      <a:pt x="664" y="1437"/>
                    </a:lnTo>
                    <a:lnTo>
                      <a:pt x="668" y="1454"/>
                    </a:lnTo>
                    <a:lnTo>
                      <a:pt x="671" y="1470"/>
                    </a:lnTo>
                    <a:lnTo>
                      <a:pt x="671" y="1489"/>
                    </a:lnTo>
                    <a:lnTo>
                      <a:pt x="671" y="1491"/>
                    </a:lnTo>
                    <a:lnTo>
                      <a:pt x="671" y="1492"/>
                    </a:lnTo>
                    <a:lnTo>
                      <a:pt x="671" y="1494"/>
                    </a:lnTo>
                    <a:lnTo>
                      <a:pt x="671" y="1496"/>
                    </a:lnTo>
                    <a:lnTo>
                      <a:pt x="671" y="1498"/>
                    </a:lnTo>
                    <a:lnTo>
                      <a:pt x="669" y="1499"/>
                    </a:lnTo>
                    <a:lnTo>
                      <a:pt x="663" y="1509"/>
                    </a:lnTo>
                    <a:lnTo>
                      <a:pt x="657" y="1520"/>
                    </a:lnTo>
                    <a:lnTo>
                      <a:pt x="649" y="1528"/>
                    </a:lnTo>
                    <a:lnTo>
                      <a:pt x="639" y="1535"/>
                    </a:lnTo>
                    <a:lnTo>
                      <a:pt x="630" y="1542"/>
                    </a:lnTo>
                    <a:lnTo>
                      <a:pt x="619" y="1547"/>
                    </a:lnTo>
                    <a:lnTo>
                      <a:pt x="608" y="1550"/>
                    </a:lnTo>
                    <a:lnTo>
                      <a:pt x="597" y="1553"/>
                    </a:lnTo>
                    <a:lnTo>
                      <a:pt x="571" y="1559"/>
                    </a:lnTo>
                    <a:lnTo>
                      <a:pt x="542" y="1562"/>
                    </a:lnTo>
                    <a:lnTo>
                      <a:pt x="516" y="1562"/>
                    </a:lnTo>
                    <a:lnTo>
                      <a:pt x="488" y="1560"/>
                    </a:lnTo>
                    <a:lnTo>
                      <a:pt x="461" y="1559"/>
                    </a:lnTo>
                    <a:lnTo>
                      <a:pt x="433" y="1557"/>
                    </a:lnTo>
                    <a:lnTo>
                      <a:pt x="406" y="1553"/>
                    </a:lnTo>
                    <a:lnTo>
                      <a:pt x="378" y="1552"/>
                    </a:lnTo>
                    <a:lnTo>
                      <a:pt x="364" y="1569"/>
                    </a:lnTo>
                    <a:lnTo>
                      <a:pt x="352" y="1587"/>
                    </a:lnTo>
                    <a:lnTo>
                      <a:pt x="339" y="1606"/>
                    </a:lnTo>
                    <a:lnTo>
                      <a:pt x="327" y="1623"/>
                    </a:lnTo>
                    <a:lnTo>
                      <a:pt x="314" y="1642"/>
                    </a:lnTo>
                    <a:lnTo>
                      <a:pt x="300" y="1658"/>
                    </a:lnTo>
                    <a:lnTo>
                      <a:pt x="284" y="1675"/>
                    </a:lnTo>
                    <a:lnTo>
                      <a:pt x="269" y="1689"/>
                    </a:lnTo>
                    <a:lnTo>
                      <a:pt x="264" y="1689"/>
                    </a:lnTo>
                    <a:lnTo>
                      <a:pt x="264" y="1687"/>
                    </a:lnTo>
                    <a:lnTo>
                      <a:pt x="266" y="1686"/>
                    </a:lnTo>
                    <a:lnTo>
                      <a:pt x="266" y="1684"/>
                    </a:lnTo>
                    <a:lnTo>
                      <a:pt x="267" y="1682"/>
                    </a:lnTo>
                    <a:lnTo>
                      <a:pt x="267" y="1680"/>
                    </a:lnTo>
                    <a:lnTo>
                      <a:pt x="269" y="1679"/>
                    </a:lnTo>
                    <a:lnTo>
                      <a:pt x="270" y="1679"/>
                    </a:lnTo>
                    <a:lnTo>
                      <a:pt x="273" y="1679"/>
                    </a:lnTo>
                    <a:lnTo>
                      <a:pt x="295" y="1655"/>
                    </a:lnTo>
                    <a:lnTo>
                      <a:pt x="317" y="1631"/>
                    </a:lnTo>
                    <a:lnTo>
                      <a:pt x="336" y="1604"/>
                    </a:lnTo>
                    <a:lnTo>
                      <a:pt x="355" y="1577"/>
                    </a:lnTo>
                    <a:lnTo>
                      <a:pt x="374" y="1550"/>
                    </a:lnTo>
                    <a:lnTo>
                      <a:pt x="391" y="1521"/>
                    </a:lnTo>
                    <a:lnTo>
                      <a:pt x="408" y="1492"/>
                    </a:lnTo>
                    <a:lnTo>
                      <a:pt x="424" y="1464"/>
                    </a:lnTo>
                    <a:lnTo>
                      <a:pt x="430" y="1448"/>
                    </a:lnTo>
                    <a:lnTo>
                      <a:pt x="436" y="1435"/>
                    </a:lnTo>
                    <a:lnTo>
                      <a:pt x="442" y="1420"/>
                    </a:lnTo>
                    <a:lnTo>
                      <a:pt x="449" y="1406"/>
                    </a:lnTo>
                    <a:lnTo>
                      <a:pt x="453" y="1391"/>
                    </a:lnTo>
                    <a:lnTo>
                      <a:pt x="460" y="1376"/>
                    </a:lnTo>
                    <a:lnTo>
                      <a:pt x="464" y="1360"/>
                    </a:lnTo>
                    <a:lnTo>
                      <a:pt x="469" y="1345"/>
                    </a:lnTo>
                    <a:lnTo>
                      <a:pt x="469" y="1340"/>
                    </a:lnTo>
                    <a:lnTo>
                      <a:pt x="471" y="1337"/>
                    </a:lnTo>
                    <a:lnTo>
                      <a:pt x="472" y="1333"/>
                    </a:lnTo>
                    <a:lnTo>
                      <a:pt x="472" y="1330"/>
                    </a:lnTo>
                    <a:lnTo>
                      <a:pt x="474" y="1327"/>
                    </a:lnTo>
                    <a:lnTo>
                      <a:pt x="475" y="1323"/>
                    </a:lnTo>
                    <a:lnTo>
                      <a:pt x="475" y="1320"/>
                    </a:lnTo>
                    <a:lnTo>
                      <a:pt x="477" y="1316"/>
                    </a:lnTo>
                    <a:lnTo>
                      <a:pt x="478" y="1313"/>
                    </a:lnTo>
                    <a:lnTo>
                      <a:pt x="480" y="1313"/>
                    </a:lnTo>
                    <a:lnTo>
                      <a:pt x="478" y="1321"/>
                    </a:lnTo>
                    <a:lnTo>
                      <a:pt x="475" y="1328"/>
                    </a:lnTo>
                    <a:lnTo>
                      <a:pt x="474" y="1335"/>
                    </a:lnTo>
                    <a:lnTo>
                      <a:pt x="471" y="1342"/>
                    </a:lnTo>
                    <a:lnTo>
                      <a:pt x="469" y="1349"/>
                    </a:lnTo>
                    <a:lnTo>
                      <a:pt x="467" y="1355"/>
                    </a:lnTo>
                    <a:lnTo>
                      <a:pt x="464" y="1362"/>
                    </a:lnTo>
                    <a:lnTo>
                      <a:pt x="463" y="1371"/>
                    </a:lnTo>
                    <a:lnTo>
                      <a:pt x="461" y="1376"/>
                    </a:lnTo>
                    <a:lnTo>
                      <a:pt x="460" y="1381"/>
                    </a:lnTo>
                    <a:lnTo>
                      <a:pt x="458" y="1386"/>
                    </a:lnTo>
                    <a:lnTo>
                      <a:pt x="456" y="1391"/>
                    </a:lnTo>
                    <a:lnTo>
                      <a:pt x="453" y="1396"/>
                    </a:lnTo>
                    <a:lnTo>
                      <a:pt x="452" y="1403"/>
                    </a:lnTo>
                    <a:lnTo>
                      <a:pt x="450" y="1408"/>
                    </a:lnTo>
                    <a:lnTo>
                      <a:pt x="449" y="1415"/>
                    </a:lnTo>
                    <a:lnTo>
                      <a:pt x="445" y="1418"/>
                    </a:lnTo>
                    <a:lnTo>
                      <a:pt x="444" y="1420"/>
                    </a:lnTo>
                    <a:lnTo>
                      <a:pt x="442" y="1423"/>
                    </a:lnTo>
                    <a:lnTo>
                      <a:pt x="442" y="1426"/>
                    </a:lnTo>
                    <a:lnTo>
                      <a:pt x="441" y="1430"/>
                    </a:lnTo>
                    <a:lnTo>
                      <a:pt x="439" y="1433"/>
                    </a:lnTo>
                    <a:lnTo>
                      <a:pt x="438" y="1437"/>
                    </a:lnTo>
                    <a:lnTo>
                      <a:pt x="435" y="1440"/>
                    </a:lnTo>
                    <a:lnTo>
                      <a:pt x="431" y="1442"/>
                    </a:lnTo>
                    <a:lnTo>
                      <a:pt x="431" y="1445"/>
                    </a:lnTo>
                    <a:lnTo>
                      <a:pt x="431" y="1447"/>
                    </a:lnTo>
                    <a:lnTo>
                      <a:pt x="431" y="1450"/>
                    </a:lnTo>
                    <a:lnTo>
                      <a:pt x="430" y="1452"/>
                    </a:lnTo>
                    <a:lnTo>
                      <a:pt x="428" y="1455"/>
                    </a:lnTo>
                    <a:lnTo>
                      <a:pt x="428" y="1459"/>
                    </a:lnTo>
                    <a:lnTo>
                      <a:pt x="427" y="1460"/>
                    </a:lnTo>
                    <a:lnTo>
                      <a:pt x="425" y="1464"/>
                    </a:lnTo>
                    <a:lnTo>
                      <a:pt x="420" y="1470"/>
                    </a:lnTo>
                    <a:lnTo>
                      <a:pt x="419" y="1476"/>
                    </a:lnTo>
                    <a:lnTo>
                      <a:pt x="417" y="1479"/>
                    </a:lnTo>
                    <a:lnTo>
                      <a:pt x="416" y="1481"/>
                    </a:lnTo>
                    <a:lnTo>
                      <a:pt x="414" y="1484"/>
                    </a:lnTo>
                    <a:lnTo>
                      <a:pt x="413" y="1487"/>
                    </a:lnTo>
                    <a:lnTo>
                      <a:pt x="411" y="1491"/>
                    </a:lnTo>
                    <a:lnTo>
                      <a:pt x="408" y="1494"/>
                    </a:lnTo>
                    <a:lnTo>
                      <a:pt x="406" y="1496"/>
                    </a:lnTo>
                    <a:lnTo>
                      <a:pt x="405" y="1501"/>
                    </a:lnTo>
                    <a:lnTo>
                      <a:pt x="403" y="1506"/>
                    </a:lnTo>
                    <a:lnTo>
                      <a:pt x="400" y="1511"/>
                    </a:lnTo>
                    <a:lnTo>
                      <a:pt x="399" y="1516"/>
                    </a:lnTo>
                    <a:lnTo>
                      <a:pt x="395" y="1521"/>
                    </a:lnTo>
                    <a:lnTo>
                      <a:pt x="392" y="1526"/>
                    </a:lnTo>
                    <a:lnTo>
                      <a:pt x="389" y="1531"/>
                    </a:lnTo>
                    <a:lnTo>
                      <a:pt x="386" y="1537"/>
                    </a:lnTo>
                    <a:lnTo>
                      <a:pt x="383" y="1543"/>
                    </a:lnTo>
                    <a:lnTo>
                      <a:pt x="384" y="1547"/>
                    </a:lnTo>
                    <a:lnTo>
                      <a:pt x="392" y="1548"/>
                    </a:lnTo>
                    <a:lnTo>
                      <a:pt x="402" y="1550"/>
                    </a:lnTo>
                    <a:lnTo>
                      <a:pt x="411" y="1550"/>
                    </a:lnTo>
                    <a:lnTo>
                      <a:pt x="420" y="1552"/>
                    </a:lnTo>
                    <a:lnTo>
                      <a:pt x="430" y="1552"/>
                    </a:lnTo>
                    <a:lnTo>
                      <a:pt x="438" y="1553"/>
                    </a:lnTo>
                    <a:lnTo>
                      <a:pt x="447" y="1553"/>
                    </a:lnTo>
                    <a:lnTo>
                      <a:pt x="456" y="1555"/>
                    </a:lnTo>
                    <a:lnTo>
                      <a:pt x="480" y="1557"/>
                    </a:lnTo>
                    <a:lnTo>
                      <a:pt x="503" y="1557"/>
                    </a:lnTo>
                    <a:lnTo>
                      <a:pt x="527" y="1557"/>
                    </a:lnTo>
                    <a:lnTo>
                      <a:pt x="550" y="1557"/>
                    </a:lnTo>
                    <a:lnTo>
                      <a:pt x="574" y="1553"/>
                    </a:lnTo>
                    <a:lnTo>
                      <a:pt x="596" y="1550"/>
                    </a:lnTo>
                    <a:lnTo>
                      <a:pt x="618" y="1543"/>
                    </a:lnTo>
                    <a:lnTo>
                      <a:pt x="638" y="1535"/>
                    </a:lnTo>
                    <a:lnTo>
                      <a:pt x="641" y="1533"/>
                    </a:lnTo>
                    <a:lnTo>
                      <a:pt x="643" y="1531"/>
                    </a:lnTo>
                    <a:lnTo>
                      <a:pt x="644" y="1530"/>
                    </a:lnTo>
                    <a:lnTo>
                      <a:pt x="646" y="1528"/>
                    </a:lnTo>
                    <a:lnTo>
                      <a:pt x="647" y="1525"/>
                    </a:lnTo>
                    <a:lnTo>
                      <a:pt x="649" y="1523"/>
                    </a:lnTo>
                    <a:lnTo>
                      <a:pt x="650" y="1521"/>
                    </a:lnTo>
                    <a:lnTo>
                      <a:pt x="654" y="1518"/>
                    </a:lnTo>
                    <a:lnTo>
                      <a:pt x="652" y="1511"/>
                    </a:lnTo>
                    <a:lnTo>
                      <a:pt x="657" y="1504"/>
                    </a:lnTo>
                    <a:lnTo>
                      <a:pt x="657" y="1503"/>
                    </a:lnTo>
                    <a:lnTo>
                      <a:pt x="658" y="1501"/>
                    </a:lnTo>
                    <a:lnTo>
                      <a:pt x="660" y="1499"/>
                    </a:lnTo>
                    <a:lnTo>
                      <a:pt x="660" y="1498"/>
                    </a:lnTo>
                    <a:lnTo>
                      <a:pt x="661" y="1498"/>
                    </a:lnTo>
                    <a:lnTo>
                      <a:pt x="661" y="1496"/>
                    </a:lnTo>
                    <a:lnTo>
                      <a:pt x="663" y="1494"/>
                    </a:lnTo>
                    <a:lnTo>
                      <a:pt x="663" y="1481"/>
                    </a:lnTo>
                    <a:lnTo>
                      <a:pt x="664" y="1469"/>
                    </a:lnTo>
                    <a:lnTo>
                      <a:pt x="663" y="1459"/>
                    </a:lnTo>
                    <a:lnTo>
                      <a:pt x="661" y="1447"/>
                    </a:lnTo>
                    <a:lnTo>
                      <a:pt x="658" y="1425"/>
                    </a:lnTo>
                    <a:lnTo>
                      <a:pt x="650" y="1404"/>
                    </a:lnTo>
                    <a:lnTo>
                      <a:pt x="643" y="1384"/>
                    </a:lnTo>
                    <a:lnTo>
                      <a:pt x="633" y="1364"/>
                    </a:lnTo>
                    <a:lnTo>
                      <a:pt x="622" y="1343"/>
                    </a:lnTo>
                    <a:lnTo>
                      <a:pt x="611" y="1325"/>
                    </a:lnTo>
                    <a:lnTo>
                      <a:pt x="600" y="1306"/>
                    </a:lnTo>
                    <a:lnTo>
                      <a:pt x="591" y="1286"/>
                    </a:lnTo>
                    <a:lnTo>
                      <a:pt x="582" y="1266"/>
                    </a:lnTo>
                    <a:lnTo>
                      <a:pt x="574" y="1245"/>
                    </a:lnTo>
                    <a:lnTo>
                      <a:pt x="569" y="1225"/>
                    </a:lnTo>
                    <a:lnTo>
                      <a:pt x="566" y="1203"/>
                    </a:lnTo>
                    <a:lnTo>
                      <a:pt x="566" y="1193"/>
                    </a:lnTo>
                    <a:lnTo>
                      <a:pt x="566" y="1181"/>
                    </a:lnTo>
                    <a:lnTo>
                      <a:pt x="567" y="1169"/>
                    </a:lnTo>
                    <a:lnTo>
                      <a:pt x="571" y="1157"/>
                    </a:lnTo>
                    <a:lnTo>
                      <a:pt x="569" y="1155"/>
                    </a:lnTo>
                    <a:lnTo>
                      <a:pt x="567" y="1155"/>
                    </a:lnTo>
                    <a:lnTo>
                      <a:pt x="566" y="1157"/>
                    </a:lnTo>
                    <a:lnTo>
                      <a:pt x="566" y="1159"/>
                    </a:lnTo>
                    <a:lnTo>
                      <a:pt x="564" y="1159"/>
                    </a:lnTo>
                    <a:lnTo>
                      <a:pt x="564" y="1161"/>
                    </a:lnTo>
                    <a:lnTo>
                      <a:pt x="563" y="1162"/>
                    </a:lnTo>
                    <a:lnTo>
                      <a:pt x="563" y="1164"/>
                    </a:lnTo>
                    <a:lnTo>
                      <a:pt x="561" y="1166"/>
                    </a:lnTo>
                    <a:lnTo>
                      <a:pt x="560" y="1164"/>
                    </a:lnTo>
                    <a:lnTo>
                      <a:pt x="558" y="1164"/>
                    </a:lnTo>
                    <a:lnTo>
                      <a:pt x="557" y="1164"/>
                    </a:lnTo>
                    <a:lnTo>
                      <a:pt x="555" y="1164"/>
                    </a:lnTo>
                    <a:lnTo>
                      <a:pt x="553" y="1164"/>
                    </a:lnTo>
                    <a:lnTo>
                      <a:pt x="552" y="1166"/>
                    </a:lnTo>
                    <a:lnTo>
                      <a:pt x="550" y="1166"/>
                    </a:lnTo>
                    <a:lnTo>
                      <a:pt x="549" y="1167"/>
                    </a:lnTo>
                    <a:lnTo>
                      <a:pt x="547" y="1169"/>
                    </a:lnTo>
                    <a:lnTo>
                      <a:pt x="547" y="1171"/>
                    </a:lnTo>
                    <a:lnTo>
                      <a:pt x="546" y="1172"/>
                    </a:lnTo>
                    <a:lnTo>
                      <a:pt x="546" y="1174"/>
                    </a:lnTo>
                    <a:lnTo>
                      <a:pt x="546" y="1176"/>
                    </a:lnTo>
                    <a:lnTo>
                      <a:pt x="546" y="1189"/>
                    </a:lnTo>
                    <a:lnTo>
                      <a:pt x="546" y="1203"/>
                    </a:lnTo>
                    <a:lnTo>
                      <a:pt x="546" y="1216"/>
                    </a:lnTo>
                    <a:lnTo>
                      <a:pt x="547" y="1230"/>
                    </a:lnTo>
                    <a:lnTo>
                      <a:pt x="549" y="1245"/>
                    </a:lnTo>
                    <a:lnTo>
                      <a:pt x="552" y="1259"/>
                    </a:lnTo>
                    <a:lnTo>
                      <a:pt x="557" y="1271"/>
                    </a:lnTo>
                    <a:lnTo>
                      <a:pt x="561" y="1284"/>
                    </a:lnTo>
                    <a:lnTo>
                      <a:pt x="564" y="1289"/>
                    </a:lnTo>
                    <a:lnTo>
                      <a:pt x="567" y="1294"/>
                    </a:lnTo>
                    <a:lnTo>
                      <a:pt x="571" y="1298"/>
                    </a:lnTo>
                    <a:lnTo>
                      <a:pt x="574" y="1303"/>
                    </a:lnTo>
                    <a:lnTo>
                      <a:pt x="575" y="1308"/>
                    </a:lnTo>
                    <a:lnTo>
                      <a:pt x="578" y="1313"/>
                    </a:lnTo>
                    <a:lnTo>
                      <a:pt x="580" y="1318"/>
                    </a:lnTo>
                    <a:lnTo>
                      <a:pt x="582" y="1325"/>
                    </a:lnTo>
                    <a:lnTo>
                      <a:pt x="586" y="1333"/>
                    </a:lnTo>
                    <a:lnTo>
                      <a:pt x="591" y="1343"/>
                    </a:lnTo>
                    <a:lnTo>
                      <a:pt x="596" y="1354"/>
                    </a:lnTo>
                    <a:lnTo>
                      <a:pt x="600" y="1362"/>
                    </a:lnTo>
                    <a:lnTo>
                      <a:pt x="605" y="1372"/>
                    </a:lnTo>
                    <a:lnTo>
                      <a:pt x="610" y="1382"/>
                    </a:lnTo>
                    <a:lnTo>
                      <a:pt x="614" y="1393"/>
                    </a:lnTo>
                    <a:lnTo>
                      <a:pt x="619" y="1403"/>
                    </a:lnTo>
                    <a:lnTo>
                      <a:pt x="619" y="1406"/>
                    </a:lnTo>
                    <a:lnTo>
                      <a:pt x="619" y="1408"/>
                    </a:lnTo>
                    <a:lnTo>
                      <a:pt x="621" y="1411"/>
                    </a:lnTo>
                    <a:lnTo>
                      <a:pt x="621" y="1413"/>
                    </a:lnTo>
                    <a:lnTo>
                      <a:pt x="622" y="1416"/>
                    </a:lnTo>
                    <a:lnTo>
                      <a:pt x="624" y="1418"/>
                    </a:lnTo>
                    <a:lnTo>
                      <a:pt x="624" y="1421"/>
                    </a:lnTo>
                    <a:lnTo>
                      <a:pt x="624" y="1425"/>
                    </a:lnTo>
                    <a:lnTo>
                      <a:pt x="625" y="1426"/>
                    </a:lnTo>
                    <a:lnTo>
                      <a:pt x="627" y="1428"/>
                    </a:lnTo>
                    <a:lnTo>
                      <a:pt x="627" y="1430"/>
                    </a:lnTo>
                    <a:lnTo>
                      <a:pt x="628" y="1430"/>
                    </a:lnTo>
                    <a:lnTo>
                      <a:pt x="628" y="1432"/>
                    </a:lnTo>
                    <a:lnTo>
                      <a:pt x="630" y="1433"/>
                    </a:lnTo>
                    <a:lnTo>
                      <a:pt x="632" y="1435"/>
                    </a:lnTo>
                    <a:lnTo>
                      <a:pt x="632" y="1438"/>
                    </a:lnTo>
                    <a:lnTo>
                      <a:pt x="632" y="1440"/>
                    </a:lnTo>
                    <a:lnTo>
                      <a:pt x="632" y="1442"/>
                    </a:lnTo>
                    <a:lnTo>
                      <a:pt x="632" y="1443"/>
                    </a:lnTo>
                    <a:lnTo>
                      <a:pt x="633" y="1445"/>
                    </a:lnTo>
                    <a:lnTo>
                      <a:pt x="633" y="1448"/>
                    </a:lnTo>
                    <a:lnTo>
                      <a:pt x="635" y="1450"/>
                    </a:lnTo>
                    <a:lnTo>
                      <a:pt x="636" y="1454"/>
                    </a:lnTo>
                    <a:lnTo>
                      <a:pt x="636" y="1457"/>
                    </a:lnTo>
                    <a:lnTo>
                      <a:pt x="636" y="1462"/>
                    </a:lnTo>
                    <a:lnTo>
                      <a:pt x="636" y="1465"/>
                    </a:lnTo>
                    <a:lnTo>
                      <a:pt x="636" y="1470"/>
                    </a:lnTo>
                    <a:lnTo>
                      <a:pt x="638" y="1476"/>
                    </a:lnTo>
                    <a:lnTo>
                      <a:pt x="638" y="1481"/>
                    </a:lnTo>
                    <a:lnTo>
                      <a:pt x="638" y="1484"/>
                    </a:lnTo>
                    <a:lnTo>
                      <a:pt x="638" y="1489"/>
                    </a:lnTo>
                    <a:lnTo>
                      <a:pt x="638" y="1492"/>
                    </a:lnTo>
                    <a:lnTo>
                      <a:pt x="636" y="1496"/>
                    </a:lnTo>
                    <a:lnTo>
                      <a:pt x="635" y="1499"/>
                    </a:lnTo>
                    <a:lnTo>
                      <a:pt x="632" y="1503"/>
                    </a:lnTo>
                    <a:lnTo>
                      <a:pt x="630" y="1504"/>
                    </a:lnTo>
                    <a:lnTo>
                      <a:pt x="627" y="1508"/>
                    </a:lnTo>
                    <a:lnTo>
                      <a:pt x="624" y="1511"/>
                    </a:lnTo>
                    <a:lnTo>
                      <a:pt x="622" y="1513"/>
                    </a:lnTo>
                    <a:lnTo>
                      <a:pt x="610" y="1520"/>
                    </a:lnTo>
                    <a:lnTo>
                      <a:pt x="596" y="1525"/>
                    </a:lnTo>
                    <a:lnTo>
                      <a:pt x="583" y="1530"/>
                    </a:lnTo>
                    <a:lnTo>
                      <a:pt x="569" y="1533"/>
                    </a:lnTo>
                    <a:lnTo>
                      <a:pt x="542" y="1537"/>
                    </a:lnTo>
                    <a:lnTo>
                      <a:pt x="514" y="1537"/>
                    </a:lnTo>
                    <a:lnTo>
                      <a:pt x="486" y="1533"/>
                    </a:lnTo>
                    <a:lnTo>
                      <a:pt x="458" y="1530"/>
                    </a:lnTo>
                    <a:lnTo>
                      <a:pt x="430" y="1526"/>
                    </a:lnTo>
                    <a:lnTo>
                      <a:pt x="403" y="1523"/>
                    </a:lnTo>
                    <a:lnTo>
                      <a:pt x="403" y="1518"/>
                    </a:lnTo>
                    <a:lnTo>
                      <a:pt x="431" y="1521"/>
                    </a:lnTo>
                    <a:lnTo>
                      <a:pt x="458" y="1525"/>
                    </a:lnTo>
                    <a:lnTo>
                      <a:pt x="486" y="1530"/>
                    </a:lnTo>
                    <a:lnTo>
                      <a:pt x="513" y="1531"/>
                    </a:lnTo>
                    <a:lnTo>
                      <a:pt x="539" y="1531"/>
                    </a:lnTo>
                    <a:lnTo>
                      <a:pt x="566" y="1528"/>
                    </a:lnTo>
                    <a:lnTo>
                      <a:pt x="578" y="1526"/>
                    </a:lnTo>
                    <a:lnTo>
                      <a:pt x="591" y="1521"/>
                    </a:lnTo>
                    <a:lnTo>
                      <a:pt x="603" y="1516"/>
                    </a:lnTo>
                    <a:lnTo>
                      <a:pt x="614" y="1509"/>
                    </a:lnTo>
                    <a:lnTo>
                      <a:pt x="616" y="1509"/>
                    </a:lnTo>
                    <a:lnTo>
                      <a:pt x="618" y="1508"/>
                    </a:lnTo>
                    <a:lnTo>
                      <a:pt x="619" y="1506"/>
                    </a:lnTo>
                    <a:lnTo>
                      <a:pt x="621" y="1504"/>
                    </a:lnTo>
                    <a:lnTo>
                      <a:pt x="621" y="1503"/>
                    </a:lnTo>
                    <a:lnTo>
                      <a:pt x="622" y="1501"/>
                    </a:lnTo>
                    <a:lnTo>
                      <a:pt x="624" y="1501"/>
                    </a:lnTo>
                    <a:lnTo>
                      <a:pt x="625" y="1499"/>
                    </a:lnTo>
                    <a:lnTo>
                      <a:pt x="627" y="1496"/>
                    </a:lnTo>
                    <a:lnTo>
                      <a:pt x="628" y="1492"/>
                    </a:lnTo>
                    <a:lnTo>
                      <a:pt x="630" y="1487"/>
                    </a:lnTo>
                    <a:lnTo>
                      <a:pt x="632" y="1484"/>
                    </a:lnTo>
                    <a:lnTo>
                      <a:pt x="632" y="1479"/>
                    </a:lnTo>
                    <a:lnTo>
                      <a:pt x="633" y="1476"/>
                    </a:lnTo>
                    <a:lnTo>
                      <a:pt x="633" y="1470"/>
                    </a:lnTo>
                    <a:lnTo>
                      <a:pt x="633" y="1465"/>
                    </a:lnTo>
                    <a:lnTo>
                      <a:pt x="632" y="1465"/>
                    </a:lnTo>
                    <a:lnTo>
                      <a:pt x="632" y="1464"/>
                    </a:lnTo>
                    <a:lnTo>
                      <a:pt x="632" y="1462"/>
                    </a:lnTo>
                    <a:lnTo>
                      <a:pt x="632" y="1460"/>
                    </a:lnTo>
                    <a:lnTo>
                      <a:pt x="632" y="1459"/>
                    </a:lnTo>
                    <a:lnTo>
                      <a:pt x="630" y="1457"/>
                    </a:lnTo>
                    <a:lnTo>
                      <a:pt x="630" y="1454"/>
                    </a:lnTo>
                    <a:lnTo>
                      <a:pt x="630" y="1452"/>
                    </a:lnTo>
                    <a:lnTo>
                      <a:pt x="630" y="1450"/>
                    </a:lnTo>
                    <a:lnTo>
                      <a:pt x="630" y="1448"/>
                    </a:lnTo>
                    <a:lnTo>
                      <a:pt x="628" y="1447"/>
                    </a:lnTo>
                    <a:lnTo>
                      <a:pt x="628" y="1445"/>
                    </a:lnTo>
                    <a:lnTo>
                      <a:pt x="627" y="1443"/>
                    </a:lnTo>
                    <a:lnTo>
                      <a:pt x="627" y="1442"/>
                    </a:lnTo>
                    <a:lnTo>
                      <a:pt x="625" y="1440"/>
                    </a:lnTo>
                    <a:lnTo>
                      <a:pt x="625" y="1438"/>
                    </a:lnTo>
                    <a:lnTo>
                      <a:pt x="621" y="1430"/>
                    </a:lnTo>
                    <a:lnTo>
                      <a:pt x="618" y="1421"/>
                    </a:lnTo>
                    <a:lnTo>
                      <a:pt x="614" y="1411"/>
                    </a:lnTo>
                    <a:lnTo>
                      <a:pt x="611" y="1403"/>
                    </a:lnTo>
                    <a:lnTo>
                      <a:pt x="608" y="1393"/>
                    </a:lnTo>
                    <a:lnTo>
                      <a:pt x="605" y="1384"/>
                    </a:lnTo>
                    <a:lnTo>
                      <a:pt x="600" y="1376"/>
                    </a:lnTo>
                    <a:lnTo>
                      <a:pt x="596" y="1365"/>
                    </a:lnTo>
                    <a:lnTo>
                      <a:pt x="594" y="1364"/>
                    </a:lnTo>
                    <a:lnTo>
                      <a:pt x="594" y="1360"/>
                    </a:lnTo>
                    <a:lnTo>
                      <a:pt x="593" y="1359"/>
                    </a:lnTo>
                    <a:lnTo>
                      <a:pt x="591" y="1355"/>
                    </a:lnTo>
                    <a:lnTo>
                      <a:pt x="589" y="1352"/>
                    </a:lnTo>
                    <a:lnTo>
                      <a:pt x="589" y="1350"/>
                    </a:lnTo>
                    <a:lnTo>
                      <a:pt x="588" y="1347"/>
                    </a:lnTo>
                    <a:lnTo>
                      <a:pt x="586" y="1345"/>
                    </a:lnTo>
                    <a:lnTo>
                      <a:pt x="578" y="1325"/>
                    </a:lnTo>
                    <a:lnTo>
                      <a:pt x="569" y="1306"/>
                    </a:lnTo>
                    <a:lnTo>
                      <a:pt x="560" y="1286"/>
                    </a:lnTo>
                    <a:lnTo>
                      <a:pt x="552" y="1266"/>
                    </a:lnTo>
                    <a:lnTo>
                      <a:pt x="546" y="1245"/>
                    </a:lnTo>
                    <a:lnTo>
                      <a:pt x="541" y="1223"/>
                    </a:lnTo>
                    <a:lnTo>
                      <a:pt x="539" y="1211"/>
                    </a:lnTo>
                    <a:lnTo>
                      <a:pt x="539" y="1201"/>
                    </a:lnTo>
                    <a:lnTo>
                      <a:pt x="539" y="1189"/>
                    </a:lnTo>
                    <a:lnTo>
                      <a:pt x="539" y="1176"/>
                    </a:lnTo>
                    <a:lnTo>
                      <a:pt x="541" y="1172"/>
                    </a:lnTo>
                    <a:lnTo>
                      <a:pt x="541" y="1167"/>
                    </a:lnTo>
                    <a:lnTo>
                      <a:pt x="542" y="1164"/>
                    </a:lnTo>
                    <a:lnTo>
                      <a:pt x="544" y="1159"/>
                    </a:lnTo>
                    <a:lnTo>
                      <a:pt x="546" y="1155"/>
                    </a:lnTo>
                    <a:lnTo>
                      <a:pt x="547" y="1150"/>
                    </a:lnTo>
                    <a:lnTo>
                      <a:pt x="549" y="1145"/>
                    </a:lnTo>
                    <a:lnTo>
                      <a:pt x="550" y="1142"/>
                    </a:lnTo>
                    <a:lnTo>
                      <a:pt x="549" y="1140"/>
                    </a:lnTo>
                    <a:lnTo>
                      <a:pt x="546" y="1144"/>
                    </a:lnTo>
                    <a:lnTo>
                      <a:pt x="544" y="1147"/>
                    </a:lnTo>
                    <a:lnTo>
                      <a:pt x="541" y="1150"/>
                    </a:lnTo>
                    <a:lnTo>
                      <a:pt x="539" y="1154"/>
                    </a:lnTo>
                    <a:lnTo>
                      <a:pt x="536" y="1157"/>
                    </a:lnTo>
                    <a:lnTo>
                      <a:pt x="535" y="1161"/>
                    </a:lnTo>
                    <a:lnTo>
                      <a:pt x="532" y="1164"/>
                    </a:lnTo>
                    <a:lnTo>
                      <a:pt x="528" y="1169"/>
                    </a:lnTo>
                    <a:lnTo>
                      <a:pt x="527" y="1172"/>
                    </a:lnTo>
                    <a:lnTo>
                      <a:pt x="525" y="1176"/>
                    </a:lnTo>
                    <a:lnTo>
                      <a:pt x="524" y="1179"/>
                    </a:lnTo>
                    <a:lnTo>
                      <a:pt x="522" y="1181"/>
                    </a:lnTo>
                    <a:lnTo>
                      <a:pt x="521" y="1184"/>
                    </a:lnTo>
                    <a:lnTo>
                      <a:pt x="519" y="1188"/>
                    </a:lnTo>
                    <a:lnTo>
                      <a:pt x="517" y="1191"/>
                    </a:lnTo>
                    <a:lnTo>
                      <a:pt x="514" y="1194"/>
                    </a:lnTo>
                    <a:lnTo>
                      <a:pt x="516" y="1196"/>
                    </a:lnTo>
                    <a:lnTo>
                      <a:pt x="514" y="1198"/>
                    </a:lnTo>
                    <a:lnTo>
                      <a:pt x="514" y="1200"/>
                    </a:lnTo>
                    <a:lnTo>
                      <a:pt x="513" y="1200"/>
                    </a:lnTo>
                    <a:lnTo>
                      <a:pt x="511" y="1200"/>
                    </a:lnTo>
                    <a:lnTo>
                      <a:pt x="511" y="1201"/>
                    </a:lnTo>
                    <a:lnTo>
                      <a:pt x="510" y="1201"/>
                    </a:lnTo>
                    <a:lnTo>
                      <a:pt x="510" y="1203"/>
                    </a:lnTo>
                    <a:lnTo>
                      <a:pt x="510" y="1205"/>
                    </a:lnTo>
                    <a:lnTo>
                      <a:pt x="508" y="1206"/>
                    </a:lnTo>
                    <a:lnTo>
                      <a:pt x="508" y="1210"/>
                    </a:lnTo>
                    <a:lnTo>
                      <a:pt x="508" y="1211"/>
                    </a:lnTo>
                    <a:lnTo>
                      <a:pt x="508" y="1213"/>
                    </a:lnTo>
                    <a:lnTo>
                      <a:pt x="506" y="1215"/>
                    </a:lnTo>
                    <a:lnTo>
                      <a:pt x="506" y="1216"/>
                    </a:lnTo>
                    <a:lnTo>
                      <a:pt x="503" y="1225"/>
                    </a:lnTo>
                    <a:lnTo>
                      <a:pt x="502" y="1235"/>
                    </a:lnTo>
                    <a:lnTo>
                      <a:pt x="499" y="1244"/>
                    </a:lnTo>
                    <a:lnTo>
                      <a:pt x="497" y="1254"/>
                    </a:lnTo>
                    <a:lnTo>
                      <a:pt x="494" y="1264"/>
                    </a:lnTo>
                    <a:lnTo>
                      <a:pt x="492" y="1276"/>
                    </a:lnTo>
                    <a:lnTo>
                      <a:pt x="489" y="1286"/>
                    </a:lnTo>
                    <a:lnTo>
                      <a:pt x="486" y="1296"/>
                    </a:lnTo>
                    <a:lnTo>
                      <a:pt x="485" y="1294"/>
                    </a:lnTo>
                    <a:lnTo>
                      <a:pt x="488" y="1282"/>
                    </a:lnTo>
                    <a:lnTo>
                      <a:pt x="491" y="1269"/>
                    </a:lnTo>
                    <a:lnTo>
                      <a:pt x="494" y="1255"/>
                    </a:lnTo>
                    <a:lnTo>
                      <a:pt x="497" y="1242"/>
                    </a:lnTo>
                    <a:lnTo>
                      <a:pt x="499" y="1228"/>
                    </a:lnTo>
                    <a:lnTo>
                      <a:pt x="503" y="1215"/>
                    </a:lnTo>
                    <a:lnTo>
                      <a:pt x="506" y="1203"/>
                    </a:lnTo>
                    <a:lnTo>
                      <a:pt x="513" y="1189"/>
                    </a:lnTo>
                    <a:lnTo>
                      <a:pt x="511" y="1188"/>
                    </a:lnTo>
                    <a:lnTo>
                      <a:pt x="511" y="1186"/>
                    </a:lnTo>
                    <a:lnTo>
                      <a:pt x="511" y="1184"/>
                    </a:lnTo>
                    <a:lnTo>
                      <a:pt x="510" y="1183"/>
                    </a:lnTo>
                    <a:lnTo>
                      <a:pt x="508" y="1183"/>
                    </a:lnTo>
                    <a:lnTo>
                      <a:pt x="508" y="1181"/>
                    </a:lnTo>
                    <a:lnTo>
                      <a:pt x="506" y="1179"/>
                    </a:lnTo>
                    <a:lnTo>
                      <a:pt x="506" y="1176"/>
                    </a:lnTo>
                    <a:lnTo>
                      <a:pt x="513" y="1183"/>
                    </a:lnTo>
                    <a:lnTo>
                      <a:pt x="516" y="1181"/>
                    </a:lnTo>
                    <a:lnTo>
                      <a:pt x="517" y="1179"/>
                    </a:lnTo>
                    <a:lnTo>
                      <a:pt x="519" y="1176"/>
                    </a:lnTo>
                    <a:lnTo>
                      <a:pt x="521" y="1174"/>
                    </a:lnTo>
                    <a:lnTo>
                      <a:pt x="522" y="1171"/>
                    </a:lnTo>
                    <a:lnTo>
                      <a:pt x="524" y="1169"/>
                    </a:lnTo>
                    <a:lnTo>
                      <a:pt x="525" y="1166"/>
                    </a:lnTo>
                    <a:lnTo>
                      <a:pt x="527" y="1162"/>
                    </a:lnTo>
                    <a:lnTo>
                      <a:pt x="525" y="1161"/>
                    </a:lnTo>
                    <a:lnTo>
                      <a:pt x="525" y="1159"/>
                    </a:lnTo>
                    <a:lnTo>
                      <a:pt x="524" y="1157"/>
                    </a:lnTo>
                    <a:lnTo>
                      <a:pt x="524" y="1155"/>
                    </a:lnTo>
                    <a:lnTo>
                      <a:pt x="522" y="1154"/>
                    </a:lnTo>
                    <a:lnTo>
                      <a:pt x="521" y="1154"/>
                    </a:lnTo>
                    <a:lnTo>
                      <a:pt x="521" y="1150"/>
                    </a:lnTo>
                    <a:lnTo>
                      <a:pt x="521" y="1149"/>
                    </a:lnTo>
                    <a:lnTo>
                      <a:pt x="525" y="1155"/>
                    </a:lnTo>
                    <a:lnTo>
                      <a:pt x="532" y="1155"/>
                    </a:lnTo>
                    <a:lnTo>
                      <a:pt x="535" y="1152"/>
                    </a:lnTo>
                    <a:lnTo>
                      <a:pt x="536" y="1149"/>
                    </a:lnTo>
                    <a:lnTo>
                      <a:pt x="539" y="1145"/>
                    </a:lnTo>
                    <a:lnTo>
                      <a:pt x="541" y="1140"/>
                    </a:lnTo>
                    <a:lnTo>
                      <a:pt x="544" y="1137"/>
                    </a:lnTo>
                    <a:lnTo>
                      <a:pt x="546" y="1133"/>
                    </a:lnTo>
                    <a:lnTo>
                      <a:pt x="549" y="1130"/>
                    </a:lnTo>
                    <a:lnTo>
                      <a:pt x="553" y="1128"/>
                    </a:lnTo>
                    <a:lnTo>
                      <a:pt x="555" y="1123"/>
                    </a:lnTo>
                    <a:lnTo>
                      <a:pt x="558" y="1118"/>
                    </a:lnTo>
                    <a:lnTo>
                      <a:pt x="561" y="1111"/>
                    </a:lnTo>
                    <a:lnTo>
                      <a:pt x="564" y="1106"/>
                    </a:lnTo>
                    <a:lnTo>
                      <a:pt x="567" y="1101"/>
                    </a:lnTo>
                    <a:lnTo>
                      <a:pt x="572" y="1096"/>
                    </a:lnTo>
                    <a:lnTo>
                      <a:pt x="577" y="1091"/>
                    </a:lnTo>
                    <a:lnTo>
                      <a:pt x="580" y="1086"/>
                    </a:lnTo>
                    <a:lnTo>
                      <a:pt x="580" y="1084"/>
                    </a:lnTo>
                    <a:lnTo>
                      <a:pt x="580" y="1083"/>
                    </a:lnTo>
                    <a:lnTo>
                      <a:pt x="580" y="1081"/>
                    </a:lnTo>
                    <a:lnTo>
                      <a:pt x="580" y="1079"/>
                    </a:lnTo>
                    <a:lnTo>
                      <a:pt x="578" y="1078"/>
                    </a:lnTo>
                    <a:lnTo>
                      <a:pt x="578" y="1076"/>
                    </a:lnTo>
                    <a:lnTo>
                      <a:pt x="577" y="1072"/>
                    </a:lnTo>
                    <a:lnTo>
                      <a:pt x="575" y="1071"/>
                    </a:lnTo>
                    <a:lnTo>
                      <a:pt x="578" y="1071"/>
                    </a:lnTo>
                    <a:lnTo>
                      <a:pt x="578" y="1072"/>
                    </a:lnTo>
                    <a:lnTo>
                      <a:pt x="578" y="1074"/>
                    </a:lnTo>
                    <a:lnTo>
                      <a:pt x="580" y="1076"/>
                    </a:lnTo>
                    <a:lnTo>
                      <a:pt x="582" y="1078"/>
                    </a:lnTo>
                    <a:lnTo>
                      <a:pt x="582" y="1079"/>
                    </a:lnTo>
                    <a:lnTo>
                      <a:pt x="583" y="1081"/>
                    </a:lnTo>
                    <a:lnTo>
                      <a:pt x="585" y="1081"/>
                    </a:lnTo>
                    <a:lnTo>
                      <a:pt x="586" y="1081"/>
                    </a:lnTo>
                    <a:lnTo>
                      <a:pt x="588" y="1081"/>
                    </a:lnTo>
                    <a:lnTo>
                      <a:pt x="589" y="1079"/>
                    </a:lnTo>
                    <a:lnTo>
                      <a:pt x="591" y="1079"/>
                    </a:lnTo>
                    <a:lnTo>
                      <a:pt x="591" y="1078"/>
                    </a:lnTo>
                    <a:lnTo>
                      <a:pt x="593" y="1078"/>
                    </a:lnTo>
                    <a:lnTo>
                      <a:pt x="594" y="1076"/>
                    </a:lnTo>
                    <a:lnTo>
                      <a:pt x="594" y="1074"/>
                    </a:lnTo>
                    <a:lnTo>
                      <a:pt x="593" y="1072"/>
                    </a:lnTo>
                    <a:lnTo>
                      <a:pt x="593" y="1071"/>
                    </a:lnTo>
                    <a:lnTo>
                      <a:pt x="594" y="1069"/>
                    </a:lnTo>
                    <a:lnTo>
                      <a:pt x="594" y="1067"/>
                    </a:lnTo>
                    <a:lnTo>
                      <a:pt x="600" y="1074"/>
                    </a:lnTo>
                    <a:lnTo>
                      <a:pt x="602" y="1072"/>
                    </a:lnTo>
                    <a:lnTo>
                      <a:pt x="605" y="1072"/>
                    </a:lnTo>
                    <a:lnTo>
                      <a:pt x="607" y="1071"/>
                    </a:lnTo>
                    <a:lnTo>
                      <a:pt x="610" y="1071"/>
                    </a:lnTo>
                    <a:lnTo>
                      <a:pt x="611" y="1069"/>
                    </a:lnTo>
                    <a:lnTo>
                      <a:pt x="614" y="1069"/>
                    </a:lnTo>
                    <a:lnTo>
                      <a:pt x="616" y="1069"/>
                    </a:lnTo>
                    <a:lnTo>
                      <a:pt x="619" y="1067"/>
                    </a:lnTo>
                    <a:lnTo>
                      <a:pt x="619" y="1066"/>
                    </a:lnTo>
                    <a:lnTo>
                      <a:pt x="619" y="1064"/>
                    </a:lnTo>
                    <a:lnTo>
                      <a:pt x="619" y="1062"/>
                    </a:lnTo>
                    <a:lnTo>
                      <a:pt x="619" y="1061"/>
                    </a:lnTo>
                    <a:lnTo>
                      <a:pt x="619" y="1059"/>
                    </a:lnTo>
                    <a:lnTo>
                      <a:pt x="619" y="1057"/>
                    </a:lnTo>
                    <a:lnTo>
                      <a:pt x="619" y="1056"/>
                    </a:lnTo>
                    <a:lnTo>
                      <a:pt x="625" y="1062"/>
                    </a:lnTo>
                    <a:lnTo>
                      <a:pt x="628" y="1062"/>
                    </a:lnTo>
                    <a:lnTo>
                      <a:pt x="632" y="1062"/>
                    </a:lnTo>
                    <a:lnTo>
                      <a:pt x="636" y="1062"/>
                    </a:lnTo>
                    <a:lnTo>
                      <a:pt x="639" y="1061"/>
                    </a:lnTo>
                    <a:lnTo>
                      <a:pt x="643" y="1061"/>
                    </a:lnTo>
                    <a:lnTo>
                      <a:pt x="646" y="1061"/>
                    </a:lnTo>
                    <a:lnTo>
                      <a:pt x="649" y="1059"/>
                    </a:lnTo>
                    <a:lnTo>
                      <a:pt x="652" y="1057"/>
                    </a:lnTo>
                    <a:lnTo>
                      <a:pt x="654" y="1056"/>
                    </a:lnTo>
                    <a:lnTo>
                      <a:pt x="657" y="1057"/>
                    </a:lnTo>
                    <a:lnTo>
                      <a:pt x="660" y="1057"/>
                    </a:lnTo>
                    <a:lnTo>
                      <a:pt x="663" y="1057"/>
                    </a:lnTo>
                    <a:lnTo>
                      <a:pt x="664" y="1056"/>
                    </a:lnTo>
                    <a:lnTo>
                      <a:pt x="668" y="1056"/>
                    </a:lnTo>
                    <a:lnTo>
                      <a:pt x="671" y="1056"/>
                    </a:lnTo>
                    <a:lnTo>
                      <a:pt x="674" y="1054"/>
                    </a:lnTo>
                    <a:lnTo>
                      <a:pt x="677" y="1054"/>
                    </a:lnTo>
                    <a:lnTo>
                      <a:pt x="680" y="1056"/>
                    </a:lnTo>
                    <a:lnTo>
                      <a:pt x="683" y="1054"/>
                    </a:lnTo>
                    <a:lnTo>
                      <a:pt x="685" y="1054"/>
                    </a:lnTo>
                    <a:lnTo>
                      <a:pt x="685" y="1052"/>
                    </a:lnTo>
                    <a:lnTo>
                      <a:pt x="685" y="1050"/>
                    </a:lnTo>
                    <a:lnTo>
                      <a:pt x="683" y="1050"/>
                    </a:lnTo>
                    <a:lnTo>
                      <a:pt x="683" y="1049"/>
                    </a:lnTo>
                    <a:lnTo>
                      <a:pt x="682" y="1047"/>
                    </a:lnTo>
                    <a:lnTo>
                      <a:pt x="683" y="1044"/>
                    </a:lnTo>
                    <a:lnTo>
                      <a:pt x="685" y="1047"/>
                    </a:lnTo>
                    <a:lnTo>
                      <a:pt x="693" y="1050"/>
                    </a:lnTo>
                    <a:lnTo>
                      <a:pt x="699" y="1052"/>
                    </a:lnTo>
                    <a:lnTo>
                      <a:pt x="707" y="1052"/>
                    </a:lnTo>
                    <a:lnTo>
                      <a:pt x="713" y="1054"/>
                    </a:lnTo>
                    <a:lnTo>
                      <a:pt x="719" y="1054"/>
                    </a:lnTo>
                    <a:lnTo>
                      <a:pt x="727" y="1054"/>
                    </a:lnTo>
                    <a:lnTo>
                      <a:pt x="733" y="1056"/>
                    </a:lnTo>
                    <a:lnTo>
                      <a:pt x="740" y="1056"/>
                    </a:lnTo>
                    <a:lnTo>
                      <a:pt x="741" y="1050"/>
                    </a:lnTo>
                    <a:lnTo>
                      <a:pt x="744" y="1056"/>
                    </a:lnTo>
                    <a:lnTo>
                      <a:pt x="749" y="1057"/>
                    </a:lnTo>
                    <a:lnTo>
                      <a:pt x="754" y="1057"/>
                    </a:lnTo>
                    <a:lnTo>
                      <a:pt x="760" y="1059"/>
                    </a:lnTo>
                    <a:lnTo>
                      <a:pt x="765" y="1059"/>
                    </a:lnTo>
                    <a:lnTo>
                      <a:pt x="769" y="1059"/>
                    </a:lnTo>
                    <a:lnTo>
                      <a:pt x="774" y="1059"/>
                    </a:lnTo>
                    <a:lnTo>
                      <a:pt x="780" y="1059"/>
                    </a:lnTo>
                    <a:lnTo>
                      <a:pt x="785" y="1057"/>
                    </a:lnTo>
                    <a:lnTo>
                      <a:pt x="782" y="1050"/>
                    </a:lnTo>
                    <a:lnTo>
                      <a:pt x="782" y="1049"/>
                    </a:lnTo>
                    <a:lnTo>
                      <a:pt x="782" y="1047"/>
                    </a:lnTo>
                    <a:lnTo>
                      <a:pt x="782" y="1045"/>
                    </a:lnTo>
                    <a:lnTo>
                      <a:pt x="782" y="1044"/>
                    </a:lnTo>
                    <a:lnTo>
                      <a:pt x="783" y="1042"/>
                    </a:lnTo>
                    <a:lnTo>
                      <a:pt x="783" y="1040"/>
                    </a:lnTo>
                    <a:lnTo>
                      <a:pt x="783" y="1042"/>
                    </a:lnTo>
                    <a:lnTo>
                      <a:pt x="783" y="1044"/>
                    </a:lnTo>
                    <a:lnTo>
                      <a:pt x="783" y="1045"/>
                    </a:lnTo>
                    <a:lnTo>
                      <a:pt x="783" y="1047"/>
                    </a:lnTo>
                    <a:lnTo>
                      <a:pt x="783" y="1049"/>
                    </a:lnTo>
                    <a:lnTo>
                      <a:pt x="783" y="1052"/>
                    </a:lnTo>
                    <a:lnTo>
                      <a:pt x="783" y="1054"/>
                    </a:lnTo>
                    <a:lnTo>
                      <a:pt x="785" y="1056"/>
                    </a:lnTo>
                    <a:lnTo>
                      <a:pt x="790" y="1062"/>
                    </a:lnTo>
                    <a:lnTo>
                      <a:pt x="796" y="1062"/>
                    </a:lnTo>
                    <a:lnTo>
                      <a:pt x="804" y="1062"/>
                    </a:lnTo>
                    <a:lnTo>
                      <a:pt x="810" y="1064"/>
                    </a:lnTo>
                    <a:lnTo>
                      <a:pt x="818" y="1064"/>
                    </a:lnTo>
                    <a:lnTo>
                      <a:pt x="824" y="1064"/>
                    </a:lnTo>
                    <a:lnTo>
                      <a:pt x="832" y="1066"/>
                    </a:lnTo>
                    <a:lnTo>
                      <a:pt x="840" y="1067"/>
                    </a:lnTo>
                    <a:lnTo>
                      <a:pt x="846" y="1071"/>
                    </a:lnTo>
                    <a:lnTo>
                      <a:pt x="849" y="1071"/>
                    </a:lnTo>
                    <a:lnTo>
                      <a:pt x="854" y="1071"/>
                    </a:lnTo>
                    <a:lnTo>
                      <a:pt x="857" y="1071"/>
                    </a:lnTo>
                    <a:lnTo>
                      <a:pt x="860" y="1071"/>
                    </a:lnTo>
                    <a:lnTo>
                      <a:pt x="865" y="1072"/>
                    </a:lnTo>
                    <a:lnTo>
                      <a:pt x="868" y="1072"/>
                    </a:lnTo>
                    <a:lnTo>
                      <a:pt x="872" y="1074"/>
                    </a:lnTo>
                    <a:lnTo>
                      <a:pt x="877" y="1076"/>
                    </a:lnTo>
                    <a:lnTo>
                      <a:pt x="882" y="1083"/>
                    </a:lnTo>
                    <a:lnTo>
                      <a:pt x="883" y="1083"/>
                    </a:lnTo>
                    <a:lnTo>
                      <a:pt x="885" y="1084"/>
                    </a:lnTo>
                    <a:lnTo>
                      <a:pt x="887" y="1084"/>
                    </a:lnTo>
                    <a:lnTo>
                      <a:pt x="888" y="1086"/>
                    </a:lnTo>
                    <a:lnTo>
                      <a:pt x="890" y="1086"/>
                    </a:lnTo>
                    <a:lnTo>
                      <a:pt x="891" y="1088"/>
                    </a:lnTo>
                    <a:lnTo>
                      <a:pt x="893" y="1088"/>
                    </a:lnTo>
                    <a:lnTo>
                      <a:pt x="894" y="1088"/>
                    </a:lnTo>
                    <a:lnTo>
                      <a:pt x="899" y="1086"/>
                    </a:lnTo>
                    <a:lnTo>
                      <a:pt x="901" y="1091"/>
                    </a:lnTo>
                    <a:lnTo>
                      <a:pt x="902" y="1093"/>
                    </a:lnTo>
                    <a:lnTo>
                      <a:pt x="905" y="1095"/>
                    </a:lnTo>
                    <a:lnTo>
                      <a:pt x="907" y="1096"/>
                    </a:lnTo>
                    <a:lnTo>
                      <a:pt x="910" y="1098"/>
                    </a:lnTo>
                    <a:lnTo>
                      <a:pt x="913" y="1100"/>
                    </a:lnTo>
                    <a:lnTo>
                      <a:pt x="915" y="1101"/>
                    </a:lnTo>
                    <a:lnTo>
                      <a:pt x="918" y="1103"/>
                    </a:lnTo>
                    <a:lnTo>
                      <a:pt x="921" y="1106"/>
                    </a:lnTo>
                    <a:lnTo>
                      <a:pt x="923" y="1106"/>
                    </a:lnTo>
                    <a:lnTo>
                      <a:pt x="924" y="1108"/>
                    </a:lnTo>
                    <a:lnTo>
                      <a:pt x="926" y="1108"/>
                    </a:lnTo>
                    <a:lnTo>
                      <a:pt x="927" y="1110"/>
                    </a:lnTo>
                    <a:lnTo>
                      <a:pt x="930" y="1110"/>
                    </a:lnTo>
                    <a:lnTo>
                      <a:pt x="932" y="1110"/>
                    </a:lnTo>
                    <a:lnTo>
                      <a:pt x="933" y="1110"/>
                    </a:lnTo>
                    <a:lnTo>
                      <a:pt x="937" y="1105"/>
                    </a:lnTo>
                    <a:lnTo>
                      <a:pt x="937" y="1106"/>
                    </a:lnTo>
                    <a:lnTo>
                      <a:pt x="937" y="1108"/>
                    </a:lnTo>
                    <a:lnTo>
                      <a:pt x="937" y="1110"/>
                    </a:lnTo>
                    <a:lnTo>
                      <a:pt x="935" y="1111"/>
                    </a:lnTo>
                    <a:lnTo>
                      <a:pt x="935" y="1113"/>
                    </a:lnTo>
                    <a:lnTo>
                      <a:pt x="937" y="1115"/>
                    </a:lnTo>
                    <a:lnTo>
                      <a:pt x="937" y="1117"/>
                    </a:lnTo>
                    <a:lnTo>
                      <a:pt x="941" y="1120"/>
                    </a:lnTo>
                    <a:lnTo>
                      <a:pt x="946" y="1125"/>
                    </a:lnTo>
                    <a:lnTo>
                      <a:pt x="951" y="1130"/>
                    </a:lnTo>
                    <a:lnTo>
                      <a:pt x="955" y="1135"/>
                    </a:lnTo>
                    <a:lnTo>
                      <a:pt x="960" y="1140"/>
                    </a:lnTo>
                    <a:lnTo>
                      <a:pt x="965" y="1145"/>
                    </a:lnTo>
                    <a:lnTo>
                      <a:pt x="969" y="1152"/>
                    </a:lnTo>
                    <a:lnTo>
                      <a:pt x="974" y="1157"/>
                    </a:lnTo>
                    <a:lnTo>
                      <a:pt x="976" y="1155"/>
                    </a:lnTo>
                    <a:lnTo>
                      <a:pt x="977" y="1154"/>
                    </a:lnTo>
                    <a:lnTo>
                      <a:pt x="979" y="1152"/>
                    </a:lnTo>
                    <a:lnTo>
                      <a:pt x="979" y="1150"/>
                    </a:lnTo>
                    <a:lnTo>
                      <a:pt x="979" y="1147"/>
                    </a:lnTo>
                    <a:lnTo>
                      <a:pt x="980" y="1145"/>
                    </a:lnTo>
                    <a:lnTo>
                      <a:pt x="982" y="1144"/>
                    </a:lnTo>
                    <a:lnTo>
                      <a:pt x="984" y="1142"/>
                    </a:lnTo>
                    <a:lnTo>
                      <a:pt x="984" y="1145"/>
                    </a:lnTo>
                    <a:lnTo>
                      <a:pt x="984" y="1147"/>
                    </a:lnTo>
                    <a:lnTo>
                      <a:pt x="984" y="1149"/>
                    </a:lnTo>
                    <a:lnTo>
                      <a:pt x="982" y="1150"/>
                    </a:lnTo>
                    <a:lnTo>
                      <a:pt x="982" y="1152"/>
                    </a:lnTo>
                    <a:lnTo>
                      <a:pt x="980" y="1154"/>
                    </a:lnTo>
                    <a:lnTo>
                      <a:pt x="979" y="1155"/>
                    </a:lnTo>
                    <a:lnTo>
                      <a:pt x="979" y="1157"/>
                    </a:lnTo>
                    <a:lnTo>
                      <a:pt x="979" y="1159"/>
                    </a:lnTo>
                    <a:lnTo>
                      <a:pt x="979" y="1161"/>
                    </a:lnTo>
                    <a:lnTo>
                      <a:pt x="979" y="1162"/>
                    </a:lnTo>
                    <a:lnTo>
                      <a:pt x="980" y="1164"/>
                    </a:lnTo>
                    <a:lnTo>
                      <a:pt x="980" y="1166"/>
                    </a:lnTo>
                    <a:lnTo>
                      <a:pt x="980" y="1167"/>
                    </a:lnTo>
                    <a:lnTo>
                      <a:pt x="982" y="1169"/>
                    </a:lnTo>
                    <a:lnTo>
                      <a:pt x="984" y="1172"/>
                    </a:lnTo>
                    <a:lnTo>
                      <a:pt x="987" y="1176"/>
                    </a:lnTo>
                    <a:lnTo>
                      <a:pt x="990" y="1181"/>
                    </a:lnTo>
                    <a:lnTo>
                      <a:pt x="991" y="1184"/>
                    </a:lnTo>
                    <a:lnTo>
                      <a:pt x="994" y="1189"/>
                    </a:lnTo>
                    <a:lnTo>
                      <a:pt x="998" y="1193"/>
                    </a:lnTo>
                    <a:lnTo>
                      <a:pt x="1001" y="1196"/>
                    </a:lnTo>
                    <a:lnTo>
                      <a:pt x="1004" y="1200"/>
                    </a:lnTo>
                    <a:lnTo>
                      <a:pt x="1005" y="1200"/>
                    </a:lnTo>
                    <a:lnTo>
                      <a:pt x="1005" y="1198"/>
                    </a:lnTo>
                    <a:lnTo>
                      <a:pt x="1007" y="1196"/>
                    </a:lnTo>
                    <a:lnTo>
                      <a:pt x="1007" y="1194"/>
                    </a:lnTo>
                    <a:lnTo>
                      <a:pt x="1007" y="1193"/>
                    </a:lnTo>
                    <a:lnTo>
                      <a:pt x="1007" y="1191"/>
                    </a:lnTo>
                    <a:lnTo>
                      <a:pt x="1009" y="1189"/>
                    </a:lnTo>
                    <a:lnTo>
                      <a:pt x="1010" y="1188"/>
                    </a:lnTo>
                    <a:lnTo>
                      <a:pt x="1010" y="1189"/>
                    </a:lnTo>
                    <a:lnTo>
                      <a:pt x="1010" y="1193"/>
                    </a:lnTo>
                    <a:lnTo>
                      <a:pt x="1010" y="1194"/>
                    </a:lnTo>
                    <a:lnTo>
                      <a:pt x="1010" y="1196"/>
                    </a:lnTo>
                    <a:lnTo>
                      <a:pt x="1009" y="1198"/>
                    </a:lnTo>
                    <a:lnTo>
                      <a:pt x="1009" y="1201"/>
                    </a:lnTo>
                    <a:lnTo>
                      <a:pt x="1009" y="1203"/>
                    </a:lnTo>
                    <a:lnTo>
                      <a:pt x="1009" y="1206"/>
                    </a:lnTo>
                    <a:lnTo>
                      <a:pt x="1010" y="1208"/>
                    </a:lnTo>
                    <a:lnTo>
                      <a:pt x="1010" y="1210"/>
                    </a:lnTo>
                    <a:lnTo>
                      <a:pt x="1012" y="1211"/>
                    </a:lnTo>
                    <a:lnTo>
                      <a:pt x="1013" y="1213"/>
                    </a:lnTo>
                    <a:lnTo>
                      <a:pt x="1015" y="1215"/>
                    </a:lnTo>
                    <a:lnTo>
                      <a:pt x="1015" y="1216"/>
                    </a:lnTo>
                    <a:lnTo>
                      <a:pt x="1016" y="1220"/>
                    </a:lnTo>
                    <a:lnTo>
                      <a:pt x="1016" y="1223"/>
                    </a:lnTo>
                    <a:lnTo>
                      <a:pt x="1021" y="1230"/>
                    </a:lnTo>
                    <a:lnTo>
                      <a:pt x="1023" y="1230"/>
                    </a:lnTo>
                    <a:lnTo>
                      <a:pt x="1024" y="1230"/>
                    </a:lnTo>
                    <a:lnTo>
                      <a:pt x="1026" y="1232"/>
                    </a:lnTo>
                    <a:lnTo>
                      <a:pt x="1026" y="1233"/>
                    </a:lnTo>
                    <a:lnTo>
                      <a:pt x="1027" y="1233"/>
                    </a:lnTo>
                    <a:lnTo>
                      <a:pt x="1029" y="1235"/>
                    </a:lnTo>
                    <a:lnTo>
                      <a:pt x="1030" y="1235"/>
                    </a:lnTo>
                    <a:lnTo>
                      <a:pt x="1032" y="1235"/>
                    </a:lnTo>
                    <a:lnTo>
                      <a:pt x="1034" y="1235"/>
                    </a:lnTo>
                    <a:lnTo>
                      <a:pt x="1034" y="1233"/>
                    </a:lnTo>
                    <a:lnTo>
                      <a:pt x="1034" y="1232"/>
                    </a:lnTo>
                    <a:lnTo>
                      <a:pt x="1034" y="1230"/>
                    </a:lnTo>
                    <a:lnTo>
                      <a:pt x="1034" y="1227"/>
                    </a:lnTo>
                    <a:lnTo>
                      <a:pt x="1034" y="1225"/>
                    </a:lnTo>
                    <a:lnTo>
                      <a:pt x="1034" y="1223"/>
                    </a:lnTo>
                    <a:lnTo>
                      <a:pt x="1034" y="1222"/>
                    </a:lnTo>
                    <a:lnTo>
                      <a:pt x="1037" y="1223"/>
                    </a:lnTo>
                    <a:lnTo>
                      <a:pt x="1037" y="1225"/>
                    </a:lnTo>
                    <a:lnTo>
                      <a:pt x="1037" y="1227"/>
                    </a:lnTo>
                    <a:lnTo>
                      <a:pt x="1037" y="1228"/>
                    </a:lnTo>
                    <a:lnTo>
                      <a:pt x="1037" y="1230"/>
                    </a:lnTo>
                    <a:lnTo>
                      <a:pt x="1037" y="1232"/>
                    </a:lnTo>
                    <a:lnTo>
                      <a:pt x="1037" y="1233"/>
                    </a:lnTo>
                    <a:lnTo>
                      <a:pt x="1037" y="1235"/>
                    </a:lnTo>
                    <a:lnTo>
                      <a:pt x="1037" y="1237"/>
                    </a:lnTo>
                    <a:lnTo>
                      <a:pt x="1043" y="1244"/>
                    </a:lnTo>
                    <a:lnTo>
                      <a:pt x="1045" y="1244"/>
                    </a:lnTo>
                    <a:lnTo>
                      <a:pt x="1046" y="1244"/>
                    </a:lnTo>
                    <a:lnTo>
                      <a:pt x="1046" y="1245"/>
                    </a:lnTo>
                    <a:lnTo>
                      <a:pt x="1048" y="1245"/>
                    </a:lnTo>
                    <a:lnTo>
                      <a:pt x="1049" y="1245"/>
                    </a:lnTo>
                    <a:lnTo>
                      <a:pt x="1051" y="1245"/>
                    </a:lnTo>
                    <a:lnTo>
                      <a:pt x="1052" y="1244"/>
                    </a:lnTo>
                    <a:lnTo>
                      <a:pt x="1059" y="1247"/>
                    </a:lnTo>
                    <a:lnTo>
                      <a:pt x="1060" y="1249"/>
                    </a:lnTo>
                    <a:lnTo>
                      <a:pt x="1060" y="1250"/>
                    </a:lnTo>
                    <a:lnTo>
                      <a:pt x="1062" y="1252"/>
                    </a:lnTo>
                    <a:lnTo>
                      <a:pt x="1063" y="1254"/>
                    </a:lnTo>
                    <a:lnTo>
                      <a:pt x="1065" y="1255"/>
                    </a:lnTo>
                    <a:lnTo>
                      <a:pt x="1066" y="1257"/>
                    </a:lnTo>
                    <a:lnTo>
                      <a:pt x="1068" y="1259"/>
                    </a:lnTo>
                    <a:lnTo>
                      <a:pt x="1070" y="1260"/>
                    </a:lnTo>
                    <a:lnTo>
                      <a:pt x="1070" y="1257"/>
                    </a:lnTo>
                    <a:lnTo>
                      <a:pt x="1071" y="1254"/>
                    </a:lnTo>
                    <a:lnTo>
                      <a:pt x="1071" y="1250"/>
                    </a:lnTo>
                    <a:lnTo>
                      <a:pt x="1073" y="1247"/>
                    </a:lnTo>
                    <a:lnTo>
                      <a:pt x="1073" y="1244"/>
                    </a:lnTo>
                    <a:lnTo>
                      <a:pt x="1074" y="1240"/>
                    </a:lnTo>
                    <a:lnTo>
                      <a:pt x="1074" y="1235"/>
                    </a:lnTo>
                    <a:lnTo>
                      <a:pt x="1074" y="1232"/>
                    </a:lnTo>
                    <a:lnTo>
                      <a:pt x="1076" y="1232"/>
                    </a:lnTo>
                    <a:lnTo>
                      <a:pt x="1076" y="1230"/>
                    </a:lnTo>
                    <a:lnTo>
                      <a:pt x="1077" y="1228"/>
                    </a:lnTo>
                    <a:lnTo>
                      <a:pt x="1077" y="1227"/>
                    </a:lnTo>
                    <a:lnTo>
                      <a:pt x="1077" y="1225"/>
                    </a:lnTo>
                    <a:lnTo>
                      <a:pt x="1077" y="1223"/>
                    </a:lnTo>
                    <a:lnTo>
                      <a:pt x="1077" y="1222"/>
                    </a:lnTo>
                    <a:lnTo>
                      <a:pt x="1079" y="1222"/>
                    </a:lnTo>
                    <a:lnTo>
                      <a:pt x="1077" y="1218"/>
                    </a:lnTo>
                    <a:lnTo>
                      <a:pt x="1074" y="1216"/>
                    </a:lnTo>
                    <a:lnTo>
                      <a:pt x="1070" y="1215"/>
                    </a:lnTo>
                    <a:lnTo>
                      <a:pt x="1066" y="1213"/>
                    </a:lnTo>
                    <a:lnTo>
                      <a:pt x="1062" y="1211"/>
                    </a:lnTo>
                    <a:lnTo>
                      <a:pt x="1057" y="1210"/>
                    </a:lnTo>
                    <a:lnTo>
                      <a:pt x="1052" y="1208"/>
                    </a:lnTo>
                    <a:lnTo>
                      <a:pt x="1049" y="1208"/>
                    </a:lnTo>
                    <a:lnTo>
                      <a:pt x="1045" y="1206"/>
                    </a:lnTo>
                    <a:lnTo>
                      <a:pt x="1045" y="1205"/>
                    </a:lnTo>
                    <a:lnTo>
                      <a:pt x="1043" y="1205"/>
                    </a:lnTo>
                    <a:lnTo>
                      <a:pt x="1043" y="1203"/>
                    </a:lnTo>
                    <a:lnTo>
                      <a:pt x="1043" y="1201"/>
                    </a:lnTo>
                    <a:lnTo>
                      <a:pt x="1041" y="1200"/>
                    </a:lnTo>
                    <a:lnTo>
                      <a:pt x="1041" y="1198"/>
                    </a:lnTo>
                    <a:lnTo>
                      <a:pt x="1041" y="1196"/>
                    </a:lnTo>
                    <a:lnTo>
                      <a:pt x="1040" y="1194"/>
                    </a:lnTo>
                    <a:lnTo>
                      <a:pt x="1041" y="1191"/>
                    </a:lnTo>
                    <a:lnTo>
                      <a:pt x="1041" y="1189"/>
                    </a:lnTo>
                    <a:lnTo>
                      <a:pt x="1043" y="1188"/>
                    </a:lnTo>
                    <a:lnTo>
                      <a:pt x="1043" y="1186"/>
                    </a:lnTo>
                    <a:lnTo>
                      <a:pt x="1045" y="1184"/>
                    </a:lnTo>
                    <a:lnTo>
                      <a:pt x="1043" y="1181"/>
                    </a:lnTo>
                    <a:lnTo>
                      <a:pt x="1045" y="1179"/>
                    </a:lnTo>
                    <a:lnTo>
                      <a:pt x="1046" y="1176"/>
                    </a:lnTo>
                    <a:lnTo>
                      <a:pt x="1048" y="1174"/>
                    </a:lnTo>
                    <a:lnTo>
                      <a:pt x="1049" y="1171"/>
                    </a:lnTo>
                    <a:lnTo>
                      <a:pt x="1051" y="1167"/>
                    </a:lnTo>
                    <a:lnTo>
                      <a:pt x="1051" y="1164"/>
                    </a:lnTo>
                    <a:lnTo>
                      <a:pt x="1052" y="1161"/>
                    </a:lnTo>
                    <a:lnTo>
                      <a:pt x="1052" y="1157"/>
                    </a:lnTo>
                    <a:lnTo>
                      <a:pt x="1049" y="1154"/>
                    </a:lnTo>
                    <a:lnTo>
                      <a:pt x="1048" y="1154"/>
                    </a:lnTo>
                    <a:lnTo>
                      <a:pt x="1046" y="1155"/>
                    </a:lnTo>
                    <a:lnTo>
                      <a:pt x="1045" y="1155"/>
                    </a:lnTo>
                    <a:lnTo>
                      <a:pt x="1043" y="1157"/>
                    </a:lnTo>
                    <a:lnTo>
                      <a:pt x="1041" y="1159"/>
                    </a:lnTo>
                    <a:lnTo>
                      <a:pt x="1040" y="1159"/>
                    </a:lnTo>
                    <a:lnTo>
                      <a:pt x="1038" y="1161"/>
                    </a:lnTo>
                    <a:lnTo>
                      <a:pt x="1038" y="1162"/>
                    </a:lnTo>
                    <a:lnTo>
                      <a:pt x="1038" y="1166"/>
                    </a:lnTo>
                    <a:lnTo>
                      <a:pt x="1038" y="1167"/>
                    </a:lnTo>
                    <a:lnTo>
                      <a:pt x="1038" y="1169"/>
                    </a:lnTo>
                    <a:lnTo>
                      <a:pt x="1037" y="1171"/>
                    </a:lnTo>
                    <a:lnTo>
                      <a:pt x="1037" y="1174"/>
                    </a:lnTo>
                    <a:lnTo>
                      <a:pt x="1037" y="1176"/>
                    </a:lnTo>
                    <a:lnTo>
                      <a:pt x="1035" y="1179"/>
                    </a:lnTo>
                    <a:lnTo>
                      <a:pt x="1035" y="1176"/>
                    </a:lnTo>
                    <a:lnTo>
                      <a:pt x="1035" y="1174"/>
                    </a:lnTo>
                    <a:lnTo>
                      <a:pt x="1035" y="1172"/>
                    </a:lnTo>
                    <a:lnTo>
                      <a:pt x="1035" y="1171"/>
                    </a:lnTo>
                    <a:lnTo>
                      <a:pt x="1037" y="1169"/>
                    </a:lnTo>
                    <a:lnTo>
                      <a:pt x="1037" y="1166"/>
                    </a:lnTo>
                    <a:lnTo>
                      <a:pt x="1038" y="1164"/>
                    </a:lnTo>
                    <a:lnTo>
                      <a:pt x="1038" y="1161"/>
                    </a:lnTo>
                    <a:lnTo>
                      <a:pt x="1038" y="1159"/>
                    </a:lnTo>
                    <a:lnTo>
                      <a:pt x="1040" y="1157"/>
                    </a:lnTo>
                    <a:lnTo>
                      <a:pt x="1040" y="1155"/>
                    </a:lnTo>
                    <a:lnTo>
                      <a:pt x="1041" y="1155"/>
                    </a:lnTo>
                    <a:lnTo>
                      <a:pt x="1041" y="1154"/>
                    </a:lnTo>
                    <a:lnTo>
                      <a:pt x="1043" y="1152"/>
                    </a:lnTo>
                    <a:lnTo>
                      <a:pt x="1043" y="1150"/>
                    </a:lnTo>
                    <a:lnTo>
                      <a:pt x="1038" y="1142"/>
                    </a:lnTo>
                    <a:lnTo>
                      <a:pt x="1037" y="1142"/>
                    </a:lnTo>
                    <a:lnTo>
                      <a:pt x="1035" y="1142"/>
                    </a:lnTo>
                    <a:lnTo>
                      <a:pt x="1035" y="1140"/>
                    </a:lnTo>
                    <a:lnTo>
                      <a:pt x="1034" y="1140"/>
                    </a:lnTo>
                    <a:lnTo>
                      <a:pt x="1032" y="1139"/>
                    </a:lnTo>
                    <a:lnTo>
                      <a:pt x="1030" y="1139"/>
                    </a:lnTo>
                    <a:lnTo>
                      <a:pt x="1030" y="1137"/>
                    </a:lnTo>
                    <a:lnTo>
                      <a:pt x="1027" y="1139"/>
                    </a:lnTo>
                    <a:lnTo>
                      <a:pt x="1026" y="1139"/>
                    </a:lnTo>
                    <a:lnTo>
                      <a:pt x="1024" y="1140"/>
                    </a:lnTo>
                    <a:lnTo>
                      <a:pt x="1023" y="1140"/>
                    </a:lnTo>
                    <a:lnTo>
                      <a:pt x="1021" y="1142"/>
                    </a:lnTo>
                    <a:lnTo>
                      <a:pt x="1020" y="1144"/>
                    </a:lnTo>
                    <a:lnTo>
                      <a:pt x="1018" y="1144"/>
                    </a:lnTo>
                    <a:lnTo>
                      <a:pt x="1016" y="1145"/>
                    </a:lnTo>
                    <a:lnTo>
                      <a:pt x="1013" y="1149"/>
                    </a:lnTo>
                    <a:lnTo>
                      <a:pt x="1012" y="1150"/>
                    </a:lnTo>
                    <a:lnTo>
                      <a:pt x="1012" y="1152"/>
                    </a:lnTo>
                    <a:lnTo>
                      <a:pt x="1010" y="1154"/>
                    </a:lnTo>
                    <a:lnTo>
                      <a:pt x="1010" y="1155"/>
                    </a:lnTo>
                    <a:lnTo>
                      <a:pt x="1010" y="1157"/>
                    </a:lnTo>
                    <a:lnTo>
                      <a:pt x="1010" y="1159"/>
                    </a:lnTo>
                    <a:lnTo>
                      <a:pt x="1009" y="1161"/>
                    </a:lnTo>
                    <a:lnTo>
                      <a:pt x="1009" y="1154"/>
                    </a:lnTo>
                    <a:lnTo>
                      <a:pt x="1012" y="1147"/>
                    </a:lnTo>
                    <a:lnTo>
                      <a:pt x="1013" y="1145"/>
                    </a:lnTo>
                    <a:lnTo>
                      <a:pt x="1015" y="1144"/>
                    </a:lnTo>
                    <a:lnTo>
                      <a:pt x="1016" y="1142"/>
                    </a:lnTo>
                    <a:lnTo>
                      <a:pt x="1020" y="1140"/>
                    </a:lnTo>
                    <a:lnTo>
                      <a:pt x="1021" y="1139"/>
                    </a:lnTo>
                    <a:lnTo>
                      <a:pt x="1023" y="1137"/>
                    </a:lnTo>
                    <a:lnTo>
                      <a:pt x="1024" y="1135"/>
                    </a:lnTo>
                    <a:lnTo>
                      <a:pt x="1026" y="1133"/>
                    </a:lnTo>
                    <a:lnTo>
                      <a:pt x="1026" y="1132"/>
                    </a:lnTo>
                    <a:lnTo>
                      <a:pt x="1024" y="1130"/>
                    </a:lnTo>
                    <a:lnTo>
                      <a:pt x="1023" y="1128"/>
                    </a:lnTo>
                    <a:lnTo>
                      <a:pt x="1021" y="1127"/>
                    </a:lnTo>
                    <a:lnTo>
                      <a:pt x="1020" y="1125"/>
                    </a:lnTo>
                    <a:lnTo>
                      <a:pt x="1018" y="1123"/>
                    </a:lnTo>
                    <a:lnTo>
                      <a:pt x="1016" y="1122"/>
                    </a:lnTo>
                    <a:lnTo>
                      <a:pt x="1015" y="1122"/>
                    </a:lnTo>
                    <a:lnTo>
                      <a:pt x="1013" y="1122"/>
                    </a:lnTo>
                    <a:lnTo>
                      <a:pt x="1012" y="1122"/>
                    </a:lnTo>
                    <a:lnTo>
                      <a:pt x="1010" y="1120"/>
                    </a:lnTo>
                    <a:lnTo>
                      <a:pt x="1009" y="1120"/>
                    </a:lnTo>
                    <a:lnTo>
                      <a:pt x="1007" y="1120"/>
                    </a:lnTo>
                    <a:lnTo>
                      <a:pt x="1005" y="1118"/>
                    </a:lnTo>
                    <a:lnTo>
                      <a:pt x="1004" y="1117"/>
                    </a:lnTo>
                    <a:lnTo>
                      <a:pt x="1002" y="1117"/>
                    </a:lnTo>
                    <a:lnTo>
                      <a:pt x="1002" y="1118"/>
                    </a:lnTo>
                    <a:lnTo>
                      <a:pt x="1001" y="1118"/>
                    </a:lnTo>
                    <a:lnTo>
                      <a:pt x="999" y="1120"/>
                    </a:lnTo>
                    <a:lnTo>
                      <a:pt x="998" y="1122"/>
                    </a:lnTo>
                    <a:lnTo>
                      <a:pt x="996" y="1122"/>
                    </a:lnTo>
                    <a:lnTo>
                      <a:pt x="994" y="1122"/>
                    </a:lnTo>
                    <a:lnTo>
                      <a:pt x="994" y="1120"/>
                    </a:lnTo>
                    <a:lnTo>
                      <a:pt x="996" y="1120"/>
                    </a:lnTo>
                    <a:lnTo>
                      <a:pt x="998" y="1118"/>
                    </a:lnTo>
                    <a:lnTo>
                      <a:pt x="999" y="1117"/>
                    </a:lnTo>
                    <a:lnTo>
                      <a:pt x="1001" y="1115"/>
                    </a:lnTo>
                    <a:lnTo>
                      <a:pt x="1002" y="1115"/>
                    </a:lnTo>
                    <a:lnTo>
                      <a:pt x="1004" y="1113"/>
                    </a:lnTo>
                    <a:lnTo>
                      <a:pt x="1005" y="1111"/>
                    </a:lnTo>
                    <a:lnTo>
                      <a:pt x="1004" y="1108"/>
                    </a:lnTo>
                    <a:lnTo>
                      <a:pt x="1002" y="1105"/>
                    </a:lnTo>
                    <a:lnTo>
                      <a:pt x="999" y="1101"/>
                    </a:lnTo>
                    <a:lnTo>
                      <a:pt x="998" y="1098"/>
                    </a:lnTo>
                    <a:lnTo>
                      <a:pt x="994" y="1096"/>
                    </a:lnTo>
                    <a:lnTo>
                      <a:pt x="991" y="1093"/>
                    </a:lnTo>
                    <a:lnTo>
                      <a:pt x="990" y="1091"/>
                    </a:lnTo>
                    <a:lnTo>
                      <a:pt x="987" y="1088"/>
                    </a:lnTo>
                    <a:lnTo>
                      <a:pt x="980" y="1091"/>
                    </a:lnTo>
                    <a:lnTo>
                      <a:pt x="977" y="1093"/>
                    </a:lnTo>
                    <a:lnTo>
                      <a:pt x="976" y="1095"/>
                    </a:lnTo>
                    <a:lnTo>
                      <a:pt x="974" y="1095"/>
                    </a:lnTo>
                    <a:lnTo>
                      <a:pt x="974" y="1096"/>
                    </a:lnTo>
                    <a:lnTo>
                      <a:pt x="973" y="1096"/>
                    </a:lnTo>
                    <a:lnTo>
                      <a:pt x="971" y="1096"/>
                    </a:lnTo>
                    <a:lnTo>
                      <a:pt x="969" y="1098"/>
                    </a:lnTo>
                    <a:lnTo>
                      <a:pt x="968" y="1100"/>
                    </a:lnTo>
                    <a:lnTo>
                      <a:pt x="965" y="1106"/>
                    </a:lnTo>
                    <a:lnTo>
                      <a:pt x="965" y="1103"/>
                    </a:lnTo>
                    <a:lnTo>
                      <a:pt x="966" y="1101"/>
                    </a:lnTo>
                    <a:lnTo>
                      <a:pt x="968" y="1100"/>
                    </a:lnTo>
                    <a:lnTo>
                      <a:pt x="969" y="1098"/>
                    </a:lnTo>
                    <a:lnTo>
                      <a:pt x="971" y="1095"/>
                    </a:lnTo>
                    <a:lnTo>
                      <a:pt x="973" y="1093"/>
                    </a:lnTo>
                    <a:lnTo>
                      <a:pt x="974" y="1091"/>
                    </a:lnTo>
                    <a:lnTo>
                      <a:pt x="976" y="1089"/>
                    </a:lnTo>
                    <a:lnTo>
                      <a:pt x="977" y="1088"/>
                    </a:lnTo>
                    <a:lnTo>
                      <a:pt x="979" y="1088"/>
                    </a:lnTo>
                    <a:lnTo>
                      <a:pt x="980" y="1088"/>
                    </a:lnTo>
                    <a:lnTo>
                      <a:pt x="982" y="1088"/>
                    </a:lnTo>
                    <a:lnTo>
                      <a:pt x="984" y="1088"/>
                    </a:lnTo>
                    <a:lnTo>
                      <a:pt x="984" y="1086"/>
                    </a:lnTo>
                    <a:lnTo>
                      <a:pt x="977" y="1076"/>
                    </a:lnTo>
                    <a:lnTo>
                      <a:pt x="971" y="1066"/>
                    </a:lnTo>
                    <a:lnTo>
                      <a:pt x="963" y="1057"/>
                    </a:lnTo>
                    <a:lnTo>
                      <a:pt x="955" y="1049"/>
                    </a:lnTo>
                    <a:lnTo>
                      <a:pt x="946" y="1039"/>
                    </a:lnTo>
                    <a:lnTo>
                      <a:pt x="937" y="1032"/>
                    </a:lnTo>
                    <a:lnTo>
                      <a:pt x="927" y="1023"/>
                    </a:lnTo>
                    <a:lnTo>
                      <a:pt x="918" y="1017"/>
                    </a:lnTo>
                    <a:lnTo>
                      <a:pt x="915" y="1017"/>
                    </a:lnTo>
                    <a:lnTo>
                      <a:pt x="913" y="1017"/>
                    </a:lnTo>
                    <a:lnTo>
                      <a:pt x="910" y="1017"/>
                    </a:lnTo>
                    <a:lnTo>
                      <a:pt x="908" y="1017"/>
                    </a:lnTo>
                    <a:lnTo>
                      <a:pt x="905" y="1017"/>
                    </a:lnTo>
                    <a:lnTo>
                      <a:pt x="904" y="1017"/>
                    </a:lnTo>
                    <a:lnTo>
                      <a:pt x="901" y="1017"/>
                    </a:lnTo>
                    <a:lnTo>
                      <a:pt x="899" y="1015"/>
                    </a:lnTo>
                    <a:lnTo>
                      <a:pt x="891" y="1015"/>
                    </a:lnTo>
                    <a:lnTo>
                      <a:pt x="890" y="1015"/>
                    </a:lnTo>
                    <a:lnTo>
                      <a:pt x="888" y="1017"/>
                    </a:lnTo>
                    <a:lnTo>
                      <a:pt x="887" y="1018"/>
                    </a:lnTo>
                    <a:lnTo>
                      <a:pt x="885" y="1018"/>
                    </a:lnTo>
                    <a:lnTo>
                      <a:pt x="883" y="1020"/>
                    </a:lnTo>
                    <a:lnTo>
                      <a:pt x="882" y="1022"/>
                    </a:lnTo>
                    <a:lnTo>
                      <a:pt x="880" y="1022"/>
                    </a:lnTo>
                    <a:lnTo>
                      <a:pt x="877" y="1023"/>
                    </a:lnTo>
                    <a:lnTo>
                      <a:pt x="876" y="1027"/>
                    </a:lnTo>
                    <a:lnTo>
                      <a:pt x="874" y="1030"/>
                    </a:lnTo>
                    <a:lnTo>
                      <a:pt x="872" y="1034"/>
                    </a:lnTo>
                    <a:lnTo>
                      <a:pt x="871" y="1037"/>
                    </a:lnTo>
                    <a:lnTo>
                      <a:pt x="869" y="1042"/>
                    </a:lnTo>
                    <a:lnTo>
                      <a:pt x="868" y="1045"/>
                    </a:lnTo>
                    <a:lnTo>
                      <a:pt x="866" y="1050"/>
                    </a:lnTo>
                    <a:lnTo>
                      <a:pt x="866" y="1056"/>
                    </a:lnTo>
                    <a:lnTo>
                      <a:pt x="865" y="1052"/>
                    </a:lnTo>
                    <a:lnTo>
                      <a:pt x="865" y="1049"/>
                    </a:lnTo>
                    <a:lnTo>
                      <a:pt x="866" y="1045"/>
                    </a:lnTo>
                    <a:lnTo>
                      <a:pt x="866" y="1042"/>
                    </a:lnTo>
                    <a:lnTo>
                      <a:pt x="868" y="1039"/>
                    </a:lnTo>
                    <a:lnTo>
                      <a:pt x="869" y="1035"/>
                    </a:lnTo>
                    <a:lnTo>
                      <a:pt x="871" y="1032"/>
                    </a:lnTo>
                    <a:lnTo>
                      <a:pt x="872" y="1028"/>
                    </a:lnTo>
                    <a:lnTo>
                      <a:pt x="872" y="1027"/>
                    </a:lnTo>
                    <a:lnTo>
                      <a:pt x="874" y="1027"/>
                    </a:lnTo>
                    <a:lnTo>
                      <a:pt x="874" y="1025"/>
                    </a:lnTo>
                    <a:lnTo>
                      <a:pt x="876" y="1023"/>
                    </a:lnTo>
                    <a:lnTo>
                      <a:pt x="877" y="1023"/>
                    </a:lnTo>
                    <a:lnTo>
                      <a:pt x="879" y="1022"/>
                    </a:lnTo>
                    <a:lnTo>
                      <a:pt x="882" y="1018"/>
                    </a:lnTo>
                    <a:lnTo>
                      <a:pt x="885" y="1017"/>
                    </a:lnTo>
                    <a:lnTo>
                      <a:pt x="888" y="1017"/>
                    </a:lnTo>
                    <a:lnTo>
                      <a:pt x="891" y="1015"/>
                    </a:lnTo>
                    <a:lnTo>
                      <a:pt x="893" y="1013"/>
                    </a:lnTo>
                    <a:lnTo>
                      <a:pt x="894" y="1013"/>
                    </a:lnTo>
                    <a:lnTo>
                      <a:pt x="898" y="1012"/>
                    </a:lnTo>
                    <a:lnTo>
                      <a:pt x="899" y="1010"/>
                    </a:lnTo>
                    <a:lnTo>
                      <a:pt x="888" y="1006"/>
                    </a:lnTo>
                    <a:lnTo>
                      <a:pt x="877" y="1003"/>
                    </a:lnTo>
                    <a:lnTo>
                      <a:pt x="866" y="1001"/>
                    </a:lnTo>
                    <a:lnTo>
                      <a:pt x="855" y="998"/>
                    </a:lnTo>
                    <a:lnTo>
                      <a:pt x="844" y="996"/>
                    </a:lnTo>
                    <a:lnTo>
                      <a:pt x="833" y="995"/>
                    </a:lnTo>
                    <a:lnTo>
                      <a:pt x="822" y="991"/>
                    </a:lnTo>
                    <a:lnTo>
                      <a:pt x="811" y="988"/>
                    </a:lnTo>
                    <a:lnTo>
                      <a:pt x="810" y="990"/>
                    </a:lnTo>
                    <a:lnTo>
                      <a:pt x="807" y="991"/>
                    </a:lnTo>
                    <a:lnTo>
                      <a:pt x="805" y="993"/>
                    </a:lnTo>
                    <a:lnTo>
                      <a:pt x="804" y="995"/>
                    </a:lnTo>
                    <a:lnTo>
                      <a:pt x="801" y="996"/>
                    </a:lnTo>
                    <a:lnTo>
                      <a:pt x="799" y="998"/>
                    </a:lnTo>
                    <a:lnTo>
                      <a:pt x="797" y="1001"/>
                    </a:lnTo>
                    <a:lnTo>
                      <a:pt x="796" y="1003"/>
                    </a:lnTo>
                    <a:lnTo>
                      <a:pt x="796" y="1000"/>
                    </a:lnTo>
                    <a:lnTo>
                      <a:pt x="797" y="998"/>
                    </a:lnTo>
                    <a:lnTo>
                      <a:pt x="797" y="996"/>
                    </a:lnTo>
                    <a:lnTo>
                      <a:pt x="799" y="996"/>
                    </a:lnTo>
                    <a:lnTo>
                      <a:pt x="801" y="995"/>
                    </a:lnTo>
                    <a:lnTo>
                      <a:pt x="801" y="993"/>
                    </a:lnTo>
                    <a:lnTo>
                      <a:pt x="802" y="991"/>
                    </a:lnTo>
                    <a:lnTo>
                      <a:pt x="804" y="990"/>
                    </a:lnTo>
                    <a:lnTo>
                      <a:pt x="805" y="988"/>
                    </a:lnTo>
                    <a:lnTo>
                      <a:pt x="801" y="986"/>
                    </a:lnTo>
                    <a:lnTo>
                      <a:pt x="797" y="986"/>
                    </a:lnTo>
                    <a:lnTo>
                      <a:pt x="793" y="986"/>
                    </a:lnTo>
                    <a:lnTo>
                      <a:pt x="790" y="986"/>
                    </a:lnTo>
                    <a:lnTo>
                      <a:pt x="785" y="986"/>
                    </a:lnTo>
                    <a:lnTo>
                      <a:pt x="780" y="986"/>
                    </a:lnTo>
                    <a:lnTo>
                      <a:pt x="777" y="986"/>
                    </a:lnTo>
                    <a:lnTo>
                      <a:pt x="772" y="988"/>
                    </a:lnTo>
                    <a:lnTo>
                      <a:pt x="771" y="990"/>
                    </a:lnTo>
                    <a:lnTo>
                      <a:pt x="768" y="991"/>
                    </a:lnTo>
                    <a:lnTo>
                      <a:pt x="766" y="993"/>
                    </a:lnTo>
                    <a:lnTo>
                      <a:pt x="765" y="995"/>
                    </a:lnTo>
                    <a:lnTo>
                      <a:pt x="761" y="996"/>
                    </a:lnTo>
                    <a:lnTo>
                      <a:pt x="760" y="1000"/>
                    </a:lnTo>
                    <a:lnTo>
                      <a:pt x="758" y="1001"/>
                    </a:lnTo>
                    <a:lnTo>
                      <a:pt x="755" y="1005"/>
                    </a:lnTo>
                    <a:lnTo>
                      <a:pt x="755" y="1006"/>
                    </a:lnTo>
                    <a:lnTo>
                      <a:pt x="754" y="1008"/>
                    </a:lnTo>
                    <a:lnTo>
                      <a:pt x="752" y="1010"/>
                    </a:lnTo>
                    <a:lnTo>
                      <a:pt x="752" y="1012"/>
                    </a:lnTo>
                    <a:lnTo>
                      <a:pt x="750" y="1015"/>
                    </a:lnTo>
                    <a:lnTo>
                      <a:pt x="750" y="1017"/>
                    </a:lnTo>
                    <a:lnTo>
                      <a:pt x="750" y="1020"/>
                    </a:lnTo>
                    <a:lnTo>
                      <a:pt x="749" y="1017"/>
                    </a:lnTo>
                    <a:lnTo>
                      <a:pt x="749" y="1015"/>
                    </a:lnTo>
                    <a:lnTo>
                      <a:pt x="749" y="1013"/>
                    </a:lnTo>
                    <a:lnTo>
                      <a:pt x="750" y="1013"/>
                    </a:lnTo>
                    <a:lnTo>
                      <a:pt x="750" y="1012"/>
                    </a:lnTo>
                    <a:lnTo>
                      <a:pt x="750" y="1010"/>
                    </a:lnTo>
                    <a:lnTo>
                      <a:pt x="750" y="1008"/>
                    </a:lnTo>
                    <a:lnTo>
                      <a:pt x="752" y="1006"/>
                    </a:lnTo>
                    <a:lnTo>
                      <a:pt x="752" y="1005"/>
                    </a:lnTo>
                    <a:lnTo>
                      <a:pt x="754" y="1003"/>
                    </a:lnTo>
                    <a:lnTo>
                      <a:pt x="755" y="1001"/>
                    </a:lnTo>
                    <a:lnTo>
                      <a:pt x="757" y="1000"/>
                    </a:lnTo>
                    <a:lnTo>
                      <a:pt x="758" y="998"/>
                    </a:lnTo>
                    <a:lnTo>
                      <a:pt x="760" y="996"/>
                    </a:lnTo>
                    <a:lnTo>
                      <a:pt x="761" y="995"/>
                    </a:lnTo>
                    <a:lnTo>
                      <a:pt x="763" y="993"/>
                    </a:lnTo>
                    <a:lnTo>
                      <a:pt x="766" y="991"/>
                    </a:lnTo>
                    <a:lnTo>
                      <a:pt x="765" y="986"/>
                    </a:lnTo>
                    <a:lnTo>
                      <a:pt x="761" y="986"/>
                    </a:lnTo>
                    <a:lnTo>
                      <a:pt x="758" y="986"/>
                    </a:lnTo>
                    <a:lnTo>
                      <a:pt x="755" y="986"/>
                    </a:lnTo>
                    <a:lnTo>
                      <a:pt x="752" y="986"/>
                    </a:lnTo>
                    <a:lnTo>
                      <a:pt x="749" y="986"/>
                    </a:lnTo>
                    <a:lnTo>
                      <a:pt x="744" y="986"/>
                    </a:lnTo>
                    <a:lnTo>
                      <a:pt x="741" y="986"/>
                    </a:lnTo>
                    <a:lnTo>
                      <a:pt x="738" y="986"/>
                    </a:lnTo>
                    <a:lnTo>
                      <a:pt x="735" y="988"/>
                    </a:lnTo>
                    <a:lnTo>
                      <a:pt x="732" y="991"/>
                    </a:lnTo>
                    <a:lnTo>
                      <a:pt x="729" y="996"/>
                    </a:lnTo>
                    <a:lnTo>
                      <a:pt x="727" y="1000"/>
                    </a:lnTo>
                    <a:lnTo>
                      <a:pt x="724" y="1005"/>
                    </a:lnTo>
                    <a:lnTo>
                      <a:pt x="722" y="1008"/>
                    </a:lnTo>
                    <a:lnTo>
                      <a:pt x="722" y="1013"/>
                    </a:lnTo>
                    <a:lnTo>
                      <a:pt x="721" y="1020"/>
                    </a:lnTo>
                    <a:lnTo>
                      <a:pt x="719" y="1017"/>
                    </a:lnTo>
                    <a:lnTo>
                      <a:pt x="719" y="1015"/>
                    </a:lnTo>
                    <a:lnTo>
                      <a:pt x="719" y="1013"/>
                    </a:lnTo>
                    <a:lnTo>
                      <a:pt x="719" y="1012"/>
                    </a:lnTo>
                    <a:lnTo>
                      <a:pt x="721" y="1010"/>
                    </a:lnTo>
                    <a:lnTo>
                      <a:pt x="721" y="1008"/>
                    </a:lnTo>
                    <a:lnTo>
                      <a:pt x="722" y="1005"/>
                    </a:lnTo>
                    <a:lnTo>
                      <a:pt x="722" y="1003"/>
                    </a:lnTo>
                    <a:lnTo>
                      <a:pt x="722" y="1001"/>
                    </a:lnTo>
                    <a:lnTo>
                      <a:pt x="724" y="1000"/>
                    </a:lnTo>
                    <a:lnTo>
                      <a:pt x="725" y="998"/>
                    </a:lnTo>
                    <a:lnTo>
                      <a:pt x="725" y="996"/>
                    </a:lnTo>
                    <a:lnTo>
                      <a:pt x="727" y="995"/>
                    </a:lnTo>
                    <a:lnTo>
                      <a:pt x="729" y="993"/>
                    </a:lnTo>
                    <a:lnTo>
                      <a:pt x="729" y="991"/>
                    </a:lnTo>
                    <a:lnTo>
                      <a:pt x="730" y="990"/>
                    </a:lnTo>
                    <a:lnTo>
                      <a:pt x="732" y="988"/>
                    </a:lnTo>
                    <a:lnTo>
                      <a:pt x="730" y="986"/>
                    </a:lnTo>
                    <a:lnTo>
                      <a:pt x="727" y="984"/>
                    </a:lnTo>
                    <a:lnTo>
                      <a:pt x="722" y="984"/>
                    </a:lnTo>
                    <a:lnTo>
                      <a:pt x="719" y="983"/>
                    </a:lnTo>
                    <a:lnTo>
                      <a:pt x="716" y="983"/>
                    </a:lnTo>
                    <a:lnTo>
                      <a:pt x="711" y="983"/>
                    </a:lnTo>
                    <a:lnTo>
                      <a:pt x="708" y="983"/>
                    </a:lnTo>
                    <a:lnTo>
                      <a:pt x="704" y="983"/>
                    </a:lnTo>
                    <a:lnTo>
                      <a:pt x="700" y="983"/>
                    </a:lnTo>
                    <a:lnTo>
                      <a:pt x="694" y="986"/>
                    </a:lnTo>
                    <a:lnTo>
                      <a:pt x="693" y="988"/>
                    </a:lnTo>
                    <a:lnTo>
                      <a:pt x="691" y="991"/>
                    </a:lnTo>
                    <a:lnTo>
                      <a:pt x="689" y="993"/>
                    </a:lnTo>
                    <a:lnTo>
                      <a:pt x="688" y="996"/>
                    </a:lnTo>
                    <a:lnTo>
                      <a:pt x="686" y="1000"/>
                    </a:lnTo>
                    <a:lnTo>
                      <a:pt x="685" y="1003"/>
                    </a:lnTo>
                    <a:lnTo>
                      <a:pt x="685" y="1008"/>
                    </a:lnTo>
                    <a:lnTo>
                      <a:pt x="685" y="1012"/>
                    </a:lnTo>
                    <a:lnTo>
                      <a:pt x="683" y="1010"/>
                    </a:lnTo>
                    <a:lnTo>
                      <a:pt x="683" y="1008"/>
                    </a:lnTo>
                    <a:lnTo>
                      <a:pt x="683" y="1006"/>
                    </a:lnTo>
                    <a:lnTo>
                      <a:pt x="683" y="1005"/>
                    </a:lnTo>
                    <a:lnTo>
                      <a:pt x="685" y="1003"/>
                    </a:lnTo>
                    <a:lnTo>
                      <a:pt x="685" y="1000"/>
                    </a:lnTo>
                    <a:lnTo>
                      <a:pt x="685" y="998"/>
                    </a:lnTo>
                    <a:lnTo>
                      <a:pt x="685" y="996"/>
                    </a:lnTo>
                    <a:lnTo>
                      <a:pt x="686" y="995"/>
                    </a:lnTo>
                    <a:lnTo>
                      <a:pt x="686" y="993"/>
                    </a:lnTo>
                    <a:lnTo>
                      <a:pt x="688" y="991"/>
                    </a:lnTo>
                    <a:lnTo>
                      <a:pt x="688" y="990"/>
                    </a:lnTo>
                    <a:lnTo>
                      <a:pt x="689" y="988"/>
                    </a:lnTo>
                    <a:lnTo>
                      <a:pt x="689" y="986"/>
                    </a:lnTo>
                    <a:lnTo>
                      <a:pt x="688" y="986"/>
                    </a:lnTo>
                    <a:lnTo>
                      <a:pt x="686" y="986"/>
                    </a:lnTo>
                    <a:lnTo>
                      <a:pt x="685" y="986"/>
                    </a:lnTo>
                    <a:lnTo>
                      <a:pt x="683" y="986"/>
                    </a:lnTo>
                    <a:lnTo>
                      <a:pt x="682" y="986"/>
                    </a:lnTo>
                    <a:lnTo>
                      <a:pt x="680" y="986"/>
                    </a:lnTo>
                    <a:lnTo>
                      <a:pt x="679" y="986"/>
                    </a:lnTo>
                    <a:lnTo>
                      <a:pt x="677" y="986"/>
                    </a:lnTo>
                    <a:lnTo>
                      <a:pt x="675" y="986"/>
                    </a:lnTo>
                    <a:lnTo>
                      <a:pt x="674" y="988"/>
                    </a:lnTo>
                    <a:lnTo>
                      <a:pt x="671" y="988"/>
                    </a:lnTo>
                    <a:lnTo>
                      <a:pt x="669" y="988"/>
                    </a:lnTo>
                    <a:lnTo>
                      <a:pt x="666" y="990"/>
                    </a:lnTo>
                    <a:lnTo>
                      <a:pt x="664" y="990"/>
                    </a:lnTo>
                    <a:lnTo>
                      <a:pt x="663" y="991"/>
                    </a:lnTo>
                    <a:lnTo>
                      <a:pt x="661" y="991"/>
                    </a:lnTo>
                    <a:lnTo>
                      <a:pt x="661" y="993"/>
                    </a:lnTo>
                    <a:lnTo>
                      <a:pt x="660" y="995"/>
                    </a:lnTo>
                    <a:lnTo>
                      <a:pt x="658" y="996"/>
                    </a:lnTo>
                    <a:lnTo>
                      <a:pt x="658" y="998"/>
                    </a:lnTo>
                    <a:lnTo>
                      <a:pt x="657" y="1000"/>
                    </a:lnTo>
                    <a:lnTo>
                      <a:pt x="655" y="1001"/>
                    </a:lnTo>
                    <a:lnTo>
                      <a:pt x="655" y="1005"/>
                    </a:lnTo>
                    <a:lnTo>
                      <a:pt x="655" y="1006"/>
                    </a:lnTo>
                    <a:lnTo>
                      <a:pt x="655" y="1008"/>
                    </a:lnTo>
                    <a:lnTo>
                      <a:pt x="654" y="1010"/>
                    </a:lnTo>
                    <a:lnTo>
                      <a:pt x="654" y="1013"/>
                    </a:lnTo>
                    <a:lnTo>
                      <a:pt x="654" y="1015"/>
                    </a:lnTo>
                    <a:lnTo>
                      <a:pt x="652" y="1017"/>
                    </a:lnTo>
                    <a:lnTo>
                      <a:pt x="652" y="1020"/>
                    </a:lnTo>
                    <a:lnTo>
                      <a:pt x="654" y="1022"/>
                    </a:lnTo>
                    <a:lnTo>
                      <a:pt x="652" y="1020"/>
                    </a:lnTo>
                    <a:lnTo>
                      <a:pt x="652" y="1017"/>
                    </a:lnTo>
                    <a:lnTo>
                      <a:pt x="652" y="1013"/>
                    </a:lnTo>
                    <a:lnTo>
                      <a:pt x="652" y="1012"/>
                    </a:lnTo>
                    <a:lnTo>
                      <a:pt x="652" y="1008"/>
                    </a:lnTo>
                    <a:lnTo>
                      <a:pt x="652" y="1006"/>
                    </a:lnTo>
                    <a:lnTo>
                      <a:pt x="654" y="1003"/>
                    </a:lnTo>
                    <a:lnTo>
                      <a:pt x="654" y="1000"/>
                    </a:lnTo>
                    <a:lnTo>
                      <a:pt x="655" y="996"/>
                    </a:lnTo>
                    <a:lnTo>
                      <a:pt x="652" y="993"/>
                    </a:lnTo>
                    <a:lnTo>
                      <a:pt x="647" y="995"/>
                    </a:lnTo>
                    <a:lnTo>
                      <a:pt x="644" y="996"/>
                    </a:lnTo>
                    <a:lnTo>
                      <a:pt x="641" y="998"/>
                    </a:lnTo>
                    <a:lnTo>
                      <a:pt x="638" y="1000"/>
                    </a:lnTo>
                    <a:lnTo>
                      <a:pt x="635" y="1000"/>
                    </a:lnTo>
                    <a:lnTo>
                      <a:pt x="632" y="1001"/>
                    </a:lnTo>
                    <a:lnTo>
                      <a:pt x="628" y="1003"/>
                    </a:lnTo>
                    <a:lnTo>
                      <a:pt x="624" y="1005"/>
                    </a:lnTo>
                    <a:lnTo>
                      <a:pt x="624" y="1006"/>
                    </a:lnTo>
                    <a:lnTo>
                      <a:pt x="622" y="1010"/>
                    </a:lnTo>
                    <a:lnTo>
                      <a:pt x="622" y="1012"/>
                    </a:lnTo>
                    <a:lnTo>
                      <a:pt x="621" y="1013"/>
                    </a:lnTo>
                    <a:lnTo>
                      <a:pt x="619" y="1015"/>
                    </a:lnTo>
                    <a:lnTo>
                      <a:pt x="619" y="1018"/>
                    </a:lnTo>
                    <a:lnTo>
                      <a:pt x="619" y="1020"/>
                    </a:lnTo>
                    <a:lnTo>
                      <a:pt x="619" y="1023"/>
                    </a:lnTo>
                    <a:lnTo>
                      <a:pt x="618" y="1022"/>
                    </a:lnTo>
                    <a:lnTo>
                      <a:pt x="618" y="1020"/>
                    </a:lnTo>
                    <a:lnTo>
                      <a:pt x="618" y="1018"/>
                    </a:lnTo>
                    <a:lnTo>
                      <a:pt x="618" y="1017"/>
                    </a:lnTo>
                    <a:lnTo>
                      <a:pt x="618" y="1015"/>
                    </a:lnTo>
                    <a:lnTo>
                      <a:pt x="618" y="1013"/>
                    </a:lnTo>
                    <a:lnTo>
                      <a:pt x="618" y="1012"/>
                    </a:lnTo>
                    <a:lnTo>
                      <a:pt x="618" y="1010"/>
                    </a:lnTo>
                    <a:lnTo>
                      <a:pt x="613" y="1010"/>
                    </a:lnTo>
                    <a:lnTo>
                      <a:pt x="608" y="1012"/>
                    </a:lnTo>
                    <a:lnTo>
                      <a:pt x="605" y="1013"/>
                    </a:lnTo>
                    <a:lnTo>
                      <a:pt x="600" y="1015"/>
                    </a:lnTo>
                    <a:lnTo>
                      <a:pt x="597" y="1017"/>
                    </a:lnTo>
                    <a:lnTo>
                      <a:pt x="593" y="1020"/>
                    </a:lnTo>
                    <a:lnTo>
                      <a:pt x="588" y="1022"/>
                    </a:lnTo>
                    <a:lnTo>
                      <a:pt x="583" y="1023"/>
                    </a:lnTo>
                    <a:lnTo>
                      <a:pt x="583" y="1025"/>
                    </a:lnTo>
                    <a:lnTo>
                      <a:pt x="582" y="1027"/>
                    </a:lnTo>
                    <a:lnTo>
                      <a:pt x="578" y="1027"/>
                    </a:lnTo>
                    <a:lnTo>
                      <a:pt x="577" y="1028"/>
                    </a:lnTo>
                    <a:lnTo>
                      <a:pt x="575" y="1028"/>
                    </a:lnTo>
                    <a:lnTo>
                      <a:pt x="574" y="1030"/>
                    </a:lnTo>
                    <a:lnTo>
                      <a:pt x="572" y="1032"/>
                    </a:lnTo>
                    <a:lnTo>
                      <a:pt x="571" y="1034"/>
                    </a:lnTo>
                    <a:lnTo>
                      <a:pt x="567" y="1035"/>
                    </a:lnTo>
                    <a:lnTo>
                      <a:pt x="566" y="1037"/>
                    </a:lnTo>
                    <a:lnTo>
                      <a:pt x="564" y="1037"/>
                    </a:lnTo>
                    <a:lnTo>
                      <a:pt x="561" y="1039"/>
                    </a:lnTo>
                    <a:lnTo>
                      <a:pt x="560" y="1040"/>
                    </a:lnTo>
                    <a:lnTo>
                      <a:pt x="558" y="1040"/>
                    </a:lnTo>
                    <a:lnTo>
                      <a:pt x="555" y="1042"/>
                    </a:lnTo>
                    <a:lnTo>
                      <a:pt x="553" y="1044"/>
                    </a:lnTo>
                    <a:lnTo>
                      <a:pt x="549" y="1050"/>
                    </a:lnTo>
                    <a:lnTo>
                      <a:pt x="550" y="1056"/>
                    </a:lnTo>
                    <a:lnTo>
                      <a:pt x="544" y="1056"/>
                    </a:lnTo>
                    <a:lnTo>
                      <a:pt x="541" y="1056"/>
                    </a:lnTo>
                    <a:lnTo>
                      <a:pt x="539" y="1057"/>
                    </a:lnTo>
                    <a:lnTo>
                      <a:pt x="536" y="1057"/>
                    </a:lnTo>
                    <a:lnTo>
                      <a:pt x="535" y="1059"/>
                    </a:lnTo>
                    <a:lnTo>
                      <a:pt x="533" y="1061"/>
                    </a:lnTo>
                    <a:lnTo>
                      <a:pt x="532" y="1062"/>
                    </a:lnTo>
                    <a:lnTo>
                      <a:pt x="528" y="1066"/>
                    </a:lnTo>
                    <a:lnTo>
                      <a:pt x="527" y="1067"/>
                    </a:lnTo>
                    <a:lnTo>
                      <a:pt x="527" y="1071"/>
                    </a:lnTo>
                    <a:lnTo>
                      <a:pt x="528" y="1074"/>
                    </a:lnTo>
                    <a:lnTo>
                      <a:pt x="530" y="1076"/>
                    </a:lnTo>
                    <a:lnTo>
                      <a:pt x="530" y="1078"/>
                    </a:lnTo>
                    <a:lnTo>
                      <a:pt x="532" y="1079"/>
                    </a:lnTo>
                    <a:lnTo>
                      <a:pt x="532" y="1081"/>
                    </a:lnTo>
                    <a:lnTo>
                      <a:pt x="532" y="1083"/>
                    </a:lnTo>
                    <a:lnTo>
                      <a:pt x="533" y="1084"/>
                    </a:lnTo>
                    <a:lnTo>
                      <a:pt x="535" y="1086"/>
                    </a:lnTo>
                    <a:lnTo>
                      <a:pt x="533" y="1086"/>
                    </a:lnTo>
                    <a:lnTo>
                      <a:pt x="532" y="1084"/>
                    </a:lnTo>
                    <a:lnTo>
                      <a:pt x="530" y="1083"/>
                    </a:lnTo>
                    <a:lnTo>
                      <a:pt x="528" y="1083"/>
                    </a:lnTo>
                    <a:lnTo>
                      <a:pt x="527" y="1083"/>
                    </a:lnTo>
                    <a:lnTo>
                      <a:pt x="525" y="1081"/>
                    </a:lnTo>
                    <a:lnTo>
                      <a:pt x="524" y="1081"/>
                    </a:lnTo>
                    <a:lnTo>
                      <a:pt x="522" y="1079"/>
                    </a:lnTo>
                    <a:lnTo>
                      <a:pt x="521" y="1078"/>
                    </a:lnTo>
                    <a:lnTo>
                      <a:pt x="519" y="1079"/>
                    </a:lnTo>
                    <a:lnTo>
                      <a:pt x="517" y="1081"/>
                    </a:lnTo>
                    <a:lnTo>
                      <a:pt x="516" y="1083"/>
                    </a:lnTo>
                    <a:lnTo>
                      <a:pt x="514" y="1084"/>
                    </a:lnTo>
                    <a:lnTo>
                      <a:pt x="513" y="1088"/>
                    </a:lnTo>
                    <a:lnTo>
                      <a:pt x="511" y="1089"/>
                    </a:lnTo>
                    <a:lnTo>
                      <a:pt x="510" y="1091"/>
                    </a:lnTo>
                    <a:lnTo>
                      <a:pt x="508" y="1095"/>
                    </a:lnTo>
                    <a:lnTo>
                      <a:pt x="508" y="1096"/>
                    </a:lnTo>
                    <a:lnTo>
                      <a:pt x="510" y="1098"/>
                    </a:lnTo>
                    <a:lnTo>
                      <a:pt x="511" y="1100"/>
                    </a:lnTo>
                    <a:lnTo>
                      <a:pt x="513" y="1101"/>
                    </a:lnTo>
                    <a:lnTo>
                      <a:pt x="514" y="1103"/>
                    </a:lnTo>
                    <a:lnTo>
                      <a:pt x="514" y="1105"/>
                    </a:lnTo>
                    <a:lnTo>
                      <a:pt x="513" y="1105"/>
                    </a:lnTo>
                    <a:lnTo>
                      <a:pt x="511" y="1103"/>
                    </a:lnTo>
                    <a:lnTo>
                      <a:pt x="510" y="1103"/>
                    </a:lnTo>
                    <a:lnTo>
                      <a:pt x="508" y="1103"/>
                    </a:lnTo>
                    <a:lnTo>
                      <a:pt x="506" y="1103"/>
                    </a:lnTo>
                    <a:lnTo>
                      <a:pt x="503" y="1108"/>
                    </a:lnTo>
                    <a:lnTo>
                      <a:pt x="502" y="1113"/>
                    </a:lnTo>
                    <a:lnTo>
                      <a:pt x="499" y="1120"/>
                    </a:lnTo>
                    <a:lnTo>
                      <a:pt x="496" y="1125"/>
                    </a:lnTo>
                    <a:lnTo>
                      <a:pt x="494" y="1130"/>
                    </a:lnTo>
                    <a:lnTo>
                      <a:pt x="489" y="1137"/>
                    </a:lnTo>
                    <a:lnTo>
                      <a:pt x="486" y="1142"/>
                    </a:lnTo>
                    <a:lnTo>
                      <a:pt x="481" y="1147"/>
                    </a:lnTo>
                    <a:lnTo>
                      <a:pt x="481" y="1149"/>
                    </a:lnTo>
                    <a:lnTo>
                      <a:pt x="481" y="1150"/>
                    </a:lnTo>
                    <a:lnTo>
                      <a:pt x="481" y="1152"/>
                    </a:lnTo>
                    <a:lnTo>
                      <a:pt x="483" y="1152"/>
                    </a:lnTo>
                    <a:lnTo>
                      <a:pt x="483" y="1154"/>
                    </a:lnTo>
                    <a:lnTo>
                      <a:pt x="485" y="1155"/>
                    </a:lnTo>
                    <a:lnTo>
                      <a:pt x="485" y="1157"/>
                    </a:lnTo>
                    <a:lnTo>
                      <a:pt x="486" y="1157"/>
                    </a:lnTo>
                    <a:lnTo>
                      <a:pt x="480" y="1157"/>
                    </a:lnTo>
                    <a:lnTo>
                      <a:pt x="478" y="1159"/>
                    </a:lnTo>
                    <a:lnTo>
                      <a:pt x="477" y="1161"/>
                    </a:lnTo>
                    <a:lnTo>
                      <a:pt x="475" y="1162"/>
                    </a:lnTo>
                    <a:lnTo>
                      <a:pt x="474" y="1166"/>
                    </a:lnTo>
                    <a:lnTo>
                      <a:pt x="474" y="1169"/>
                    </a:lnTo>
                    <a:lnTo>
                      <a:pt x="472" y="1171"/>
                    </a:lnTo>
                    <a:lnTo>
                      <a:pt x="471" y="1174"/>
                    </a:lnTo>
                    <a:lnTo>
                      <a:pt x="469" y="1176"/>
                    </a:lnTo>
                    <a:lnTo>
                      <a:pt x="466" y="1184"/>
                    </a:lnTo>
                    <a:lnTo>
                      <a:pt x="464" y="1186"/>
                    </a:lnTo>
                    <a:lnTo>
                      <a:pt x="464" y="1188"/>
                    </a:lnTo>
                    <a:lnTo>
                      <a:pt x="464" y="1189"/>
                    </a:lnTo>
                    <a:lnTo>
                      <a:pt x="463" y="1193"/>
                    </a:lnTo>
                    <a:lnTo>
                      <a:pt x="463" y="1194"/>
                    </a:lnTo>
                    <a:lnTo>
                      <a:pt x="463" y="1196"/>
                    </a:lnTo>
                    <a:lnTo>
                      <a:pt x="461" y="1200"/>
                    </a:lnTo>
                    <a:lnTo>
                      <a:pt x="461" y="1201"/>
                    </a:lnTo>
                    <a:lnTo>
                      <a:pt x="463" y="1201"/>
                    </a:lnTo>
                    <a:lnTo>
                      <a:pt x="464" y="1203"/>
                    </a:lnTo>
                    <a:lnTo>
                      <a:pt x="466" y="1203"/>
                    </a:lnTo>
                    <a:lnTo>
                      <a:pt x="467" y="1205"/>
                    </a:lnTo>
                    <a:lnTo>
                      <a:pt x="469" y="1205"/>
                    </a:lnTo>
                    <a:lnTo>
                      <a:pt x="471" y="1206"/>
                    </a:lnTo>
                    <a:lnTo>
                      <a:pt x="474" y="1208"/>
                    </a:lnTo>
                    <a:lnTo>
                      <a:pt x="472" y="1208"/>
                    </a:lnTo>
                    <a:lnTo>
                      <a:pt x="471" y="1206"/>
                    </a:lnTo>
                    <a:lnTo>
                      <a:pt x="469" y="1206"/>
                    </a:lnTo>
                    <a:lnTo>
                      <a:pt x="467" y="1206"/>
                    </a:lnTo>
                    <a:lnTo>
                      <a:pt x="466" y="1206"/>
                    </a:lnTo>
                    <a:lnTo>
                      <a:pt x="463" y="1205"/>
                    </a:lnTo>
                    <a:lnTo>
                      <a:pt x="461" y="1205"/>
                    </a:lnTo>
                    <a:lnTo>
                      <a:pt x="460" y="1203"/>
                    </a:lnTo>
                    <a:lnTo>
                      <a:pt x="460" y="1206"/>
                    </a:lnTo>
                    <a:lnTo>
                      <a:pt x="458" y="1208"/>
                    </a:lnTo>
                    <a:lnTo>
                      <a:pt x="458" y="1211"/>
                    </a:lnTo>
                    <a:lnTo>
                      <a:pt x="456" y="1213"/>
                    </a:lnTo>
                    <a:lnTo>
                      <a:pt x="456" y="1216"/>
                    </a:lnTo>
                    <a:lnTo>
                      <a:pt x="455" y="1220"/>
                    </a:lnTo>
                    <a:lnTo>
                      <a:pt x="455" y="1222"/>
                    </a:lnTo>
                    <a:lnTo>
                      <a:pt x="456" y="1225"/>
                    </a:lnTo>
                    <a:lnTo>
                      <a:pt x="455" y="1225"/>
                    </a:lnTo>
                    <a:lnTo>
                      <a:pt x="455" y="1227"/>
                    </a:lnTo>
                    <a:lnTo>
                      <a:pt x="453" y="1228"/>
                    </a:lnTo>
                    <a:lnTo>
                      <a:pt x="453" y="1230"/>
                    </a:lnTo>
                    <a:lnTo>
                      <a:pt x="453" y="1232"/>
                    </a:lnTo>
                    <a:lnTo>
                      <a:pt x="452" y="1233"/>
                    </a:lnTo>
                    <a:lnTo>
                      <a:pt x="450" y="1235"/>
                    </a:lnTo>
                    <a:lnTo>
                      <a:pt x="450" y="1238"/>
                    </a:lnTo>
                    <a:lnTo>
                      <a:pt x="450" y="1244"/>
                    </a:lnTo>
                    <a:lnTo>
                      <a:pt x="450" y="1247"/>
                    </a:lnTo>
                    <a:lnTo>
                      <a:pt x="449" y="1252"/>
                    </a:lnTo>
                    <a:lnTo>
                      <a:pt x="447" y="1255"/>
                    </a:lnTo>
                    <a:lnTo>
                      <a:pt x="447" y="1260"/>
                    </a:lnTo>
                    <a:lnTo>
                      <a:pt x="445" y="1264"/>
                    </a:lnTo>
                    <a:lnTo>
                      <a:pt x="444" y="1267"/>
                    </a:lnTo>
                    <a:lnTo>
                      <a:pt x="445" y="1276"/>
                    </a:lnTo>
                    <a:lnTo>
                      <a:pt x="447" y="1277"/>
                    </a:lnTo>
                    <a:lnTo>
                      <a:pt x="449" y="1279"/>
                    </a:lnTo>
                    <a:lnTo>
                      <a:pt x="450" y="1279"/>
                    </a:lnTo>
                    <a:lnTo>
                      <a:pt x="450" y="1281"/>
                    </a:lnTo>
                    <a:lnTo>
                      <a:pt x="452" y="1282"/>
                    </a:lnTo>
                    <a:lnTo>
                      <a:pt x="452" y="1284"/>
                    </a:lnTo>
                    <a:lnTo>
                      <a:pt x="445" y="1279"/>
                    </a:lnTo>
                    <a:lnTo>
                      <a:pt x="441" y="1281"/>
                    </a:lnTo>
                    <a:lnTo>
                      <a:pt x="441" y="1289"/>
                    </a:lnTo>
                    <a:lnTo>
                      <a:pt x="439" y="1298"/>
                    </a:lnTo>
                    <a:lnTo>
                      <a:pt x="438" y="1305"/>
                    </a:lnTo>
                    <a:lnTo>
                      <a:pt x="435" y="1313"/>
                    </a:lnTo>
                    <a:lnTo>
                      <a:pt x="433" y="1321"/>
                    </a:lnTo>
                    <a:lnTo>
                      <a:pt x="431" y="1330"/>
                    </a:lnTo>
                    <a:lnTo>
                      <a:pt x="430" y="1337"/>
                    </a:lnTo>
                    <a:lnTo>
                      <a:pt x="430" y="1345"/>
                    </a:lnTo>
                    <a:lnTo>
                      <a:pt x="436" y="1350"/>
                    </a:lnTo>
                    <a:lnTo>
                      <a:pt x="435" y="1350"/>
                    </a:lnTo>
                    <a:lnTo>
                      <a:pt x="433" y="1350"/>
                    </a:lnTo>
                    <a:lnTo>
                      <a:pt x="431" y="1350"/>
                    </a:lnTo>
                    <a:lnTo>
                      <a:pt x="430" y="1350"/>
                    </a:lnTo>
                    <a:lnTo>
                      <a:pt x="430" y="1349"/>
                    </a:lnTo>
                    <a:lnTo>
                      <a:pt x="428" y="1349"/>
                    </a:lnTo>
                    <a:lnTo>
                      <a:pt x="427" y="1349"/>
                    </a:lnTo>
                    <a:lnTo>
                      <a:pt x="424" y="1354"/>
                    </a:lnTo>
                    <a:lnTo>
                      <a:pt x="422" y="1359"/>
                    </a:lnTo>
                    <a:lnTo>
                      <a:pt x="419" y="1364"/>
                    </a:lnTo>
                    <a:lnTo>
                      <a:pt x="417" y="1369"/>
                    </a:lnTo>
                    <a:lnTo>
                      <a:pt x="416" y="1374"/>
                    </a:lnTo>
                    <a:lnTo>
                      <a:pt x="413" y="1377"/>
                    </a:lnTo>
                    <a:lnTo>
                      <a:pt x="409" y="1382"/>
                    </a:lnTo>
                    <a:lnTo>
                      <a:pt x="406" y="1387"/>
                    </a:lnTo>
                    <a:lnTo>
                      <a:pt x="405" y="1389"/>
                    </a:lnTo>
                    <a:lnTo>
                      <a:pt x="405" y="1391"/>
                    </a:lnTo>
                    <a:lnTo>
                      <a:pt x="403" y="1393"/>
                    </a:lnTo>
                    <a:lnTo>
                      <a:pt x="403" y="1394"/>
                    </a:lnTo>
                    <a:lnTo>
                      <a:pt x="402" y="1396"/>
                    </a:lnTo>
                    <a:lnTo>
                      <a:pt x="402" y="1399"/>
                    </a:lnTo>
                    <a:lnTo>
                      <a:pt x="400" y="1401"/>
                    </a:lnTo>
                    <a:lnTo>
                      <a:pt x="399" y="1403"/>
                    </a:lnTo>
                    <a:lnTo>
                      <a:pt x="395" y="1406"/>
                    </a:lnTo>
                    <a:lnTo>
                      <a:pt x="392" y="1410"/>
                    </a:lnTo>
                    <a:lnTo>
                      <a:pt x="389" y="1415"/>
                    </a:lnTo>
                    <a:lnTo>
                      <a:pt x="386" y="1420"/>
                    </a:lnTo>
                    <a:lnTo>
                      <a:pt x="383" y="1425"/>
                    </a:lnTo>
                    <a:lnTo>
                      <a:pt x="380" y="1430"/>
                    </a:lnTo>
                    <a:lnTo>
                      <a:pt x="377" y="1435"/>
                    </a:lnTo>
                    <a:lnTo>
                      <a:pt x="374" y="1440"/>
                    </a:lnTo>
                    <a:lnTo>
                      <a:pt x="366" y="1452"/>
                    </a:lnTo>
                    <a:lnTo>
                      <a:pt x="367" y="1452"/>
                    </a:lnTo>
                    <a:lnTo>
                      <a:pt x="369" y="1452"/>
                    </a:lnTo>
                    <a:lnTo>
                      <a:pt x="369" y="1454"/>
                    </a:lnTo>
                    <a:lnTo>
                      <a:pt x="370" y="1454"/>
                    </a:lnTo>
                    <a:lnTo>
                      <a:pt x="372" y="1454"/>
                    </a:lnTo>
                    <a:lnTo>
                      <a:pt x="374" y="1454"/>
                    </a:lnTo>
                    <a:lnTo>
                      <a:pt x="375" y="1455"/>
                    </a:lnTo>
                    <a:lnTo>
                      <a:pt x="383" y="1460"/>
                    </a:lnTo>
                    <a:lnTo>
                      <a:pt x="381" y="1460"/>
                    </a:lnTo>
                    <a:lnTo>
                      <a:pt x="380" y="1460"/>
                    </a:lnTo>
                    <a:lnTo>
                      <a:pt x="378" y="1459"/>
                    </a:lnTo>
                    <a:lnTo>
                      <a:pt x="377" y="1457"/>
                    </a:lnTo>
                    <a:lnTo>
                      <a:pt x="375" y="1457"/>
                    </a:lnTo>
                    <a:lnTo>
                      <a:pt x="374" y="1455"/>
                    </a:lnTo>
                    <a:lnTo>
                      <a:pt x="372" y="1455"/>
                    </a:lnTo>
                    <a:lnTo>
                      <a:pt x="370" y="1455"/>
                    </a:lnTo>
                    <a:lnTo>
                      <a:pt x="369" y="1455"/>
                    </a:lnTo>
                    <a:lnTo>
                      <a:pt x="367" y="1455"/>
                    </a:lnTo>
                    <a:lnTo>
                      <a:pt x="366" y="1454"/>
                    </a:lnTo>
                    <a:lnTo>
                      <a:pt x="364" y="1454"/>
                    </a:lnTo>
                    <a:lnTo>
                      <a:pt x="364" y="1452"/>
                    </a:lnTo>
                    <a:lnTo>
                      <a:pt x="359" y="1457"/>
                    </a:lnTo>
                    <a:lnTo>
                      <a:pt x="353" y="1464"/>
                    </a:lnTo>
                    <a:lnTo>
                      <a:pt x="348" y="1469"/>
                    </a:lnTo>
                    <a:lnTo>
                      <a:pt x="344" y="1474"/>
                    </a:lnTo>
                    <a:lnTo>
                      <a:pt x="339" y="1479"/>
                    </a:lnTo>
                    <a:lnTo>
                      <a:pt x="334" y="1486"/>
                    </a:lnTo>
                    <a:lnTo>
                      <a:pt x="328" y="1492"/>
                    </a:lnTo>
                    <a:lnTo>
                      <a:pt x="323" y="1499"/>
                    </a:lnTo>
                    <a:lnTo>
                      <a:pt x="325" y="1503"/>
                    </a:lnTo>
                    <a:lnTo>
                      <a:pt x="330" y="1503"/>
                    </a:lnTo>
                    <a:lnTo>
                      <a:pt x="334" y="1504"/>
                    </a:lnTo>
                    <a:lnTo>
                      <a:pt x="338" y="1506"/>
                    </a:lnTo>
                    <a:lnTo>
                      <a:pt x="339" y="1508"/>
                    </a:lnTo>
                    <a:lnTo>
                      <a:pt x="342" y="1509"/>
                    </a:lnTo>
                    <a:lnTo>
                      <a:pt x="345" y="1511"/>
                    </a:lnTo>
                    <a:lnTo>
                      <a:pt x="347" y="1515"/>
                    </a:lnTo>
                    <a:lnTo>
                      <a:pt x="350" y="1516"/>
                    </a:lnTo>
                    <a:lnTo>
                      <a:pt x="353" y="1520"/>
                    </a:lnTo>
                    <a:lnTo>
                      <a:pt x="348" y="1516"/>
                    </a:lnTo>
                    <a:lnTo>
                      <a:pt x="345" y="1515"/>
                    </a:lnTo>
                    <a:lnTo>
                      <a:pt x="344" y="1513"/>
                    </a:lnTo>
                    <a:lnTo>
                      <a:pt x="342" y="1513"/>
                    </a:lnTo>
                    <a:lnTo>
                      <a:pt x="339" y="1511"/>
                    </a:lnTo>
                    <a:lnTo>
                      <a:pt x="338" y="1509"/>
                    </a:lnTo>
                    <a:lnTo>
                      <a:pt x="336" y="1508"/>
                    </a:lnTo>
                    <a:lnTo>
                      <a:pt x="334" y="1506"/>
                    </a:lnTo>
                    <a:lnTo>
                      <a:pt x="331" y="1504"/>
                    </a:lnTo>
                    <a:lnTo>
                      <a:pt x="330" y="1504"/>
                    </a:lnTo>
                    <a:lnTo>
                      <a:pt x="328" y="1506"/>
                    </a:lnTo>
                    <a:lnTo>
                      <a:pt x="325" y="1506"/>
                    </a:lnTo>
                    <a:lnTo>
                      <a:pt x="323" y="1506"/>
                    </a:lnTo>
                    <a:lnTo>
                      <a:pt x="322" y="1506"/>
                    </a:lnTo>
                    <a:lnTo>
                      <a:pt x="320" y="1506"/>
                    </a:lnTo>
                    <a:lnTo>
                      <a:pt x="319" y="1506"/>
                    </a:lnTo>
                    <a:lnTo>
                      <a:pt x="314" y="1509"/>
                    </a:lnTo>
                    <a:lnTo>
                      <a:pt x="311" y="1515"/>
                    </a:lnTo>
                    <a:lnTo>
                      <a:pt x="306" y="1518"/>
                    </a:lnTo>
                    <a:lnTo>
                      <a:pt x="303" y="1521"/>
                    </a:lnTo>
                    <a:lnTo>
                      <a:pt x="298" y="1525"/>
                    </a:lnTo>
                    <a:lnTo>
                      <a:pt x="295" y="1530"/>
                    </a:lnTo>
                    <a:lnTo>
                      <a:pt x="291" y="1533"/>
                    </a:lnTo>
                    <a:lnTo>
                      <a:pt x="287" y="1538"/>
                    </a:lnTo>
                    <a:lnTo>
                      <a:pt x="287" y="1540"/>
                    </a:lnTo>
                    <a:lnTo>
                      <a:pt x="289" y="1542"/>
                    </a:lnTo>
                    <a:lnTo>
                      <a:pt x="291" y="1542"/>
                    </a:lnTo>
                    <a:lnTo>
                      <a:pt x="291" y="1543"/>
                    </a:lnTo>
                    <a:lnTo>
                      <a:pt x="292" y="1543"/>
                    </a:lnTo>
                    <a:lnTo>
                      <a:pt x="292" y="1545"/>
                    </a:lnTo>
                    <a:lnTo>
                      <a:pt x="292" y="1547"/>
                    </a:lnTo>
                    <a:lnTo>
                      <a:pt x="291" y="1547"/>
                    </a:lnTo>
                    <a:lnTo>
                      <a:pt x="287" y="1550"/>
                    </a:lnTo>
                    <a:lnTo>
                      <a:pt x="289" y="1552"/>
                    </a:lnTo>
                    <a:lnTo>
                      <a:pt x="291" y="1552"/>
                    </a:lnTo>
                    <a:lnTo>
                      <a:pt x="291" y="1553"/>
                    </a:lnTo>
                    <a:lnTo>
                      <a:pt x="292" y="1555"/>
                    </a:lnTo>
                    <a:lnTo>
                      <a:pt x="294" y="1555"/>
                    </a:lnTo>
                    <a:lnTo>
                      <a:pt x="294" y="1557"/>
                    </a:lnTo>
                    <a:lnTo>
                      <a:pt x="295" y="1559"/>
                    </a:lnTo>
                    <a:lnTo>
                      <a:pt x="297" y="1559"/>
                    </a:lnTo>
                    <a:lnTo>
                      <a:pt x="298" y="1560"/>
                    </a:lnTo>
                    <a:lnTo>
                      <a:pt x="300" y="1562"/>
                    </a:lnTo>
                    <a:lnTo>
                      <a:pt x="302" y="1564"/>
                    </a:lnTo>
                    <a:lnTo>
                      <a:pt x="302" y="1565"/>
                    </a:lnTo>
                    <a:lnTo>
                      <a:pt x="303" y="1567"/>
                    </a:lnTo>
                    <a:lnTo>
                      <a:pt x="303" y="1569"/>
                    </a:lnTo>
                    <a:lnTo>
                      <a:pt x="303" y="1572"/>
                    </a:lnTo>
                    <a:lnTo>
                      <a:pt x="302" y="1570"/>
                    </a:lnTo>
                    <a:lnTo>
                      <a:pt x="302" y="1567"/>
                    </a:lnTo>
                    <a:lnTo>
                      <a:pt x="300" y="1564"/>
                    </a:lnTo>
                    <a:lnTo>
                      <a:pt x="298" y="1562"/>
                    </a:lnTo>
                    <a:lnTo>
                      <a:pt x="295" y="1560"/>
                    </a:lnTo>
                    <a:lnTo>
                      <a:pt x="294" y="1559"/>
                    </a:lnTo>
                    <a:lnTo>
                      <a:pt x="292" y="1557"/>
                    </a:lnTo>
                    <a:lnTo>
                      <a:pt x="289" y="1555"/>
                    </a:lnTo>
                    <a:lnTo>
                      <a:pt x="286" y="1553"/>
                    </a:lnTo>
                    <a:lnTo>
                      <a:pt x="283" y="1552"/>
                    </a:lnTo>
                    <a:lnTo>
                      <a:pt x="281" y="1553"/>
                    </a:lnTo>
                    <a:lnTo>
                      <a:pt x="280" y="1553"/>
                    </a:lnTo>
                    <a:lnTo>
                      <a:pt x="278" y="1552"/>
                    </a:lnTo>
                    <a:lnTo>
                      <a:pt x="277" y="1550"/>
                    </a:lnTo>
                    <a:lnTo>
                      <a:pt x="275" y="1550"/>
                    </a:lnTo>
                    <a:lnTo>
                      <a:pt x="269" y="1555"/>
                    </a:lnTo>
                    <a:lnTo>
                      <a:pt x="262" y="1562"/>
                    </a:lnTo>
                    <a:lnTo>
                      <a:pt x="256" y="1567"/>
                    </a:lnTo>
                    <a:lnTo>
                      <a:pt x="250" y="1574"/>
                    </a:lnTo>
                    <a:lnTo>
                      <a:pt x="244" y="1581"/>
                    </a:lnTo>
                    <a:lnTo>
                      <a:pt x="237" y="1586"/>
                    </a:lnTo>
                    <a:lnTo>
                      <a:pt x="231" y="1592"/>
                    </a:lnTo>
                    <a:lnTo>
                      <a:pt x="225" y="1597"/>
                    </a:lnTo>
                    <a:lnTo>
                      <a:pt x="226" y="1599"/>
                    </a:lnTo>
                    <a:lnTo>
                      <a:pt x="228" y="1601"/>
                    </a:lnTo>
                    <a:lnTo>
                      <a:pt x="231" y="1601"/>
                    </a:lnTo>
                    <a:lnTo>
                      <a:pt x="233" y="1601"/>
                    </a:lnTo>
                    <a:lnTo>
                      <a:pt x="234" y="1601"/>
                    </a:lnTo>
                    <a:lnTo>
                      <a:pt x="236" y="1603"/>
                    </a:lnTo>
                    <a:lnTo>
                      <a:pt x="239" y="1603"/>
                    </a:lnTo>
                    <a:lnTo>
                      <a:pt x="241" y="1603"/>
                    </a:lnTo>
                    <a:lnTo>
                      <a:pt x="242" y="1604"/>
                    </a:lnTo>
                    <a:lnTo>
                      <a:pt x="247" y="1608"/>
                    </a:lnTo>
                    <a:lnTo>
                      <a:pt x="242" y="1606"/>
                    </a:lnTo>
                    <a:lnTo>
                      <a:pt x="239" y="1606"/>
                    </a:lnTo>
                    <a:lnTo>
                      <a:pt x="236" y="1604"/>
                    </a:lnTo>
                    <a:lnTo>
                      <a:pt x="233" y="1604"/>
                    </a:lnTo>
                    <a:lnTo>
                      <a:pt x="228" y="1604"/>
                    </a:lnTo>
                    <a:lnTo>
                      <a:pt x="225" y="1603"/>
                    </a:lnTo>
                    <a:lnTo>
                      <a:pt x="222" y="1603"/>
                    </a:lnTo>
                    <a:lnTo>
                      <a:pt x="219" y="1599"/>
                    </a:lnTo>
                    <a:lnTo>
                      <a:pt x="217" y="1603"/>
                    </a:lnTo>
                    <a:lnTo>
                      <a:pt x="214" y="1604"/>
                    </a:lnTo>
                    <a:lnTo>
                      <a:pt x="211" y="1606"/>
                    </a:lnTo>
                    <a:lnTo>
                      <a:pt x="208" y="1608"/>
                    </a:lnTo>
                    <a:lnTo>
                      <a:pt x="205" y="1609"/>
                    </a:lnTo>
                    <a:lnTo>
                      <a:pt x="201" y="1611"/>
                    </a:lnTo>
                    <a:lnTo>
                      <a:pt x="200" y="1614"/>
                    </a:lnTo>
                    <a:lnTo>
                      <a:pt x="197" y="1618"/>
                    </a:lnTo>
                    <a:lnTo>
                      <a:pt x="195" y="1618"/>
                    </a:lnTo>
                    <a:lnTo>
                      <a:pt x="194" y="1618"/>
                    </a:lnTo>
                    <a:lnTo>
                      <a:pt x="192" y="1618"/>
                    </a:lnTo>
                    <a:lnTo>
                      <a:pt x="191" y="1620"/>
                    </a:lnTo>
                    <a:lnTo>
                      <a:pt x="189" y="1620"/>
                    </a:lnTo>
                    <a:lnTo>
                      <a:pt x="187" y="1620"/>
                    </a:lnTo>
                    <a:lnTo>
                      <a:pt x="186" y="1620"/>
                    </a:lnTo>
                    <a:lnTo>
                      <a:pt x="195" y="1611"/>
                    </a:lnTo>
                    <a:lnTo>
                      <a:pt x="206" y="1604"/>
                    </a:lnTo>
                    <a:lnTo>
                      <a:pt x="216" y="1596"/>
                    </a:lnTo>
                    <a:lnTo>
                      <a:pt x="226" y="1589"/>
                    </a:lnTo>
                    <a:lnTo>
                      <a:pt x="237" y="1581"/>
                    </a:lnTo>
                    <a:lnTo>
                      <a:pt x="247" y="1572"/>
                    </a:lnTo>
                    <a:lnTo>
                      <a:pt x="256" y="1564"/>
                    </a:lnTo>
                    <a:lnTo>
                      <a:pt x="266" y="1553"/>
                    </a:lnTo>
                    <a:lnTo>
                      <a:pt x="269" y="1547"/>
                    </a:lnTo>
                    <a:lnTo>
                      <a:pt x="244" y="1542"/>
                    </a:lnTo>
                    <a:lnTo>
                      <a:pt x="217" y="1540"/>
                    </a:lnTo>
                    <a:lnTo>
                      <a:pt x="192" y="1537"/>
                    </a:lnTo>
                    <a:lnTo>
                      <a:pt x="167" y="1535"/>
                    </a:lnTo>
                    <a:lnTo>
                      <a:pt x="140" y="1531"/>
                    </a:lnTo>
                    <a:lnTo>
                      <a:pt x="117" y="1525"/>
                    </a:lnTo>
                    <a:lnTo>
                      <a:pt x="104" y="1520"/>
                    </a:lnTo>
                    <a:lnTo>
                      <a:pt x="94" y="1515"/>
                    </a:lnTo>
                    <a:lnTo>
                      <a:pt x="83" y="1509"/>
                    </a:lnTo>
                    <a:lnTo>
                      <a:pt x="72" y="1501"/>
                    </a:lnTo>
                    <a:lnTo>
                      <a:pt x="70" y="1499"/>
                    </a:lnTo>
                    <a:lnTo>
                      <a:pt x="67" y="1498"/>
                    </a:lnTo>
                    <a:lnTo>
                      <a:pt x="65" y="1496"/>
                    </a:lnTo>
                    <a:lnTo>
                      <a:pt x="64" y="1492"/>
                    </a:lnTo>
                    <a:lnTo>
                      <a:pt x="61" y="1491"/>
                    </a:lnTo>
                    <a:lnTo>
                      <a:pt x="59" y="1487"/>
                    </a:lnTo>
                    <a:lnTo>
                      <a:pt x="58" y="1484"/>
                    </a:lnTo>
                    <a:lnTo>
                      <a:pt x="54" y="1482"/>
                    </a:lnTo>
                    <a:lnTo>
                      <a:pt x="54" y="1477"/>
                    </a:lnTo>
                    <a:lnTo>
                      <a:pt x="53" y="1472"/>
                    </a:lnTo>
                    <a:lnTo>
                      <a:pt x="53" y="1469"/>
                    </a:lnTo>
                    <a:lnTo>
                      <a:pt x="53" y="1464"/>
                    </a:lnTo>
                    <a:lnTo>
                      <a:pt x="53" y="1459"/>
                    </a:lnTo>
                    <a:lnTo>
                      <a:pt x="54" y="1454"/>
                    </a:lnTo>
                    <a:lnTo>
                      <a:pt x="56" y="1450"/>
                    </a:lnTo>
                    <a:lnTo>
                      <a:pt x="59" y="1447"/>
                    </a:lnTo>
                    <a:lnTo>
                      <a:pt x="59" y="1442"/>
                    </a:lnTo>
                    <a:lnTo>
                      <a:pt x="61" y="1440"/>
                    </a:lnTo>
                    <a:lnTo>
                      <a:pt x="62" y="1440"/>
                    </a:lnTo>
                    <a:lnTo>
                      <a:pt x="64" y="1438"/>
                    </a:lnTo>
                    <a:lnTo>
                      <a:pt x="65" y="1438"/>
                    </a:lnTo>
                    <a:lnTo>
                      <a:pt x="67" y="1438"/>
                    </a:lnTo>
                    <a:lnTo>
                      <a:pt x="69" y="1437"/>
                    </a:lnTo>
                    <a:lnTo>
                      <a:pt x="75" y="1428"/>
                    </a:lnTo>
                    <a:lnTo>
                      <a:pt x="83" y="1423"/>
                    </a:lnTo>
                    <a:lnTo>
                      <a:pt x="90" y="1416"/>
                    </a:lnTo>
                    <a:lnTo>
                      <a:pt x="100" y="1411"/>
                    </a:lnTo>
                    <a:lnTo>
                      <a:pt x="109" y="1406"/>
                    </a:lnTo>
                    <a:lnTo>
                      <a:pt x="119" y="1403"/>
                    </a:lnTo>
                    <a:lnTo>
                      <a:pt x="128" y="1398"/>
                    </a:lnTo>
                    <a:lnTo>
                      <a:pt x="137" y="1393"/>
                    </a:lnTo>
                    <a:lnTo>
                      <a:pt x="139" y="1391"/>
                    </a:lnTo>
                    <a:lnTo>
                      <a:pt x="142" y="1389"/>
                    </a:lnTo>
                    <a:lnTo>
                      <a:pt x="144" y="1387"/>
                    </a:lnTo>
                    <a:lnTo>
                      <a:pt x="144" y="1386"/>
                    </a:lnTo>
                    <a:lnTo>
                      <a:pt x="145" y="1384"/>
                    </a:lnTo>
                    <a:lnTo>
                      <a:pt x="147" y="1382"/>
                    </a:lnTo>
                    <a:lnTo>
                      <a:pt x="148" y="1381"/>
                    </a:lnTo>
                    <a:lnTo>
                      <a:pt x="150" y="1379"/>
                    </a:lnTo>
                    <a:lnTo>
                      <a:pt x="148" y="1372"/>
                    </a:lnTo>
                    <a:lnTo>
                      <a:pt x="147" y="1371"/>
                    </a:lnTo>
                    <a:lnTo>
                      <a:pt x="144" y="1369"/>
                    </a:lnTo>
                    <a:lnTo>
                      <a:pt x="142" y="1367"/>
                    </a:lnTo>
                    <a:lnTo>
                      <a:pt x="140" y="1365"/>
                    </a:lnTo>
                    <a:lnTo>
                      <a:pt x="137" y="1365"/>
                    </a:lnTo>
                    <a:lnTo>
                      <a:pt x="136" y="1364"/>
                    </a:lnTo>
                    <a:lnTo>
                      <a:pt x="134" y="1362"/>
                    </a:lnTo>
                    <a:lnTo>
                      <a:pt x="131" y="1360"/>
                    </a:lnTo>
                    <a:lnTo>
                      <a:pt x="122" y="1359"/>
                    </a:lnTo>
                    <a:lnTo>
                      <a:pt x="111" y="1359"/>
                    </a:lnTo>
                    <a:lnTo>
                      <a:pt x="101" y="1359"/>
                    </a:lnTo>
                    <a:lnTo>
                      <a:pt x="92" y="1359"/>
                    </a:lnTo>
                    <a:lnTo>
                      <a:pt x="81" y="1359"/>
                    </a:lnTo>
                    <a:lnTo>
                      <a:pt x="72" y="1357"/>
                    </a:lnTo>
                    <a:lnTo>
                      <a:pt x="62" y="1357"/>
                    </a:lnTo>
                    <a:lnTo>
                      <a:pt x="53" y="1355"/>
                    </a:lnTo>
                    <a:lnTo>
                      <a:pt x="51" y="1355"/>
                    </a:lnTo>
                    <a:lnTo>
                      <a:pt x="50" y="1354"/>
                    </a:lnTo>
                    <a:lnTo>
                      <a:pt x="48" y="1354"/>
                    </a:lnTo>
                    <a:lnTo>
                      <a:pt x="48" y="1352"/>
                    </a:lnTo>
                    <a:lnTo>
                      <a:pt x="47" y="1352"/>
                    </a:lnTo>
                    <a:lnTo>
                      <a:pt x="45" y="1350"/>
                    </a:lnTo>
                    <a:lnTo>
                      <a:pt x="43" y="1350"/>
                    </a:lnTo>
                    <a:lnTo>
                      <a:pt x="42" y="1350"/>
                    </a:lnTo>
                    <a:lnTo>
                      <a:pt x="40" y="1349"/>
                    </a:lnTo>
                    <a:lnTo>
                      <a:pt x="39" y="1347"/>
                    </a:lnTo>
                    <a:lnTo>
                      <a:pt x="39" y="1345"/>
                    </a:lnTo>
                    <a:lnTo>
                      <a:pt x="39" y="1343"/>
                    </a:lnTo>
                    <a:lnTo>
                      <a:pt x="37" y="1342"/>
                    </a:lnTo>
                    <a:lnTo>
                      <a:pt x="37" y="1340"/>
                    </a:lnTo>
                    <a:lnTo>
                      <a:pt x="37" y="1338"/>
                    </a:lnTo>
                    <a:lnTo>
                      <a:pt x="39" y="1332"/>
                    </a:lnTo>
                    <a:lnTo>
                      <a:pt x="43" y="1325"/>
                    </a:lnTo>
                    <a:lnTo>
                      <a:pt x="56" y="1318"/>
                    </a:lnTo>
                    <a:lnTo>
                      <a:pt x="70" y="1311"/>
                    </a:lnTo>
                    <a:lnTo>
                      <a:pt x="84" y="1308"/>
                    </a:lnTo>
                    <a:lnTo>
                      <a:pt x="98" y="1305"/>
                    </a:lnTo>
                    <a:lnTo>
                      <a:pt x="114" y="1301"/>
                    </a:lnTo>
                    <a:lnTo>
                      <a:pt x="128" y="1298"/>
                    </a:lnTo>
                    <a:lnTo>
                      <a:pt x="142" y="1294"/>
                    </a:lnTo>
                    <a:lnTo>
                      <a:pt x="158" y="1291"/>
                    </a:lnTo>
                    <a:lnTo>
                      <a:pt x="180" y="1288"/>
                    </a:lnTo>
                    <a:lnTo>
                      <a:pt x="201" y="1284"/>
                    </a:lnTo>
                    <a:lnTo>
                      <a:pt x="222" y="1277"/>
                    </a:lnTo>
                    <a:lnTo>
                      <a:pt x="242" y="1271"/>
                    </a:lnTo>
                    <a:lnTo>
                      <a:pt x="262" y="1264"/>
                    </a:lnTo>
                    <a:lnTo>
                      <a:pt x="283" y="1255"/>
                    </a:lnTo>
                    <a:lnTo>
                      <a:pt x="302" y="1249"/>
                    </a:lnTo>
                    <a:lnTo>
                      <a:pt x="320" y="1238"/>
                    </a:lnTo>
                    <a:lnTo>
                      <a:pt x="323" y="1238"/>
                    </a:lnTo>
                    <a:lnTo>
                      <a:pt x="325" y="1237"/>
                    </a:lnTo>
                    <a:lnTo>
                      <a:pt x="328" y="1235"/>
                    </a:lnTo>
                    <a:lnTo>
                      <a:pt x="331" y="1232"/>
                    </a:lnTo>
                    <a:lnTo>
                      <a:pt x="333" y="1230"/>
                    </a:lnTo>
                    <a:lnTo>
                      <a:pt x="336" y="1227"/>
                    </a:lnTo>
                    <a:lnTo>
                      <a:pt x="339" y="1223"/>
                    </a:lnTo>
                    <a:lnTo>
                      <a:pt x="341" y="1222"/>
                    </a:lnTo>
                    <a:lnTo>
                      <a:pt x="342" y="1218"/>
                    </a:lnTo>
                    <a:lnTo>
                      <a:pt x="342" y="1216"/>
                    </a:lnTo>
                    <a:lnTo>
                      <a:pt x="344" y="1213"/>
                    </a:lnTo>
                    <a:lnTo>
                      <a:pt x="345" y="1211"/>
                    </a:lnTo>
                    <a:lnTo>
                      <a:pt x="345" y="1208"/>
                    </a:lnTo>
                    <a:lnTo>
                      <a:pt x="347" y="1205"/>
                    </a:lnTo>
                    <a:lnTo>
                      <a:pt x="347" y="1203"/>
                    </a:lnTo>
                    <a:lnTo>
                      <a:pt x="347" y="1200"/>
                    </a:lnTo>
                    <a:lnTo>
                      <a:pt x="333" y="1200"/>
                    </a:lnTo>
                    <a:lnTo>
                      <a:pt x="319" y="1198"/>
                    </a:lnTo>
                    <a:lnTo>
                      <a:pt x="305" y="1198"/>
                    </a:lnTo>
                    <a:lnTo>
                      <a:pt x="289" y="1198"/>
                    </a:lnTo>
                    <a:lnTo>
                      <a:pt x="275" y="1198"/>
                    </a:lnTo>
                    <a:lnTo>
                      <a:pt x="261" y="1200"/>
                    </a:lnTo>
                    <a:lnTo>
                      <a:pt x="247" y="1200"/>
                    </a:lnTo>
                    <a:lnTo>
                      <a:pt x="233" y="1200"/>
                    </a:lnTo>
                    <a:lnTo>
                      <a:pt x="230" y="1203"/>
                    </a:lnTo>
                    <a:lnTo>
                      <a:pt x="230" y="1208"/>
                    </a:lnTo>
                    <a:lnTo>
                      <a:pt x="230" y="1215"/>
                    </a:lnTo>
                    <a:lnTo>
                      <a:pt x="230" y="1220"/>
                    </a:lnTo>
                    <a:lnTo>
                      <a:pt x="230" y="1225"/>
                    </a:lnTo>
                    <a:lnTo>
                      <a:pt x="230" y="1232"/>
                    </a:lnTo>
                    <a:lnTo>
                      <a:pt x="228" y="1237"/>
                    </a:lnTo>
                    <a:lnTo>
                      <a:pt x="228" y="1244"/>
                    </a:lnTo>
                    <a:lnTo>
                      <a:pt x="226" y="1250"/>
                    </a:lnTo>
                    <a:lnTo>
                      <a:pt x="222" y="1257"/>
                    </a:lnTo>
                    <a:lnTo>
                      <a:pt x="222" y="1259"/>
                    </a:lnTo>
                    <a:lnTo>
                      <a:pt x="220" y="1259"/>
                    </a:lnTo>
                    <a:lnTo>
                      <a:pt x="219" y="1259"/>
                    </a:lnTo>
                    <a:lnTo>
                      <a:pt x="217" y="1260"/>
                    </a:lnTo>
                    <a:lnTo>
                      <a:pt x="216" y="1260"/>
                    </a:lnTo>
                    <a:lnTo>
                      <a:pt x="214" y="1260"/>
                    </a:lnTo>
                    <a:lnTo>
                      <a:pt x="214" y="1262"/>
                    </a:lnTo>
                    <a:lnTo>
                      <a:pt x="212" y="1262"/>
                    </a:lnTo>
                    <a:lnTo>
                      <a:pt x="209" y="1262"/>
                    </a:lnTo>
                    <a:lnTo>
                      <a:pt x="205" y="1260"/>
                    </a:lnTo>
                    <a:lnTo>
                      <a:pt x="203" y="1260"/>
                    </a:lnTo>
                    <a:lnTo>
                      <a:pt x="198" y="1252"/>
                    </a:lnTo>
                    <a:lnTo>
                      <a:pt x="195" y="1245"/>
                    </a:lnTo>
                    <a:lnTo>
                      <a:pt x="194" y="1235"/>
                    </a:lnTo>
                    <a:lnTo>
                      <a:pt x="191" y="1227"/>
                    </a:lnTo>
                    <a:lnTo>
                      <a:pt x="191" y="1216"/>
                    </a:lnTo>
                    <a:lnTo>
                      <a:pt x="191" y="1208"/>
                    </a:lnTo>
                    <a:lnTo>
                      <a:pt x="191" y="1198"/>
                    </a:lnTo>
                    <a:lnTo>
                      <a:pt x="192" y="1189"/>
                    </a:lnTo>
                    <a:lnTo>
                      <a:pt x="189" y="1186"/>
                    </a:lnTo>
                    <a:lnTo>
                      <a:pt x="178" y="1181"/>
                    </a:lnTo>
                    <a:lnTo>
                      <a:pt x="165" y="1176"/>
                    </a:lnTo>
                    <a:lnTo>
                      <a:pt x="155" y="1172"/>
                    </a:lnTo>
                    <a:lnTo>
                      <a:pt x="144" y="1167"/>
                    </a:lnTo>
                    <a:lnTo>
                      <a:pt x="131" y="1164"/>
                    </a:lnTo>
                    <a:lnTo>
                      <a:pt x="120" y="1161"/>
                    </a:lnTo>
                    <a:lnTo>
                      <a:pt x="108" y="1157"/>
                    </a:lnTo>
                    <a:lnTo>
                      <a:pt x="97" y="1155"/>
                    </a:lnTo>
                    <a:lnTo>
                      <a:pt x="97" y="1161"/>
                    </a:lnTo>
                    <a:lnTo>
                      <a:pt x="95" y="1166"/>
                    </a:lnTo>
                    <a:lnTo>
                      <a:pt x="95" y="1172"/>
                    </a:lnTo>
                    <a:lnTo>
                      <a:pt x="95" y="1177"/>
                    </a:lnTo>
                    <a:lnTo>
                      <a:pt x="95" y="1184"/>
                    </a:lnTo>
                    <a:lnTo>
                      <a:pt x="95" y="1189"/>
                    </a:lnTo>
                    <a:lnTo>
                      <a:pt x="95" y="1194"/>
                    </a:lnTo>
                    <a:lnTo>
                      <a:pt x="94" y="1201"/>
                    </a:lnTo>
                    <a:lnTo>
                      <a:pt x="94" y="1205"/>
                    </a:lnTo>
                    <a:lnTo>
                      <a:pt x="90" y="1208"/>
                    </a:lnTo>
                    <a:lnTo>
                      <a:pt x="89" y="1210"/>
                    </a:lnTo>
                    <a:lnTo>
                      <a:pt x="87" y="1211"/>
                    </a:lnTo>
                    <a:lnTo>
                      <a:pt x="86" y="1211"/>
                    </a:lnTo>
                    <a:lnTo>
                      <a:pt x="84" y="1213"/>
                    </a:lnTo>
                    <a:lnTo>
                      <a:pt x="83" y="1213"/>
                    </a:lnTo>
                    <a:lnTo>
                      <a:pt x="81" y="1213"/>
                    </a:lnTo>
                    <a:lnTo>
                      <a:pt x="76" y="1213"/>
                    </a:lnTo>
                    <a:lnTo>
                      <a:pt x="69" y="1208"/>
                    </a:lnTo>
                    <a:lnTo>
                      <a:pt x="69" y="1206"/>
                    </a:lnTo>
                    <a:lnTo>
                      <a:pt x="67" y="1205"/>
                    </a:lnTo>
                    <a:lnTo>
                      <a:pt x="67" y="1203"/>
                    </a:lnTo>
                    <a:lnTo>
                      <a:pt x="65" y="1201"/>
                    </a:lnTo>
                    <a:lnTo>
                      <a:pt x="65" y="1200"/>
                    </a:lnTo>
                    <a:lnTo>
                      <a:pt x="64" y="1198"/>
                    </a:lnTo>
                    <a:lnTo>
                      <a:pt x="64" y="1196"/>
                    </a:lnTo>
                    <a:lnTo>
                      <a:pt x="64" y="1194"/>
                    </a:lnTo>
                    <a:lnTo>
                      <a:pt x="62" y="1132"/>
                    </a:lnTo>
                    <a:lnTo>
                      <a:pt x="62" y="1069"/>
                    </a:lnTo>
                    <a:lnTo>
                      <a:pt x="62" y="1006"/>
                    </a:lnTo>
                    <a:lnTo>
                      <a:pt x="62" y="942"/>
                    </a:lnTo>
                    <a:lnTo>
                      <a:pt x="61" y="879"/>
                    </a:lnTo>
                    <a:lnTo>
                      <a:pt x="61" y="817"/>
                    </a:lnTo>
                    <a:lnTo>
                      <a:pt x="59" y="754"/>
                    </a:lnTo>
                    <a:lnTo>
                      <a:pt x="59" y="691"/>
                    </a:lnTo>
                    <a:lnTo>
                      <a:pt x="59" y="681"/>
                    </a:lnTo>
                    <a:lnTo>
                      <a:pt x="58" y="671"/>
                    </a:lnTo>
                    <a:lnTo>
                      <a:pt x="54" y="663"/>
                    </a:lnTo>
                    <a:lnTo>
                      <a:pt x="51" y="654"/>
                    </a:lnTo>
                    <a:lnTo>
                      <a:pt x="47" y="647"/>
                    </a:lnTo>
                    <a:lnTo>
                      <a:pt x="42" y="641"/>
                    </a:lnTo>
                    <a:lnTo>
                      <a:pt x="37" y="634"/>
                    </a:lnTo>
                    <a:lnTo>
                      <a:pt x="31" y="629"/>
                    </a:lnTo>
                    <a:lnTo>
                      <a:pt x="28" y="627"/>
                    </a:lnTo>
                    <a:lnTo>
                      <a:pt x="23" y="625"/>
                    </a:lnTo>
                    <a:lnTo>
                      <a:pt x="20" y="622"/>
                    </a:lnTo>
                    <a:lnTo>
                      <a:pt x="17" y="620"/>
                    </a:lnTo>
                    <a:lnTo>
                      <a:pt x="14" y="617"/>
                    </a:lnTo>
                    <a:lnTo>
                      <a:pt x="11" y="615"/>
                    </a:lnTo>
                    <a:lnTo>
                      <a:pt x="6" y="612"/>
                    </a:lnTo>
                    <a:lnTo>
                      <a:pt x="3" y="608"/>
                    </a:lnTo>
                    <a:lnTo>
                      <a:pt x="3" y="607"/>
                    </a:lnTo>
                    <a:lnTo>
                      <a:pt x="3" y="605"/>
                    </a:lnTo>
                    <a:lnTo>
                      <a:pt x="1" y="603"/>
                    </a:lnTo>
                    <a:lnTo>
                      <a:pt x="1" y="602"/>
                    </a:lnTo>
                    <a:lnTo>
                      <a:pt x="1" y="600"/>
                    </a:lnTo>
                    <a:lnTo>
                      <a:pt x="0" y="598"/>
                    </a:lnTo>
                    <a:lnTo>
                      <a:pt x="0" y="597"/>
                    </a:lnTo>
                    <a:lnTo>
                      <a:pt x="3" y="592"/>
                    </a:lnTo>
                    <a:lnTo>
                      <a:pt x="3" y="590"/>
                    </a:lnTo>
                    <a:lnTo>
                      <a:pt x="4" y="588"/>
                    </a:lnTo>
                    <a:lnTo>
                      <a:pt x="6" y="586"/>
                    </a:lnTo>
                    <a:lnTo>
                      <a:pt x="8" y="586"/>
                    </a:lnTo>
                    <a:lnTo>
                      <a:pt x="9" y="586"/>
                    </a:lnTo>
                    <a:lnTo>
                      <a:pt x="11" y="585"/>
                    </a:lnTo>
                    <a:lnTo>
                      <a:pt x="12" y="585"/>
                    </a:lnTo>
                    <a:lnTo>
                      <a:pt x="15" y="583"/>
                    </a:lnTo>
                    <a:lnTo>
                      <a:pt x="17" y="583"/>
                    </a:lnTo>
                    <a:lnTo>
                      <a:pt x="18" y="583"/>
                    </a:lnTo>
                    <a:lnTo>
                      <a:pt x="20" y="583"/>
                    </a:lnTo>
                    <a:lnTo>
                      <a:pt x="20" y="581"/>
                    </a:lnTo>
                    <a:lnTo>
                      <a:pt x="22" y="581"/>
                    </a:lnTo>
                    <a:lnTo>
                      <a:pt x="23" y="580"/>
                    </a:lnTo>
                    <a:lnTo>
                      <a:pt x="25" y="580"/>
                    </a:lnTo>
                    <a:lnTo>
                      <a:pt x="26" y="580"/>
                    </a:lnTo>
                    <a:lnTo>
                      <a:pt x="29" y="581"/>
                    </a:lnTo>
                    <a:lnTo>
                      <a:pt x="33" y="581"/>
                    </a:lnTo>
                    <a:lnTo>
                      <a:pt x="34" y="583"/>
                    </a:lnTo>
                    <a:lnTo>
                      <a:pt x="37" y="585"/>
                    </a:lnTo>
                    <a:lnTo>
                      <a:pt x="39" y="586"/>
                    </a:lnTo>
                    <a:lnTo>
                      <a:pt x="42" y="588"/>
                    </a:lnTo>
                    <a:lnTo>
                      <a:pt x="43" y="590"/>
                    </a:lnTo>
                    <a:lnTo>
                      <a:pt x="48" y="595"/>
                    </a:lnTo>
                    <a:lnTo>
                      <a:pt x="53" y="600"/>
                    </a:lnTo>
                    <a:lnTo>
                      <a:pt x="58" y="605"/>
                    </a:lnTo>
                    <a:lnTo>
                      <a:pt x="62" y="610"/>
                    </a:lnTo>
                    <a:lnTo>
                      <a:pt x="67" y="615"/>
                    </a:lnTo>
                    <a:lnTo>
                      <a:pt x="72" y="622"/>
                    </a:lnTo>
                    <a:lnTo>
                      <a:pt x="76" y="627"/>
                    </a:lnTo>
                    <a:lnTo>
                      <a:pt x="81" y="632"/>
                    </a:lnTo>
                    <a:lnTo>
                      <a:pt x="83" y="636"/>
                    </a:lnTo>
                    <a:lnTo>
                      <a:pt x="83" y="637"/>
                    </a:lnTo>
                    <a:lnTo>
                      <a:pt x="84" y="641"/>
                    </a:lnTo>
                    <a:lnTo>
                      <a:pt x="86" y="642"/>
                    </a:lnTo>
                    <a:lnTo>
                      <a:pt x="86" y="646"/>
                    </a:lnTo>
                    <a:lnTo>
                      <a:pt x="87" y="647"/>
                    </a:lnTo>
                    <a:lnTo>
                      <a:pt x="89" y="651"/>
                    </a:lnTo>
                    <a:lnTo>
                      <a:pt x="89" y="654"/>
                    </a:lnTo>
                    <a:lnTo>
                      <a:pt x="90" y="654"/>
                    </a:lnTo>
                    <a:lnTo>
                      <a:pt x="94" y="551"/>
                    </a:lnTo>
                    <a:lnTo>
                      <a:pt x="95" y="539"/>
                    </a:lnTo>
                    <a:lnTo>
                      <a:pt x="97" y="529"/>
                    </a:lnTo>
                    <a:lnTo>
                      <a:pt x="100" y="519"/>
                    </a:lnTo>
                    <a:lnTo>
                      <a:pt x="101" y="510"/>
                    </a:lnTo>
                    <a:lnTo>
                      <a:pt x="106" y="502"/>
                    </a:lnTo>
                    <a:lnTo>
                      <a:pt x="109" y="497"/>
                    </a:lnTo>
                    <a:lnTo>
                      <a:pt x="112" y="492"/>
                    </a:lnTo>
                    <a:lnTo>
                      <a:pt x="117" y="488"/>
                    </a:lnTo>
                    <a:lnTo>
                      <a:pt x="119" y="488"/>
                    </a:lnTo>
                    <a:lnTo>
                      <a:pt x="120" y="488"/>
                    </a:lnTo>
                    <a:lnTo>
                      <a:pt x="122" y="488"/>
                    </a:lnTo>
                    <a:lnTo>
                      <a:pt x="123" y="488"/>
                    </a:lnTo>
                    <a:lnTo>
                      <a:pt x="123" y="487"/>
                    </a:lnTo>
                    <a:lnTo>
                      <a:pt x="125" y="487"/>
                    </a:lnTo>
                    <a:lnTo>
                      <a:pt x="126" y="485"/>
                    </a:lnTo>
                    <a:lnTo>
                      <a:pt x="126" y="483"/>
                    </a:lnTo>
                    <a:lnTo>
                      <a:pt x="128" y="481"/>
                    </a:lnTo>
                    <a:lnTo>
                      <a:pt x="128" y="480"/>
                    </a:lnTo>
                    <a:lnTo>
                      <a:pt x="128" y="478"/>
                    </a:lnTo>
                    <a:lnTo>
                      <a:pt x="128" y="476"/>
                    </a:lnTo>
                    <a:lnTo>
                      <a:pt x="126" y="475"/>
                    </a:lnTo>
                    <a:lnTo>
                      <a:pt x="126" y="473"/>
                    </a:lnTo>
                    <a:lnTo>
                      <a:pt x="125" y="473"/>
                    </a:lnTo>
                    <a:lnTo>
                      <a:pt x="123" y="473"/>
                    </a:lnTo>
                    <a:lnTo>
                      <a:pt x="120" y="473"/>
                    </a:lnTo>
                    <a:lnTo>
                      <a:pt x="119" y="473"/>
                    </a:lnTo>
                    <a:lnTo>
                      <a:pt x="117" y="473"/>
                    </a:lnTo>
                    <a:lnTo>
                      <a:pt x="115" y="473"/>
                    </a:lnTo>
                    <a:lnTo>
                      <a:pt x="112" y="473"/>
                    </a:lnTo>
                    <a:lnTo>
                      <a:pt x="111" y="473"/>
                    </a:lnTo>
                    <a:lnTo>
                      <a:pt x="109" y="475"/>
                    </a:lnTo>
                    <a:lnTo>
                      <a:pt x="109" y="476"/>
                    </a:lnTo>
                    <a:lnTo>
                      <a:pt x="109" y="478"/>
                    </a:lnTo>
                    <a:lnTo>
                      <a:pt x="109" y="480"/>
                    </a:lnTo>
                    <a:lnTo>
                      <a:pt x="111" y="481"/>
                    </a:lnTo>
                    <a:lnTo>
                      <a:pt x="111" y="483"/>
                    </a:lnTo>
                    <a:lnTo>
                      <a:pt x="111" y="485"/>
                    </a:lnTo>
                    <a:lnTo>
                      <a:pt x="111" y="487"/>
                    </a:lnTo>
                    <a:lnTo>
                      <a:pt x="108" y="488"/>
                    </a:lnTo>
                    <a:lnTo>
                      <a:pt x="106" y="488"/>
                    </a:lnTo>
                    <a:lnTo>
                      <a:pt x="104" y="488"/>
                    </a:lnTo>
                    <a:lnTo>
                      <a:pt x="101" y="488"/>
                    </a:lnTo>
                    <a:lnTo>
                      <a:pt x="98" y="488"/>
                    </a:lnTo>
                    <a:lnTo>
                      <a:pt x="97" y="488"/>
                    </a:lnTo>
                    <a:lnTo>
                      <a:pt x="94" y="488"/>
                    </a:lnTo>
                    <a:lnTo>
                      <a:pt x="90" y="488"/>
                    </a:lnTo>
                    <a:lnTo>
                      <a:pt x="86" y="481"/>
                    </a:lnTo>
                    <a:lnTo>
                      <a:pt x="84" y="476"/>
                    </a:lnTo>
                    <a:lnTo>
                      <a:pt x="84" y="471"/>
                    </a:lnTo>
                    <a:lnTo>
                      <a:pt x="83" y="466"/>
                    </a:lnTo>
                    <a:lnTo>
                      <a:pt x="83" y="461"/>
                    </a:lnTo>
                    <a:lnTo>
                      <a:pt x="83" y="454"/>
                    </a:lnTo>
                    <a:lnTo>
                      <a:pt x="83" y="449"/>
                    </a:lnTo>
                    <a:lnTo>
                      <a:pt x="83" y="444"/>
                    </a:lnTo>
                    <a:lnTo>
                      <a:pt x="81" y="437"/>
                    </a:lnTo>
                    <a:lnTo>
                      <a:pt x="87" y="434"/>
                    </a:lnTo>
                    <a:lnTo>
                      <a:pt x="90" y="434"/>
                    </a:lnTo>
                    <a:lnTo>
                      <a:pt x="92" y="434"/>
                    </a:lnTo>
                    <a:lnTo>
                      <a:pt x="95" y="432"/>
                    </a:lnTo>
                    <a:lnTo>
                      <a:pt x="97" y="432"/>
                    </a:lnTo>
                    <a:lnTo>
                      <a:pt x="100" y="431"/>
                    </a:lnTo>
                    <a:lnTo>
                      <a:pt x="101" y="431"/>
                    </a:lnTo>
                    <a:lnTo>
                      <a:pt x="104" y="431"/>
                    </a:lnTo>
                    <a:lnTo>
                      <a:pt x="108" y="431"/>
                    </a:lnTo>
                    <a:lnTo>
                      <a:pt x="108" y="434"/>
                    </a:lnTo>
                    <a:lnTo>
                      <a:pt x="109" y="436"/>
                    </a:lnTo>
                    <a:lnTo>
                      <a:pt x="111" y="437"/>
                    </a:lnTo>
                    <a:lnTo>
                      <a:pt x="111" y="441"/>
                    </a:lnTo>
                    <a:lnTo>
                      <a:pt x="111" y="444"/>
                    </a:lnTo>
                    <a:lnTo>
                      <a:pt x="112" y="448"/>
                    </a:lnTo>
                    <a:lnTo>
                      <a:pt x="114" y="449"/>
                    </a:lnTo>
                    <a:lnTo>
                      <a:pt x="114" y="453"/>
                    </a:lnTo>
                    <a:lnTo>
                      <a:pt x="115" y="453"/>
                    </a:lnTo>
                    <a:lnTo>
                      <a:pt x="117" y="453"/>
                    </a:lnTo>
                    <a:lnTo>
                      <a:pt x="119" y="453"/>
                    </a:lnTo>
                    <a:lnTo>
                      <a:pt x="120" y="453"/>
                    </a:lnTo>
                    <a:lnTo>
                      <a:pt x="122" y="453"/>
                    </a:lnTo>
                    <a:lnTo>
                      <a:pt x="123" y="451"/>
                    </a:lnTo>
                    <a:lnTo>
                      <a:pt x="125" y="451"/>
                    </a:lnTo>
                    <a:lnTo>
                      <a:pt x="126" y="449"/>
                    </a:lnTo>
                    <a:lnTo>
                      <a:pt x="126" y="448"/>
                    </a:lnTo>
                    <a:lnTo>
                      <a:pt x="126" y="446"/>
                    </a:lnTo>
                    <a:lnTo>
                      <a:pt x="126" y="444"/>
                    </a:lnTo>
                    <a:lnTo>
                      <a:pt x="126" y="441"/>
                    </a:lnTo>
                    <a:lnTo>
                      <a:pt x="126" y="439"/>
                    </a:lnTo>
                    <a:lnTo>
                      <a:pt x="128" y="437"/>
                    </a:lnTo>
                    <a:lnTo>
                      <a:pt x="128" y="434"/>
                    </a:lnTo>
                    <a:lnTo>
                      <a:pt x="128" y="432"/>
                    </a:lnTo>
                    <a:lnTo>
                      <a:pt x="130" y="432"/>
                    </a:lnTo>
                    <a:lnTo>
                      <a:pt x="131" y="432"/>
                    </a:lnTo>
                    <a:lnTo>
                      <a:pt x="133" y="432"/>
                    </a:lnTo>
                    <a:lnTo>
                      <a:pt x="134" y="432"/>
                    </a:lnTo>
                    <a:lnTo>
                      <a:pt x="136" y="432"/>
                    </a:lnTo>
                    <a:lnTo>
                      <a:pt x="137" y="432"/>
                    </a:lnTo>
                    <a:lnTo>
                      <a:pt x="148" y="437"/>
                    </a:lnTo>
                    <a:lnTo>
                      <a:pt x="148" y="439"/>
                    </a:lnTo>
                    <a:lnTo>
                      <a:pt x="148" y="441"/>
                    </a:lnTo>
                    <a:lnTo>
                      <a:pt x="148" y="442"/>
                    </a:lnTo>
                    <a:lnTo>
                      <a:pt x="148" y="444"/>
                    </a:lnTo>
                    <a:lnTo>
                      <a:pt x="148" y="446"/>
                    </a:lnTo>
                    <a:lnTo>
                      <a:pt x="148" y="448"/>
                    </a:lnTo>
                    <a:lnTo>
                      <a:pt x="148" y="451"/>
                    </a:lnTo>
                    <a:lnTo>
                      <a:pt x="150" y="453"/>
                    </a:lnTo>
                    <a:lnTo>
                      <a:pt x="151" y="454"/>
                    </a:lnTo>
                    <a:lnTo>
                      <a:pt x="153" y="454"/>
                    </a:lnTo>
                    <a:lnTo>
                      <a:pt x="155" y="454"/>
                    </a:lnTo>
                    <a:lnTo>
                      <a:pt x="156" y="454"/>
                    </a:lnTo>
                    <a:lnTo>
                      <a:pt x="158" y="454"/>
                    </a:lnTo>
                    <a:lnTo>
                      <a:pt x="159" y="454"/>
                    </a:lnTo>
                    <a:lnTo>
                      <a:pt x="161" y="454"/>
                    </a:lnTo>
                    <a:lnTo>
                      <a:pt x="165" y="449"/>
                    </a:lnTo>
                    <a:lnTo>
                      <a:pt x="165" y="448"/>
                    </a:lnTo>
                    <a:lnTo>
                      <a:pt x="167" y="448"/>
                    </a:lnTo>
                    <a:lnTo>
                      <a:pt x="167" y="446"/>
                    </a:lnTo>
                    <a:lnTo>
                      <a:pt x="167" y="444"/>
                    </a:lnTo>
                    <a:lnTo>
                      <a:pt x="169" y="442"/>
                    </a:lnTo>
                    <a:lnTo>
                      <a:pt x="169" y="441"/>
                    </a:lnTo>
                    <a:lnTo>
                      <a:pt x="170" y="439"/>
                    </a:lnTo>
                    <a:lnTo>
                      <a:pt x="170" y="437"/>
                    </a:lnTo>
                    <a:lnTo>
                      <a:pt x="172" y="436"/>
                    </a:lnTo>
                    <a:lnTo>
                      <a:pt x="173" y="434"/>
                    </a:lnTo>
                    <a:lnTo>
                      <a:pt x="175" y="434"/>
                    </a:lnTo>
                    <a:lnTo>
                      <a:pt x="175" y="432"/>
                    </a:lnTo>
                    <a:lnTo>
                      <a:pt x="176" y="431"/>
                    </a:lnTo>
                    <a:lnTo>
                      <a:pt x="178" y="429"/>
                    </a:lnTo>
                    <a:lnTo>
                      <a:pt x="181" y="427"/>
                    </a:lnTo>
                    <a:lnTo>
                      <a:pt x="186" y="427"/>
                    </a:lnTo>
                    <a:lnTo>
                      <a:pt x="189" y="426"/>
                    </a:lnTo>
                    <a:lnTo>
                      <a:pt x="192" y="426"/>
                    </a:lnTo>
                    <a:lnTo>
                      <a:pt x="197" y="426"/>
                    </a:lnTo>
                    <a:lnTo>
                      <a:pt x="200" y="426"/>
                    </a:lnTo>
                    <a:lnTo>
                      <a:pt x="205" y="426"/>
                    </a:lnTo>
                    <a:lnTo>
                      <a:pt x="208" y="426"/>
                    </a:lnTo>
                    <a:lnTo>
                      <a:pt x="219" y="431"/>
                    </a:lnTo>
                    <a:lnTo>
                      <a:pt x="223" y="436"/>
                    </a:lnTo>
                    <a:lnTo>
                      <a:pt x="225" y="437"/>
                    </a:lnTo>
                    <a:lnTo>
                      <a:pt x="225" y="439"/>
                    </a:lnTo>
                    <a:lnTo>
                      <a:pt x="226" y="441"/>
                    </a:lnTo>
                    <a:lnTo>
                      <a:pt x="226" y="442"/>
                    </a:lnTo>
                    <a:lnTo>
                      <a:pt x="228" y="444"/>
                    </a:lnTo>
                    <a:lnTo>
                      <a:pt x="228" y="446"/>
                    </a:lnTo>
                    <a:lnTo>
                      <a:pt x="230" y="448"/>
                    </a:lnTo>
                    <a:lnTo>
                      <a:pt x="230" y="449"/>
                    </a:lnTo>
                    <a:lnTo>
                      <a:pt x="233" y="454"/>
                    </a:lnTo>
                    <a:lnTo>
                      <a:pt x="236" y="454"/>
                    </a:lnTo>
                    <a:lnTo>
                      <a:pt x="239" y="454"/>
                    </a:lnTo>
                    <a:lnTo>
                      <a:pt x="242" y="454"/>
                    </a:lnTo>
                    <a:lnTo>
                      <a:pt x="245" y="454"/>
                    </a:lnTo>
                    <a:lnTo>
                      <a:pt x="247" y="454"/>
                    </a:lnTo>
                    <a:lnTo>
                      <a:pt x="250" y="454"/>
                    </a:lnTo>
                    <a:lnTo>
                      <a:pt x="253" y="453"/>
                    </a:lnTo>
                    <a:lnTo>
                      <a:pt x="256" y="453"/>
                    </a:lnTo>
                    <a:lnTo>
                      <a:pt x="258" y="453"/>
                    </a:lnTo>
                    <a:lnTo>
                      <a:pt x="261" y="453"/>
                    </a:lnTo>
                    <a:lnTo>
                      <a:pt x="262" y="454"/>
                    </a:lnTo>
                    <a:lnTo>
                      <a:pt x="264" y="454"/>
                    </a:lnTo>
                    <a:lnTo>
                      <a:pt x="267" y="454"/>
                    </a:lnTo>
                    <a:lnTo>
                      <a:pt x="269" y="456"/>
                    </a:lnTo>
                    <a:lnTo>
                      <a:pt x="272" y="458"/>
                    </a:lnTo>
                    <a:lnTo>
                      <a:pt x="273" y="459"/>
                    </a:lnTo>
                    <a:lnTo>
                      <a:pt x="277" y="461"/>
                    </a:lnTo>
                    <a:lnTo>
                      <a:pt x="280" y="463"/>
                    </a:lnTo>
                    <a:lnTo>
                      <a:pt x="283" y="466"/>
                    </a:lnTo>
                    <a:lnTo>
                      <a:pt x="284" y="470"/>
                    </a:lnTo>
                    <a:lnTo>
                      <a:pt x="287" y="475"/>
                    </a:lnTo>
                    <a:lnTo>
                      <a:pt x="291" y="478"/>
                    </a:lnTo>
                    <a:lnTo>
                      <a:pt x="294" y="481"/>
                    </a:lnTo>
                    <a:lnTo>
                      <a:pt x="297" y="485"/>
                    </a:lnTo>
                    <a:lnTo>
                      <a:pt x="303" y="502"/>
                    </a:lnTo>
                    <a:lnTo>
                      <a:pt x="309" y="519"/>
                    </a:lnTo>
                    <a:lnTo>
                      <a:pt x="313" y="537"/>
                    </a:lnTo>
                    <a:lnTo>
                      <a:pt x="316" y="554"/>
                    </a:lnTo>
                    <a:lnTo>
                      <a:pt x="317" y="573"/>
                    </a:lnTo>
                    <a:lnTo>
                      <a:pt x="319" y="592"/>
                    </a:lnTo>
                    <a:lnTo>
                      <a:pt x="319" y="610"/>
                    </a:lnTo>
                    <a:lnTo>
                      <a:pt x="320" y="629"/>
                    </a:lnTo>
                    <a:lnTo>
                      <a:pt x="320" y="630"/>
                    </a:lnTo>
                    <a:lnTo>
                      <a:pt x="322" y="630"/>
                    </a:lnTo>
                    <a:lnTo>
                      <a:pt x="322" y="632"/>
                    </a:lnTo>
                    <a:lnTo>
                      <a:pt x="323" y="632"/>
                    </a:lnTo>
                    <a:lnTo>
                      <a:pt x="325" y="634"/>
                    </a:lnTo>
                    <a:lnTo>
                      <a:pt x="327" y="634"/>
                    </a:lnTo>
                    <a:lnTo>
                      <a:pt x="328" y="636"/>
                    </a:lnTo>
                    <a:lnTo>
                      <a:pt x="330" y="637"/>
                    </a:lnTo>
                    <a:lnTo>
                      <a:pt x="333" y="644"/>
                    </a:lnTo>
                    <a:lnTo>
                      <a:pt x="334" y="649"/>
                    </a:lnTo>
                    <a:lnTo>
                      <a:pt x="338" y="656"/>
                    </a:lnTo>
                    <a:lnTo>
                      <a:pt x="339" y="664"/>
                    </a:lnTo>
                    <a:lnTo>
                      <a:pt x="342" y="671"/>
                    </a:lnTo>
                    <a:lnTo>
                      <a:pt x="344" y="680"/>
                    </a:lnTo>
                    <a:lnTo>
                      <a:pt x="345" y="686"/>
                    </a:lnTo>
                    <a:lnTo>
                      <a:pt x="345" y="695"/>
                    </a:lnTo>
                    <a:lnTo>
                      <a:pt x="352" y="698"/>
                    </a:lnTo>
                    <a:lnTo>
                      <a:pt x="367" y="703"/>
                    </a:lnTo>
                    <a:lnTo>
                      <a:pt x="384" y="708"/>
                    </a:lnTo>
                    <a:lnTo>
                      <a:pt x="400" y="713"/>
                    </a:lnTo>
                    <a:lnTo>
                      <a:pt x="416" y="720"/>
                    </a:lnTo>
                    <a:lnTo>
                      <a:pt x="433" y="725"/>
                    </a:lnTo>
                    <a:lnTo>
                      <a:pt x="450" y="730"/>
                    </a:lnTo>
                    <a:lnTo>
                      <a:pt x="467" y="735"/>
                    </a:lnTo>
                    <a:lnTo>
                      <a:pt x="485" y="741"/>
                    </a:lnTo>
                    <a:lnTo>
                      <a:pt x="486" y="744"/>
                    </a:lnTo>
                    <a:lnTo>
                      <a:pt x="485" y="793"/>
                    </a:lnTo>
                    <a:lnTo>
                      <a:pt x="485" y="842"/>
                    </a:lnTo>
                    <a:lnTo>
                      <a:pt x="483" y="891"/>
                    </a:lnTo>
                    <a:lnTo>
                      <a:pt x="483" y="940"/>
                    </a:lnTo>
                    <a:lnTo>
                      <a:pt x="483" y="990"/>
                    </a:lnTo>
                    <a:lnTo>
                      <a:pt x="483" y="1037"/>
                    </a:lnTo>
                    <a:lnTo>
                      <a:pt x="483" y="1086"/>
                    </a:lnTo>
                    <a:lnTo>
                      <a:pt x="481" y="1133"/>
                    </a:lnTo>
                    <a:lnTo>
                      <a:pt x="486" y="1133"/>
                    </a:lnTo>
                    <a:lnTo>
                      <a:pt x="488" y="1130"/>
                    </a:lnTo>
                    <a:lnTo>
                      <a:pt x="491" y="1125"/>
                    </a:lnTo>
                    <a:lnTo>
                      <a:pt x="492" y="1120"/>
                    </a:lnTo>
                    <a:lnTo>
                      <a:pt x="494" y="1117"/>
                    </a:lnTo>
                    <a:lnTo>
                      <a:pt x="497" y="1111"/>
                    </a:lnTo>
                    <a:lnTo>
                      <a:pt x="499" y="1108"/>
                    </a:lnTo>
                    <a:lnTo>
                      <a:pt x="500" y="1103"/>
                    </a:lnTo>
                    <a:lnTo>
                      <a:pt x="503" y="1098"/>
                    </a:lnTo>
                    <a:lnTo>
                      <a:pt x="506" y="1091"/>
                    </a:lnTo>
                    <a:lnTo>
                      <a:pt x="510" y="1086"/>
                    </a:lnTo>
                    <a:lnTo>
                      <a:pt x="511" y="1083"/>
                    </a:lnTo>
                    <a:lnTo>
                      <a:pt x="514" y="1078"/>
                    </a:lnTo>
                    <a:lnTo>
                      <a:pt x="517" y="1074"/>
                    </a:lnTo>
                    <a:lnTo>
                      <a:pt x="521" y="1069"/>
                    </a:lnTo>
                    <a:lnTo>
                      <a:pt x="524" y="1066"/>
                    </a:lnTo>
                    <a:lnTo>
                      <a:pt x="528" y="1061"/>
                    </a:lnTo>
                    <a:lnTo>
                      <a:pt x="532" y="1057"/>
                    </a:lnTo>
                    <a:lnTo>
                      <a:pt x="539" y="1052"/>
                    </a:lnTo>
                    <a:lnTo>
                      <a:pt x="547" y="1045"/>
                    </a:lnTo>
                    <a:lnTo>
                      <a:pt x="555" y="1040"/>
                    </a:lnTo>
                    <a:lnTo>
                      <a:pt x="561" y="1035"/>
                    </a:lnTo>
                    <a:lnTo>
                      <a:pt x="569" y="1028"/>
                    </a:lnTo>
                    <a:lnTo>
                      <a:pt x="577" y="1023"/>
                    </a:lnTo>
                    <a:lnTo>
                      <a:pt x="586" y="1018"/>
                    </a:lnTo>
                    <a:lnTo>
                      <a:pt x="596" y="1013"/>
                    </a:lnTo>
                    <a:lnTo>
                      <a:pt x="600" y="1012"/>
                    </a:lnTo>
                    <a:lnTo>
                      <a:pt x="605" y="1010"/>
                    </a:lnTo>
                    <a:lnTo>
                      <a:pt x="610" y="1008"/>
                    </a:lnTo>
                    <a:lnTo>
                      <a:pt x="614" y="1005"/>
                    </a:lnTo>
                    <a:lnTo>
                      <a:pt x="619" y="1003"/>
                    </a:lnTo>
                    <a:lnTo>
                      <a:pt x="624" y="1001"/>
                    </a:lnTo>
                    <a:lnTo>
                      <a:pt x="628" y="1000"/>
                    </a:lnTo>
                    <a:lnTo>
                      <a:pt x="635" y="998"/>
                    </a:lnTo>
                    <a:lnTo>
                      <a:pt x="641" y="996"/>
                    </a:lnTo>
                    <a:lnTo>
                      <a:pt x="641" y="995"/>
                    </a:lnTo>
                    <a:lnTo>
                      <a:pt x="643" y="995"/>
                    </a:lnTo>
                    <a:lnTo>
                      <a:pt x="644" y="995"/>
                    </a:lnTo>
                    <a:lnTo>
                      <a:pt x="646" y="993"/>
                    </a:lnTo>
                    <a:lnTo>
                      <a:pt x="647" y="993"/>
                    </a:lnTo>
                    <a:lnTo>
                      <a:pt x="649" y="993"/>
                    </a:lnTo>
                    <a:lnTo>
                      <a:pt x="650" y="991"/>
                    </a:lnTo>
                    <a:lnTo>
                      <a:pt x="652" y="991"/>
                    </a:lnTo>
                    <a:lnTo>
                      <a:pt x="668" y="984"/>
                    </a:lnTo>
                    <a:lnTo>
                      <a:pt x="683" y="983"/>
                    </a:lnTo>
                    <a:lnTo>
                      <a:pt x="699" y="981"/>
                    </a:lnTo>
                    <a:lnTo>
                      <a:pt x="716" y="981"/>
                    </a:lnTo>
                    <a:lnTo>
                      <a:pt x="732" y="981"/>
                    </a:lnTo>
                    <a:lnTo>
                      <a:pt x="749" y="981"/>
                    </a:lnTo>
                    <a:lnTo>
                      <a:pt x="765" y="981"/>
                    </a:lnTo>
                    <a:lnTo>
                      <a:pt x="780" y="981"/>
                    </a:lnTo>
                    <a:lnTo>
                      <a:pt x="783" y="981"/>
                    </a:lnTo>
                    <a:lnTo>
                      <a:pt x="786" y="981"/>
                    </a:lnTo>
                    <a:lnTo>
                      <a:pt x="788" y="981"/>
                    </a:lnTo>
                    <a:lnTo>
                      <a:pt x="791" y="981"/>
                    </a:lnTo>
                    <a:lnTo>
                      <a:pt x="793" y="981"/>
                    </a:lnTo>
                    <a:lnTo>
                      <a:pt x="796" y="981"/>
                    </a:lnTo>
                    <a:lnTo>
                      <a:pt x="797" y="981"/>
                    </a:lnTo>
                    <a:lnTo>
                      <a:pt x="801" y="981"/>
                    </a:lnTo>
                    <a:lnTo>
                      <a:pt x="799" y="978"/>
                    </a:lnTo>
                    <a:lnTo>
                      <a:pt x="791" y="978"/>
                    </a:lnTo>
                    <a:lnTo>
                      <a:pt x="782" y="976"/>
                    </a:lnTo>
                    <a:lnTo>
                      <a:pt x="774" y="974"/>
                    </a:lnTo>
                    <a:lnTo>
                      <a:pt x="766" y="974"/>
                    </a:lnTo>
                    <a:lnTo>
                      <a:pt x="758" y="974"/>
                    </a:lnTo>
                    <a:lnTo>
                      <a:pt x="749" y="973"/>
                    </a:lnTo>
                    <a:lnTo>
                      <a:pt x="741" y="973"/>
                    </a:lnTo>
                    <a:lnTo>
                      <a:pt x="732" y="973"/>
                    </a:lnTo>
                    <a:lnTo>
                      <a:pt x="750" y="971"/>
                    </a:lnTo>
                    <a:lnTo>
                      <a:pt x="769" y="973"/>
                    </a:lnTo>
                    <a:lnTo>
                      <a:pt x="786" y="974"/>
                    </a:lnTo>
                    <a:lnTo>
                      <a:pt x="805" y="976"/>
                    </a:lnTo>
                    <a:lnTo>
                      <a:pt x="824" y="979"/>
                    </a:lnTo>
                    <a:lnTo>
                      <a:pt x="843" y="981"/>
                    </a:lnTo>
                    <a:lnTo>
                      <a:pt x="860" y="983"/>
                    </a:lnTo>
                    <a:lnTo>
                      <a:pt x="879" y="983"/>
                    </a:lnTo>
                    <a:lnTo>
                      <a:pt x="885" y="973"/>
                    </a:lnTo>
                    <a:lnTo>
                      <a:pt x="885" y="967"/>
                    </a:lnTo>
                    <a:lnTo>
                      <a:pt x="885" y="964"/>
                    </a:lnTo>
                    <a:lnTo>
                      <a:pt x="887" y="961"/>
                    </a:lnTo>
                    <a:lnTo>
                      <a:pt x="887" y="956"/>
                    </a:lnTo>
                    <a:lnTo>
                      <a:pt x="888" y="952"/>
                    </a:lnTo>
                    <a:lnTo>
                      <a:pt x="888" y="949"/>
                    </a:lnTo>
                    <a:lnTo>
                      <a:pt x="890" y="944"/>
                    </a:lnTo>
                    <a:lnTo>
                      <a:pt x="890" y="939"/>
                    </a:lnTo>
                    <a:lnTo>
                      <a:pt x="888" y="937"/>
                    </a:lnTo>
                    <a:lnTo>
                      <a:pt x="888" y="935"/>
                    </a:lnTo>
                    <a:lnTo>
                      <a:pt x="890" y="934"/>
                    </a:lnTo>
                    <a:lnTo>
                      <a:pt x="890" y="932"/>
                    </a:lnTo>
                    <a:lnTo>
                      <a:pt x="891" y="930"/>
                    </a:lnTo>
                    <a:lnTo>
                      <a:pt x="893" y="930"/>
                    </a:lnTo>
                    <a:lnTo>
                      <a:pt x="893" y="929"/>
                    </a:lnTo>
                    <a:lnTo>
                      <a:pt x="894" y="927"/>
                    </a:lnTo>
                    <a:lnTo>
                      <a:pt x="894" y="925"/>
                    </a:lnTo>
                    <a:lnTo>
                      <a:pt x="894" y="922"/>
                    </a:lnTo>
                    <a:lnTo>
                      <a:pt x="894" y="918"/>
                    </a:lnTo>
                    <a:lnTo>
                      <a:pt x="896" y="915"/>
                    </a:lnTo>
                    <a:lnTo>
                      <a:pt x="896" y="912"/>
                    </a:lnTo>
                    <a:lnTo>
                      <a:pt x="898" y="908"/>
                    </a:lnTo>
                    <a:lnTo>
                      <a:pt x="898" y="905"/>
                    </a:lnTo>
                    <a:lnTo>
                      <a:pt x="899" y="900"/>
                    </a:lnTo>
                    <a:lnTo>
                      <a:pt x="899" y="896"/>
                    </a:lnTo>
                    <a:lnTo>
                      <a:pt x="898" y="895"/>
                    </a:lnTo>
                    <a:lnTo>
                      <a:pt x="896" y="895"/>
                    </a:lnTo>
                    <a:lnTo>
                      <a:pt x="894" y="895"/>
                    </a:lnTo>
                    <a:lnTo>
                      <a:pt x="893" y="895"/>
                    </a:lnTo>
                    <a:lnTo>
                      <a:pt x="891" y="895"/>
                    </a:lnTo>
                    <a:lnTo>
                      <a:pt x="890" y="895"/>
                    </a:lnTo>
                    <a:lnTo>
                      <a:pt x="888" y="895"/>
                    </a:lnTo>
                    <a:lnTo>
                      <a:pt x="887" y="895"/>
                    </a:lnTo>
                    <a:lnTo>
                      <a:pt x="887" y="891"/>
                    </a:lnTo>
                    <a:lnTo>
                      <a:pt x="888" y="891"/>
                    </a:lnTo>
                    <a:lnTo>
                      <a:pt x="890" y="891"/>
                    </a:lnTo>
                    <a:lnTo>
                      <a:pt x="891" y="891"/>
                    </a:lnTo>
                    <a:lnTo>
                      <a:pt x="893" y="891"/>
                    </a:lnTo>
                    <a:lnTo>
                      <a:pt x="894" y="891"/>
                    </a:lnTo>
                    <a:lnTo>
                      <a:pt x="896" y="891"/>
                    </a:lnTo>
                    <a:lnTo>
                      <a:pt x="898" y="891"/>
                    </a:lnTo>
                    <a:lnTo>
                      <a:pt x="901" y="885"/>
                    </a:lnTo>
                    <a:lnTo>
                      <a:pt x="901" y="876"/>
                    </a:lnTo>
                    <a:lnTo>
                      <a:pt x="901" y="869"/>
                    </a:lnTo>
                    <a:lnTo>
                      <a:pt x="902" y="862"/>
                    </a:lnTo>
                    <a:lnTo>
                      <a:pt x="902" y="854"/>
                    </a:lnTo>
                    <a:lnTo>
                      <a:pt x="904" y="847"/>
                    </a:lnTo>
                    <a:lnTo>
                      <a:pt x="904" y="839"/>
                    </a:lnTo>
                    <a:lnTo>
                      <a:pt x="904" y="832"/>
                    </a:lnTo>
                    <a:lnTo>
                      <a:pt x="905" y="824"/>
                    </a:lnTo>
                    <a:lnTo>
                      <a:pt x="905" y="817"/>
                    </a:lnTo>
                    <a:lnTo>
                      <a:pt x="905" y="810"/>
                    </a:lnTo>
                    <a:lnTo>
                      <a:pt x="905" y="803"/>
                    </a:lnTo>
                    <a:lnTo>
                      <a:pt x="904" y="798"/>
                    </a:lnTo>
                    <a:lnTo>
                      <a:pt x="904" y="791"/>
                    </a:lnTo>
                    <a:lnTo>
                      <a:pt x="902" y="786"/>
                    </a:lnTo>
                    <a:lnTo>
                      <a:pt x="902" y="781"/>
                    </a:lnTo>
                    <a:lnTo>
                      <a:pt x="901" y="776"/>
                    </a:lnTo>
                    <a:lnTo>
                      <a:pt x="899" y="774"/>
                    </a:lnTo>
                    <a:lnTo>
                      <a:pt x="898" y="773"/>
                    </a:lnTo>
                    <a:lnTo>
                      <a:pt x="894" y="773"/>
                    </a:lnTo>
                    <a:lnTo>
                      <a:pt x="893" y="773"/>
                    </a:lnTo>
                    <a:lnTo>
                      <a:pt x="890" y="773"/>
                    </a:lnTo>
                    <a:lnTo>
                      <a:pt x="887" y="773"/>
                    </a:lnTo>
                    <a:lnTo>
                      <a:pt x="885" y="771"/>
                    </a:lnTo>
                    <a:lnTo>
                      <a:pt x="882" y="771"/>
                    </a:lnTo>
                    <a:lnTo>
                      <a:pt x="883" y="769"/>
                    </a:lnTo>
                    <a:lnTo>
                      <a:pt x="885" y="769"/>
                    </a:lnTo>
                    <a:lnTo>
                      <a:pt x="887" y="769"/>
                    </a:lnTo>
                    <a:lnTo>
                      <a:pt x="890" y="769"/>
                    </a:lnTo>
                    <a:lnTo>
                      <a:pt x="891" y="769"/>
                    </a:lnTo>
                    <a:lnTo>
                      <a:pt x="893" y="769"/>
                    </a:lnTo>
                    <a:lnTo>
                      <a:pt x="894" y="769"/>
                    </a:lnTo>
                    <a:lnTo>
                      <a:pt x="898" y="769"/>
                    </a:lnTo>
                    <a:lnTo>
                      <a:pt x="901" y="764"/>
                    </a:lnTo>
                    <a:lnTo>
                      <a:pt x="901" y="761"/>
                    </a:lnTo>
                    <a:lnTo>
                      <a:pt x="901" y="757"/>
                    </a:lnTo>
                    <a:lnTo>
                      <a:pt x="901" y="754"/>
                    </a:lnTo>
                    <a:lnTo>
                      <a:pt x="899" y="751"/>
                    </a:lnTo>
                    <a:lnTo>
                      <a:pt x="899" y="747"/>
                    </a:lnTo>
                    <a:lnTo>
                      <a:pt x="898" y="742"/>
                    </a:lnTo>
                    <a:lnTo>
                      <a:pt x="898" y="739"/>
                    </a:lnTo>
                    <a:lnTo>
                      <a:pt x="898" y="735"/>
                    </a:lnTo>
                    <a:lnTo>
                      <a:pt x="896" y="734"/>
                    </a:lnTo>
                    <a:lnTo>
                      <a:pt x="896" y="732"/>
                    </a:lnTo>
                    <a:lnTo>
                      <a:pt x="894" y="732"/>
                    </a:lnTo>
                    <a:lnTo>
                      <a:pt x="893" y="732"/>
                    </a:lnTo>
                    <a:lnTo>
                      <a:pt x="891" y="732"/>
                    </a:lnTo>
                    <a:lnTo>
                      <a:pt x="890" y="732"/>
                    </a:lnTo>
                    <a:lnTo>
                      <a:pt x="888" y="732"/>
                    </a:lnTo>
                    <a:lnTo>
                      <a:pt x="887" y="732"/>
                    </a:lnTo>
                    <a:lnTo>
                      <a:pt x="882" y="729"/>
                    </a:lnTo>
                    <a:lnTo>
                      <a:pt x="883" y="729"/>
                    </a:lnTo>
                    <a:lnTo>
                      <a:pt x="885" y="729"/>
                    </a:lnTo>
                    <a:lnTo>
                      <a:pt x="887" y="727"/>
                    </a:lnTo>
                    <a:lnTo>
                      <a:pt x="890" y="727"/>
                    </a:lnTo>
                    <a:lnTo>
                      <a:pt x="891" y="727"/>
                    </a:lnTo>
                    <a:lnTo>
                      <a:pt x="893" y="727"/>
                    </a:lnTo>
                    <a:lnTo>
                      <a:pt x="894" y="725"/>
                    </a:lnTo>
                    <a:lnTo>
                      <a:pt x="894" y="724"/>
                    </a:lnTo>
                    <a:lnTo>
                      <a:pt x="894" y="722"/>
                    </a:lnTo>
                    <a:lnTo>
                      <a:pt x="894" y="720"/>
                    </a:lnTo>
                    <a:lnTo>
                      <a:pt x="893" y="719"/>
                    </a:lnTo>
                    <a:lnTo>
                      <a:pt x="893" y="717"/>
                    </a:lnTo>
                    <a:lnTo>
                      <a:pt x="893" y="715"/>
                    </a:lnTo>
                    <a:lnTo>
                      <a:pt x="891" y="713"/>
                    </a:lnTo>
                    <a:lnTo>
                      <a:pt x="890" y="712"/>
                    </a:lnTo>
                    <a:lnTo>
                      <a:pt x="888" y="710"/>
                    </a:lnTo>
                    <a:lnTo>
                      <a:pt x="888" y="708"/>
                    </a:lnTo>
                    <a:lnTo>
                      <a:pt x="888" y="707"/>
                    </a:lnTo>
                    <a:lnTo>
                      <a:pt x="888" y="705"/>
                    </a:lnTo>
                    <a:lnTo>
                      <a:pt x="888" y="703"/>
                    </a:lnTo>
                    <a:lnTo>
                      <a:pt x="890" y="703"/>
                    </a:lnTo>
                    <a:lnTo>
                      <a:pt x="890" y="702"/>
                    </a:lnTo>
                    <a:lnTo>
                      <a:pt x="890" y="700"/>
                    </a:lnTo>
                    <a:lnTo>
                      <a:pt x="888" y="695"/>
                    </a:lnTo>
                    <a:lnTo>
                      <a:pt x="887" y="691"/>
                    </a:lnTo>
                    <a:lnTo>
                      <a:pt x="887" y="686"/>
                    </a:lnTo>
                    <a:lnTo>
                      <a:pt x="885" y="683"/>
                    </a:lnTo>
                    <a:lnTo>
                      <a:pt x="883" y="678"/>
                    </a:lnTo>
                    <a:lnTo>
                      <a:pt x="882" y="675"/>
                    </a:lnTo>
                    <a:lnTo>
                      <a:pt x="879" y="671"/>
                    </a:lnTo>
                    <a:lnTo>
                      <a:pt x="877" y="668"/>
                    </a:lnTo>
                    <a:lnTo>
                      <a:pt x="869" y="664"/>
                    </a:lnTo>
                    <a:lnTo>
                      <a:pt x="872" y="661"/>
                    </a:lnTo>
                    <a:lnTo>
                      <a:pt x="872" y="658"/>
                    </a:lnTo>
                    <a:lnTo>
                      <a:pt x="871" y="656"/>
                    </a:lnTo>
                    <a:lnTo>
                      <a:pt x="871" y="654"/>
                    </a:lnTo>
                    <a:lnTo>
                      <a:pt x="869" y="652"/>
                    </a:lnTo>
                    <a:lnTo>
                      <a:pt x="868" y="651"/>
                    </a:lnTo>
                    <a:lnTo>
                      <a:pt x="866" y="651"/>
                    </a:lnTo>
                    <a:lnTo>
                      <a:pt x="866" y="649"/>
                    </a:lnTo>
                    <a:lnTo>
                      <a:pt x="865" y="647"/>
                    </a:lnTo>
                    <a:lnTo>
                      <a:pt x="863" y="646"/>
                    </a:lnTo>
                    <a:lnTo>
                      <a:pt x="862" y="646"/>
                    </a:lnTo>
                    <a:lnTo>
                      <a:pt x="860" y="646"/>
                    </a:lnTo>
                    <a:lnTo>
                      <a:pt x="857" y="646"/>
                    </a:lnTo>
                    <a:lnTo>
                      <a:pt x="855" y="646"/>
                    </a:lnTo>
                    <a:lnTo>
                      <a:pt x="854" y="646"/>
                    </a:lnTo>
                    <a:lnTo>
                      <a:pt x="852" y="646"/>
                    </a:lnTo>
                    <a:lnTo>
                      <a:pt x="849" y="646"/>
                    </a:lnTo>
                    <a:lnTo>
                      <a:pt x="847" y="644"/>
                    </a:lnTo>
                    <a:lnTo>
                      <a:pt x="847" y="642"/>
                    </a:lnTo>
                    <a:lnTo>
                      <a:pt x="849" y="642"/>
                    </a:lnTo>
                    <a:lnTo>
                      <a:pt x="851" y="642"/>
                    </a:lnTo>
                    <a:lnTo>
                      <a:pt x="852" y="642"/>
                    </a:lnTo>
                    <a:lnTo>
                      <a:pt x="854" y="642"/>
                    </a:lnTo>
                    <a:lnTo>
                      <a:pt x="855" y="642"/>
                    </a:lnTo>
                    <a:lnTo>
                      <a:pt x="857" y="642"/>
                    </a:lnTo>
                    <a:lnTo>
                      <a:pt x="858" y="636"/>
                    </a:lnTo>
                    <a:lnTo>
                      <a:pt x="858" y="634"/>
                    </a:lnTo>
                    <a:lnTo>
                      <a:pt x="857" y="632"/>
                    </a:lnTo>
                    <a:lnTo>
                      <a:pt x="855" y="630"/>
                    </a:lnTo>
                    <a:lnTo>
                      <a:pt x="854" y="630"/>
                    </a:lnTo>
                    <a:lnTo>
                      <a:pt x="852" y="629"/>
                    </a:lnTo>
                    <a:lnTo>
                      <a:pt x="851" y="627"/>
                    </a:lnTo>
                    <a:lnTo>
                      <a:pt x="822" y="625"/>
                    </a:lnTo>
                    <a:lnTo>
                      <a:pt x="794" y="625"/>
                    </a:lnTo>
                    <a:lnTo>
                      <a:pt x="766" y="625"/>
                    </a:lnTo>
                    <a:lnTo>
                      <a:pt x="738" y="625"/>
                    </a:lnTo>
                    <a:lnTo>
                      <a:pt x="710" y="625"/>
                    </a:lnTo>
                    <a:lnTo>
                      <a:pt x="680" y="627"/>
                    </a:lnTo>
                    <a:lnTo>
                      <a:pt x="652" y="627"/>
                    </a:lnTo>
                    <a:lnTo>
                      <a:pt x="622" y="627"/>
                    </a:lnTo>
                    <a:lnTo>
                      <a:pt x="619" y="632"/>
                    </a:lnTo>
                    <a:lnTo>
                      <a:pt x="622" y="636"/>
                    </a:lnTo>
                    <a:lnTo>
                      <a:pt x="627" y="634"/>
                    </a:lnTo>
                    <a:lnTo>
                      <a:pt x="632" y="634"/>
                    </a:lnTo>
                    <a:lnTo>
                      <a:pt x="636" y="634"/>
                    </a:lnTo>
                    <a:lnTo>
                      <a:pt x="643" y="634"/>
                    </a:lnTo>
                    <a:lnTo>
                      <a:pt x="647" y="634"/>
                    </a:lnTo>
                    <a:lnTo>
                      <a:pt x="652" y="636"/>
                    </a:lnTo>
                    <a:lnTo>
                      <a:pt x="657" y="636"/>
                    </a:lnTo>
                    <a:lnTo>
                      <a:pt x="663" y="636"/>
                    </a:lnTo>
                    <a:lnTo>
                      <a:pt x="668" y="639"/>
                    </a:lnTo>
                    <a:lnTo>
                      <a:pt x="663" y="641"/>
                    </a:lnTo>
                    <a:lnTo>
                      <a:pt x="660" y="641"/>
                    </a:lnTo>
                    <a:lnTo>
                      <a:pt x="655" y="639"/>
                    </a:lnTo>
                    <a:lnTo>
                      <a:pt x="650" y="639"/>
                    </a:lnTo>
                    <a:lnTo>
                      <a:pt x="646" y="639"/>
                    </a:lnTo>
                    <a:lnTo>
                      <a:pt x="641" y="637"/>
                    </a:lnTo>
                    <a:lnTo>
                      <a:pt x="636" y="639"/>
                    </a:lnTo>
                    <a:lnTo>
                      <a:pt x="632" y="639"/>
                    </a:lnTo>
                    <a:lnTo>
                      <a:pt x="632" y="644"/>
                    </a:lnTo>
                    <a:lnTo>
                      <a:pt x="632" y="646"/>
                    </a:lnTo>
                    <a:lnTo>
                      <a:pt x="633" y="647"/>
                    </a:lnTo>
                    <a:lnTo>
                      <a:pt x="635" y="649"/>
                    </a:lnTo>
                    <a:lnTo>
                      <a:pt x="636" y="649"/>
                    </a:lnTo>
                    <a:lnTo>
                      <a:pt x="638" y="651"/>
                    </a:lnTo>
                    <a:lnTo>
                      <a:pt x="639" y="652"/>
                    </a:lnTo>
                    <a:lnTo>
                      <a:pt x="639" y="654"/>
                    </a:lnTo>
                    <a:lnTo>
                      <a:pt x="643" y="654"/>
                    </a:lnTo>
                    <a:lnTo>
                      <a:pt x="644" y="654"/>
                    </a:lnTo>
                    <a:lnTo>
                      <a:pt x="646" y="654"/>
                    </a:lnTo>
                    <a:lnTo>
                      <a:pt x="649" y="654"/>
                    </a:lnTo>
                    <a:lnTo>
                      <a:pt x="650" y="654"/>
                    </a:lnTo>
                    <a:lnTo>
                      <a:pt x="654" y="654"/>
                    </a:lnTo>
                    <a:lnTo>
                      <a:pt x="657" y="654"/>
                    </a:lnTo>
                    <a:lnTo>
                      <a:pt x="658" y="656"/>
                    </a:lnTo>
                    <a:lnTo>
                      <a:pt x="657" y="658"/>
                    </a:lnTo>
                    <a:lnTo>
                      <a:pt x="655" y="658"/>
                    </a:lnTo>
                    <a:lnTo>
                      <a:pt x="654" y="658"/>
                    </a:lnTo>
                    <a:lnTo>
                      <a:pt x="652" y="658"/>
                    </a:lnTo>
                    <a:lnTo>
                      <a:pt x="650" y="659"/>
                    </a:lnTo>
                    <a:lnTo>
                      <a:pt x="649" y="659"/>
                    </a:lnTo>
                    <a:lnTo>
                      <a:pt x="647" y="659"/>
                    </a:lnTo>
                    <a:lnTo>
                      <a:pt x="644" y="661"/>
                    </a:lnTo>
                    <a:lnTo>
                      <a:pt x="644" y="664"/>
                    </a:lnTo>
                    <a:lnTo>
                      <a:pt x="647" y="666"/>
                    </a:lnTo>
                    <a:lnTo>
                      <a:pt x="647" y="668"/>
                    </a:lnTo>
                    <a:lnTo>
                      <a:pt x="649" y="669"/>
                    </a:lnTo>
                    <a:lnTo>
                      <a:pt x="649" y="671"/>
                    </a:lnTo>
                    <a:lnTo>
                      <a:pt x="650" y="675"/>
                    </a:lnTo>
                    <a:lnTo>
                      <a:pt x="650" y="676"/>
                    </a:lnTo>
                    <a:lnTo>
                      <a:pt x="652" y="676"/>
                    </a:lnTo>
                    <a:lnTo>
                      <a:pt x="655" y="678"/>
                    </a:lnTo>
                    <a:lnTo>
                      <a:pt x="657" y="678"/>
                    </a:lnTo>
                    <a:lnTo>
                      <a:pt x="658" y="678"/>
                    </a:lnTo>
                    <a:lnTo>
                      <a:pt x="660" y="678"/>
                    </a:lnTo>
                    <a:lnTo>
                      <a:pt x="661" y="678"/>
                    </a:lnTo>
                    <a:lnTo>
                      <a:pt x="663" y="680"/>
                    </a:lnTo>
                    <a:lnTo>
                      <a:pt x="663" y="681"/>
                    </a:lnTo>
                    <a:lnTo>
                      <a:pt x="658" y="686"/>
                    </a:lnTo>
                    <a:lnTo>
                      <a:pt x="658" y="688"/>
                    </a:lnTo>
                    <a:lnTo>
                      <a:pt x="658" y="690"/>
                    </a:lnTo>
                    <a:lnTo>
                      <a:pt x="660" y="691"/>
                    </a:lnTo>
                    <a:lnTo>
                      <a:pt x="660" y="693"/>
                    </a:lnTo>
                    <a:lnTo>
                      <a:pt x="661" y="693"/>
                    </a:lnTo>
                    <a:lnTo>
                      <a:pt x="661" y="695"/>
                    </a:lnTo>
                    <a:lnTo>
                      <a:pt x="661" y="697"/>
                    </a:lnTo>
                    <a:lnTo>
                      <a:pt x="661" y="698"/>
                    </a:lnTo>
                    <a:lnTo>
                      <a:pt x="663" y="698"/>
                    </a:lnTo>
                    <a:lnTo>
                      <a:pt x="664" y="698"/>
                    </a:lnTo>
                    <a:lnTo>
                      <a:pt x="664" y="700"/>
                    </a:lnTo>
                    <a:lnTo>
                      <a:pt x="666" y="700"/>
                    </a:lnTo>
                    <a:lnTo>
                      <a:pt x="668" y="700"/>
                    </a:lnTo>
                    <a:lnTo>
                      <a:pt x="669" y="702"/>
                    </a:lnTo>
                    <a:lnTo>
                      <a:pt x="671" y="702"/>
                    </a:lnTo>
                    <a:lnTo>
                      <a:pt x="679" y="702"/>
                    </a:lnTo>
                    <a:lnTo>
                      <a:pt x="679" y="705"/>
                    </a:lnTo>
                    <a:lnTo>
                      <a:pt x="677" y="705"/>
                    </a:lnTo>
                    <a:lnTo>
                      <a:pt x="675" y="705"/>
                    </a:lnTo>
                    <a:lnTo>
                      <a:pt x="674" y="705"/>
                    </a:lnTo>
                    <a:lnTo>
                      <a:pt x="672" y="705"/>
                    </a:lnTo>
                    <a:lnTo>
                      <a:pt x="671" y="705"/>
                    </a:lnTo>
                    <a:lnTo>
                      <a:pt x="669" y="705"/>
                    </a:lnTo>
                    <a:lnTo>
                      <a:pt x="668" y="705"/>
                    </a:lnTo>
                    <a:lnTo>
                      <a:pt x="666" y="707"/>
                    </a:lnTo>
                    <a:lnTo>
                      <a:pt x="666" y="710"/>
                    </a:lnTo>
                    <a:lnTo>
                      <a:pt x="668" y="712"/>
                    </a:lnTo>
                    <a:lnTo>
                      <a:pt x="668" y="713"/>
                    </a:lnTo>
                    <a:lnTo>
                      <a:pt x="668" y="717"/>
                    </a:lnTo>
                    <a:lnTo>
                      <a:pt x="669" y="719"/>
                    </a:lnTo>
                    <a:lnTo>
                      <a:pt x="669" y="720"/>
                    </a:lnTo>
                    <a:lnTo>
                      <a:pt x="671" y="724"/>
                    </a:lnTo>
                    <a:lnTo>
                      <a:pt x="671" y="725"/>
                    </a:lnTo>
                    <a:lnTo>
                      <a:pt x="672" y="725"/>
                    </a:lnTo>
                    <a:lnTo>
                      <a:pt x="674" y="727"/>
                    </a:lnTo>
                    <a:lnTo>
                      <a:pt x="675" y="727"/>
                    </a:lnTo>
                    <a:lnTo>
                      <a:pt x="677" y="727"/>
                    </a:lnTo>
                    <a:lnTo>
                      <a:pt x="679" y="727"/>
                    </a:lnTo>
                    <a:lnTo>
                      <a:pt x="682" y="727"/>
                    </a:lnTo>
                    <a:lnTo>
                      <a:pt x="683" y="727"/>
                    </a:lnTo>
                    <a:lnTo>
                      <a:pt x="685" y="727"/>
                    </a:lnTo>
                    <a:lnTo>
                      <a:pt x="683" y="729"/>
                    </a:lnTo>
                    <a:lnTo>
                      <a:pt x="682" y="729"/>
                    </a:lnTo>
                    <a:lnTo>
                      <a:pt x="680" y="729"/>
                    </a:lnTo>
                    <a:lnTo>
                      <a:pt x="679" y="730"/>
                    </a:lnTo>
                    <a:lnTo>
                      <a:pt x="677" y="730"/>
                    </a:lnTo>
                    <a:lnTo>
                      <a:pt x="675" y="730"/>
                    </a:lnTo>
                    <a:lnTo>
                      <a:pt x="674" y="730"/>
                    </a:lnTo>
                    <a:lnTo>
                      <a:pt x="674" y="732"/>
                    </a:lnTo>
                    <a:lnTo>
                      <a:pt x="675" y="739"/>
                    </a:lnTo>
                    <a:lnTo>
                      <a:pt x="675" y="746"/>
                    </a:lnTo>
                    <a:lnTo>
                      <a:pt x="677" y="754"/>
                    </a:lnTo>
                    <a:lnTo>
                      <a:pt x="679" y="761"/>
                    </a:lnTo>
                    <a:lnTo>
                      <a:pt x="679" y="768"/>
                    </a:lnTo>
                    <a:lnTo>
                      <a:pt x="680" y="776"/>
                    </a:lnTo>
                    <a:lnTo>
                      <a:pt x="682" y="783"/>
                    </a:lnTo>
                    <a:lnTo>
                      <a:pt x="683" y="790"/>
                    </a:lnTo>
                    <a:lnTo>
                      <a:pt x="685" y="790"/>
                    </a:lnTo>
                    <a:lnTo>
                      <a:pt x="686" y="790"/>
                    </a:lnTo>
                    <a:lnTo>
                      <a:pt x="688" y="790"/>
                    </a:lnTo>
                    <a:lnTo>
                      <a:pt x="689" y="790"/>
                    </a:lnTo>
                    <a:lnTo>
                      <a:pt x="691" y="790"/>
                    </a:lnTo>
                    <a:lnTo>
                      <a:pt x="693" y="790"/>
                    </a:lnTo>
                    <a:lnTo>
                      <a:pt x="694" y="791"/>
                    </a:lnTo>
                    <a:lnTo>
                      <a:pt x="699" y="793"/>
                    </a:lnTo>
                    <a:lnTo>
                      <a:pt x="697" y="795"/>
                    </a:lnTo>
                    <a:lnTo>
                      <a:pt x="696" y="795"/>
                    </a:lnTo>
                    <a:lnTo>
                      <a:pt x="694" y="795"/>
                    </a:lnTo>
                    <a:lnTo>
                      <a:pt x="693" y="795"/>
                    </a:lnTo>
                    <a:lnTo>
                      <a:pt x="691" y="795"/>
                    </a:lnTo>
                    <a:lnTo>
                      <a:pt x="689" y="795"/>
                    </a:lnTo>
                    <a:lnTo>
                      <a:pt x="688" y="795"/>
                    </a:lnTo>
                    <a:lnTo>
                      <a:pt x="686" y="795"/>
                    </a:lnTo>
                    <a:lnTo>
                      <a:pt x="685" y="796"/>
                    </a:lnTo>
                    <a:lnTo>
                      <a:pt x="685" y="802"/>
                    </a:lnTo>
                    <a:lnTo>
                      <a:pt x="683" y="805"/>
                    </a:lnTo>
                    <a:lnTo>
                      <a:pt x="683" y="808"/>
                    </a:lnTo>
                    <a:lnTo>
                      <a:pt x="683" y="812"/>
                    </a:lnTo>
                    <a:lnTo>
                      <a:pt x="683" y="815"/>
                    </a:lnTo>
                    <a:lnTo>
                      <a:pt x="683" y="820"/>
                    </a:lnTo>
                    <a:lnTo>
                      <a:pt x="685" y="824"/>
                    </a:lnTo>
                    <a:lnTo>
                      <a:pt x="685" y="825"/>
                    </a:lnTo>
                    <a:lnTo>
                      <a:pt x="686" y="825"/>
                    </a:lnTo>
                    <a:lnTo>
                      <a:pt x="688" y="825"/>
                    </a:lnTo>
                    <a:lnTo>
                      <a:pt x="691" y="825"/>
                    </a:lnTo>
                    <a:lnTo>
                      <a:pt x="693" y="825"/>
                    </a:lnTo>
                    <a:lnTo>
                      <a:pt x="694" y="825"/>
                    </a:lnTo>
                    <a:lnTo>
                      <a:pt x="696" y="825"/>
                    </a:lnTo>
                    <a:lnTo>
                      <a:pt x="697" y="825"/>
                    </a:lnTo>
                    <a:lnTo>
                      <a:pt x="699" y="825"/>
                    </a:lnTo>
                    <a:lnTo>
                      <a:pt x="697" y="827"/>
                    </a:lnTo>
                    <a:lnTo>
                      <a:pt x="696" y="827"/>
                    </a:lnTo>
                    <a:lnTo>
                      <a:pt x="694" y="827"/>
                    </a:lnTo>
                    <a:lnTo>
                      <a:pt x="691" y="829"/>
                    </a:lnTo>
                    <a:lnTo>
                      <a:pt x="689" y="829"/>
                    </a:lnTo>
                    <a:lnTo>
                      <a:pt x="688" y="829"/>
                    </a:lnTo>
                    <a:lnTo>
                      <a:pt x="686" y="830"/>
                    </a:lnTo>
                    <a:lnTo>
                      <a:pt x="685" y="832"/>
                    </a:lnTo>
                    <a:lnTo>
                      <a:pt x="685" y="839"/>
                    </a:lnTo>
                    <a:lnTo>
                      <a:pt x="686" y="840"/>
                    </a:lnTo>
                    <a:lnTo>
                      <a:pt x="688" y="840"/>
                    </a:lnTo>
                    <a:lnTo>
                      <a:pt x="689" y="840"/>
                    </a:lnTo>
                    <a:lnTo>
                      <a:pt x="693" y="840"/>
                    </a:lnTo>
                    <a:lnTo>
                      <a:pt x="694" y="840"/>
                    </a:lnTo>
                    <a:lnTo>
                      <a:pt x="697" y="840"/>
                    </a:lnTo>
                    <a:lnTo>
                      <a:pt x="699" y="840"/>
                    </a:lnTo>
                    <a:lnTo>
                      <a:pt x="702" y="842"/>
                    </a:lnTo>
                    <a:lnTo>
                      <a:pt x="699" y="842"/>
                    </a:lnTo>
                    <a:lnTo>
                      <a:pt x="697" y="842"/>
                    </a:lnTo>
                    <a:lnTo>
                      <a:pt x="696" y="842"/>
                    </a:lnTo>
                    <a:lnTo>
                      <a:pt x="694" y="842"/>
                    </a:lnTo>
                    <a:lnTo>
                      <a:pt x="691" y="842"/>
                    </a:lnTo>
                    <a:lnTo>
                      <a:pt x="689" y="842"/>
                    </a:lnTo>
                    <a:lnTo>
                      <a:pt x="688" y="844"/>
                    </a:lnTo>
                    <a:lnTo>
                      <a:pt x="685" y="844"/>
                    </a:lnTo>
                    <a:lnTo>
                      <a:pt x="685" y="851"/>
                    </a:lnTo>
                    <a:lnTo>
                      <a:pt x="683" y="857"/>
                    </a:lnTo>
                    <a:lnTo>
                      <a:pt x="682" y="864"/>
                    </a:lnTo>
                    <a:lnTo>
                      <a:pt x="680" y="871"/>
                    </a:lnTo>
                    <a:lnTo>
                      <a:pt x="680" y="879"/>
                    </a:lnTo>
                    <a:lnTo>
                      <a:pt x="679" y="886"/>
                    </a:lnTo>
                    <a:lnTo>
                      <a:pt x="679" y="895"/>
                    </a:lnTo>
                    <a:lnTo>
                      <a:pt x="679" y="901"/>
                    </a:lnTo>
                    <a:lnTo>
                      <a:pt x="680" y="903"/>
                    </a:lnTo>
                    <a:lnTo>
                      <a:pt x="683" y="903"/>
                    </a:lnTo>
                    <a:lnTo>
                      <a:pt x="686" y="903"/>
                    </a:lnTo>
                    <a:lnTo>
                      <a:pt x="689" y="903"/>
                    </a:lnTo>
                    <a:lnTo>
                      <a:pt x="693" y="903"/>
                    </a:lnTo>
                    <a:lnTo>
                      <a:pt x="696" y="903"/>
                    </a:lnTo>
                    <a:lnTo>
                      <a:pt x="699" y="903"/>
                    </a:lnTo>
                    <a:lnTo>
                      <a:pt x="702" y="905"/>
                    </a:lnTo>
                    <a:lnTo>
                      <a:pt x="699" y="905"/>
                    </a:lnTo>
                    <a:lnTo>
                      <a:pt x="697" y="907"/>
                    </a:lnTo>
                    <a:lnTo>
                      <a:pt x="694" y="907"/>
                    </a:lnTo>
                    <a:lnTo>
                      <a:pt x="693" y="907"/>
                    </a:lnTo>
                    <a:lnTo>
                      <a:pt x="689" y="907"/>
                    </a:lnTo>
                    <a:lnTo>
                      <a:pt x="686" y="907"/>
                    </a:lnTo>
                    <a:lnTo>
                      <a:pt x="683" y="907"/>
                    </a:lnTo>
                    <a:lnTo>
                      <a:pt x="680" y="907"/>
                    </a:lnTo>
                    <a:lnTo>
                      <a:pt x="674" y="910"/>
                    </a:lnTo>
                    <a:lnTo>
                      <a:pt x="674" y="912"/>
                    </a:lnTo>
                    <a:lnTo>
                      <a:pt x="674" y="913"/>
                    </a:lnTo>
                    <a:lnTo>
                      <a:pt x="674" y="915"/>
                    </a:lnTo>
                    <a:lnTo>
                      <a:pt x="674" y="917"/>
                    </a:lnTo>
                    <a:lnTo>
                      <a:pt x="674" y="918"/>
                    </a:lnTo>
                    <a:lnTo>
                      <a:pt x="674" y="920"/>
                    </a:lnTo>
                    <a:lnTo>
                      <a:pt x="675" y="922"/>
                    </a:lnTo>
                    <a:lnTo>
                      <a:pt x="677" y="922"/>
                    </a:lnTo>
                    <a:lnTo>
                      <a:pt x="679" y="922"/>
                    </a:lnTo>
                    <a:lnTo>
                      <a:pt x="682" y="922"/>
                    </a:lnTo>
                    <a:lnTo>
                      <a:pt x="683" y="922"/>
                    </a:lnTo>
                    <a:lnTo>
                      <a:pt x="686" y="922"/>
                    </a:lnTo>
                    <a:lnTo>
                      <a:pt x="688" y="922"/>
                    </a:lnTo>
                    <a:lnTo>
                      <a:pt x="689" y="922"/>
                    </a:lnTo>
                    <a:lnTo>
                      <a:pt x="688" y="923"/>
                    </a:lnTo>
                    <a:lnTo>
                      <a:pt x="686" y="925"/>
                    </a:lnTo>
                    <a:lnTo>
                      <a:pt x="683" y="925"/>
                    </a:lnTo>
                    <a:lnTo>
                      <a:pt x="682" y="925"/>
                    </a:lnTo>
                    <a:lnTo>
                      <a:pt x="679" y="925"/>
                    </a:lnTo>
                    <a:lnTo>
                      <a:pt x="677" y="925"/>
                    </a:lnTo>
                    <a:lnTo>
                      <a:pt x="674" y="927"/>
                    </a:lnTo>
                    <a:lnTo>
                      <a:pt x="671" y="927"/>
                    </a:lnTo>
                    <a:lnTo>
                      <a:pt x="669" y="932"/>
                    </a:lnTo>
                    <a:lnTo>
                      <a:pt x="668" y="940"/>
                    </a:lnTo>
                    <a:lnTo>
                      <a:pt x="669" y="944"/>
                    </a:lnTo>
                    <a:lnTo>
                      <a:pt x="671" y="944"/>
                    </a:lnTo>
                    <a:lnTo>
                      <a:pt x="672" y="944"/>
                    </a:lnTo>
                    <a:lnTo>
                      <a:pt x="674" y="944"/>
                    </a:lnTo>
                    <a:lnTo>
                      <a:pt x="675" y="944"/>
                    </a:lnTo>
                    <a:lnTo>
                      <a:pt x="677" y="944"/>
                    </a:lnTo>
                    <a:lnTo>
                      <a:pt x="679" y="944"/>
                    </a:lnTo>
                    <a:lnTo>
                      <a:pt x="680" y="945"/>
                    </a:lnTo>
                    <a:lnTo>
                      <a:pt x="679" y="945"/>
                    </a:lnTo>
                    <a:lnTo>
                      <a:pt x="677" y="945"/>
                    </a:lnTo>
                    <a:lnTo>
                      <a:pt x="675" y="945"/>
                    </a:lnTo>
                    <a:lnTo>
                      <a:pt x="674" y="945"/>
                    </a:lnTo>
                    <a:lnTo>
                      <a:pt x="672" y="945"/>
                    </a:lnTo>
                    <a:lnTo>
                      <a:pt x="671" y="945"/>
                    </a:lnTo>
                    <a:lnTo>
                      <a:pt x="669" y="947"/>
                    </a:lnTo>
                    <a:lnTo>
                      <a:pt x="663" y="952"/>
                    </a:lnTo>
                    <a:lnTo>
                      <a:pt x="663" y="954"/>
                    </a:lnTo>
                    <a:lnTo>
                      <a:pt x="663" y="956"/>
                    </a:lnTo>
                    <a:lnTo>
                      <a:pt x="661" y="957"/>
                    </a:lnTo>
                    <a:lnTo>
                      <a:pt x="661" y="959"/>
                    </a:lnTo>
                    <a:lnTo>
                      <a:pt x="661" y="961"/>
                    </a:lnTo>
                    <a:lnTo>
                      <a:pt x="661" y="964"/>
                    </a:lnTo>
                    <a:lnTo>
                      <a:pt x="663" y="966"/>
                    </a:lnTo>
                    <a:lnTo>
                      <a:pt x="666" y="967"/>
                    </a:lnTo>
                    <a:lnTo>
                      <a:pt x="669" y="967"/>
                    </a:lnTo>
                    <a:lnTo>
                      <a:pt x="672" y="967"/>
                    </a:lnTo>
                    <a:lnTo>
                      <a:pt x="675" y="967"/>
                    </a:lnTo>
                    <a:lnTo>
                      <a:pt x="679" y="967"/>
                    </a:lnTo>
                    <a:lnTo>
                      <a:pt x="682" y="967"/>
                    </a:lnTo>
                    <a:lnTo>
                      <a:pt x="685" y="967"/>
                    </a:lnTo>
                    <a:lnTo>
                      <a:pt x="689" y="967"/>
                    </a:lnTo>
                    <a:lnTo>
                      <a:pt x="686" y="969"/>
                    </a:lnTo>
                    <a:lnTo>
                      <a:pt x="682" y="969"/>
                    </a:lnTo>
                    <a:lnTo>
                      <a:pt x="679" y="971"/>
                    </a:lnTo>
                    <a:lnTo>
                      <a:pt x="675" y="969"/>
                    </a:lnTo>
                    <a:lnTo>
                      <a:pt x="671" y="969"/>
                    </a:lnTo>
                    <a:lnTo>
                      <a:pt x="668" y="969"/>
                    </a:lnTo>
                    <a:lnTo>
                      <a:pt x="664" y="969"/>
                    </a:lnTo>
                    <a:lnTo>
                      <a:pt x="661" y="971"/>
                    </a:lnTo>
                    <a:lnTo>
                      <a:pt x="660" y="971"/>
                    </a:lnTo>
                    <a:lnTo>
                      <a:pt x="658" y="973"/>
                    </a:lnTo>
                    <a:lnTo>
                      <a:pt x="657" y="974"/>
                    </a:lnTo>
                    <a:lnTo>
                      <a:pt x="657" y="976"/>
                    </a:lnTo>
                    <a:lnTo>
                      <a:pt x="655" y="978"/>
                    </a:lnTo>
                    <a:lnTo>
                      <a:pt x="655" y="979"/>
                    </a:lnTo>
                    <a:lnTo>
                      <a:pt x="654" y="983"/>
                    </a:lnTo>
                    <a:lnTo>
                      <a:pt x="652" y="984"/>
                    </a:lnTo>
                    <a:lnTo>
                      <a:pt x="649" y="984"/>
                    </a:lnTo>
                    <a:lnTo>
                      <a:pt x="647" y="981"/>
                    </a:lnTo>
                    <a:lnTo>
                      <a:pt x="649" y="978"/>
                    </a:lnTo>
                    <a:lnTo>
                      <a:pt x="649" y="976"/>
                    </a:lnTo>
                    <a:lnTo>
                      <a:pt x="650" y="974"/>
                    </a:lnTo>
                    <a:lnTo>
                      <a:pt x="652" y="973"/>
                    </a:lnTo>
                    <a:lnTo>
                      <a:pt x="652" y="969"/>
                    </a:lnTo>
                    <a:lnTo>
                      <a:pt x="654" y="967"/>
                    </a:lnTo>
                    <a:lnTo>
                      <a:pt x="655" y="966"/>
                    </a:lnTo>
                    <a:lnTo>
                      <a:pt x="657" y="962"/>
                    </a:lnTo>
                    <a:lnTo>
                      <a:pt x="664" y="930"/>
                    </a:lnTo>
                    <a:lnTo>
                      <a:pt x="672" y="898"/>
                    </a:lnTo>
                    <a:lnTo>
                      <a:pt x="677" y="864"/>
                    </a:lnTo>
                    <a:lnTo>
                      <a:pt x="679" y="830"/>
                    </a:lnTo>
                    <a:lnTo>
                      <a:pt x="679" y="813"/>
                    </a:lnTo>
                    <a:lnTo>
                      <a:pt x="677" y="796"/>
                    </a:lnTo>
                    <a:lnTo>
                      <a:pt x="675" y="780"/>
                    </a:lnTo>
                    <a:lnTo>
                      <a:pt x="672" y="763"/>
                    </a:lnTo>
                    <a:lnTo>
                      <a:pt x="669" y="746"/>
                    </a:lnTo>
                    <a:lnTo>
                      <a:pt x="664" y="729"/>
                    </a:lnTo>
                    <a:lnTo>
                      <a:pt x="658" y="713"/>
                    </a:lnTo>
                    <a:lnTo>
                      <a:pt x="652" y="697"/>
                    </a:lnTo>
                    <a:lnTo>
                      <a:pt x="650" y="691"/>
                    </a:lnTo>
                    <a:lnTo>
                      <a:pt x="647" y="685"/>
                    </a:lnTo>
                    <a:lnTo>
                      <a:pt x="646" y="680"/>
                    </a:lnTo>
                    <a:lnTo>
                      <a:pt x="643" y="675"/>
                    </a:lnTo>
                    <a:lnTo>
                      <a:pt x="639" y="668"/>
                    </a:lnTo>
                    <a:lnTo>
                      <a:pt x="636" y="663"/>
                    </a:lnTo>
                    <a:lnTo>
                      <a:pt x="632" y="658"/>
                    </a:lnTo>
                    <a:lnTo>
                      <a:pt x="628" y="651"/>
                    </a:lnTo>
                    <a:lnTo>
                      <a:pt x="625" y="647"/>
                    </a:lnTo>
                    <a:lnTo>
                      <a:pt x="622" y="646"/>
                    </a:lnTo>
                    <a:lnTo>
                      <a:pt x="619" y="642"/>
                    </a:lnTo>
                    <a:lnTo>
                      <a:pt x="616" y="641"/>
                    </a:lnTo>
                    <a:lnTo>
                      <a:pt x="613" y="637"/>
                    </a:lnTo>
                    <a:lnTo>
                      <a:pt x="610" y="636"/>
                    </a:lnTo>
                    <a:lnTo>
                      <a:pt x="607" y="632"/>
                    </a:lnTo>
                    <a:lnTo>
                      <a:pt x="602" y="630"/>
                    </a:lnTo>
                    <a:lnTo>
                      <a:pt x="596" y="632"/>
                    </a:lnTo>
                    <a:lnTo>
                      <a:pt x="594" y="630"/>
                    </a:lnTo>
                    <a:lnTo>
                      <a:pt x="594" y="625"/>
                    </a:lnTo>
                    <a:lnTo>
                      <a:pt x="593" y="620"/>
                    </a:lnTo>
                    <a:lnTo>
                      <a:pt x="593" y="617"/>
                    </a:lnTo>
                    <a:lnTo>
                      <a:pt x="593" y="612"/>
                    </a:lnTo>
                    <a:lnTo>
                      <a:pt x="593" y="608"/>
                    </a:lnTo>
                    <a:lnTo>
                      <a:pt x="593" y="603"/>
                    </a:lnTo>
                    <a:lnTo>
                      <a:pt x="593" y="598"/>
                    </a:lnTo>
                    <a:lnTo>
                      <a:pt x="593" y="593"/>
                    </a:lnTo>
                    <a:lnTo>
                      <a:pt x="596" y="588"/>
                    </a:lnTo>
                    <a:lnTo>
                      <a:pt x="815" y="585"/>
                    </a:lnTo>
                    <a:lnTo>
                      <a:pt x="819" y="339"/>
                    </a:lnTo>
                    <a:lnTo>
                      <a:pt x="841" y="299"/>
                    </a:lnTo>
                    <a:lnTo>
                      <a:pt x="866" y="260"/>
                    </a:lnTo>
                    <a:lnTo>
                      <a:pt x="893" y="224"/>
                    </a:lnTo>
                    <a:lnTo>
                      <a:pt x="924" y="192"/>
                    </a:lnTo>
                    <a:lnTo>
                      <a:pt x="957" y="161"/>
                    </a:lnTo>
                    <a:lnTo>
                      <a:pt x="993" y="134"/>
                    </a:lnTo>
                    <a:lnTo>
                      <a:pt x="1030" y="111"/>
                    </a:lnTo>
                    <a:lnTo>
                      <a:pt x="1071" y="87"/>
                    </a:lnTo>
                    <a:lnTo>
                      <a:pt x="1112" y="68"/>
                    </a:lnTo>
                    <a:lnTo>
                      <a:pt x="1156" y="51"/>
                    </a:lnTo>
                    <a:lnTo>
                      <a:pt x="1201" y="36"/>
                    </a:lnTo>
                    <a:lnTo>
                      <a:pt x="1246" y="24"/>
                    </a:lnTo>
                    <a:lnTo>
                      <a:pt x="1293" y="14"/>
                    </a:lnTo>
                    <a:lnTo>
                      <a:pt x="1342" y="7"/>
                    </a:lnTo>
                    <a:lnTo>
                      <a:pt x="1390" y="2"/>
                    </a:lnTo>
                    <a:lnTo>
                      <a:pt x="1439" y="0"/>
                    </a:lnTo>
                    <a:lnTo>
                      <a:pt x="1489" y="0"/>
                    </a:lnTo>
                    <a:lnTo>
                      <a:pt x="1539" y="4"/>
                    </a:lnTo>
                    <a:lnTo>
                      <a:pt x="1587" y="9"/>
                    </a:lnTo>
                    <a:lnTo>
                      <a:pt x="1637" y="16"/>
                    </a:lnTo>
                    <a:lnTo>
                      <a:pt x="1686" y="26"/>
                    </a:lnTo>
                    <a:lnTo>
                      <a:pt x="1734" y="38"/>
                    </a:lnTo>
                    <a:lnTo>
                      <a:pt x="1781" y="51"/>
                    </a:lnTo>
                    <a:lnTo>
                      <a:pt x="1827" y="68"/>
                    </a:lnTo>
                    <a:lnTo>
                      <a:pt x="1872" y="89"/>
                    </a:lnTo>
                    <a:lnTo>
                      <a:pt x="1914" y="109"/>
                    </a:lnTo>
                    <a:lnTo>
                      <a:pt x="1956" y="133"/>
                    </a:lnTo>
                    <a:lnTo>
                      <a:pt x="1996" y="158"/>
                    </a:lnTo>
                    <a:lnTo>
                      <a:pt x="2035" y="187"/>
                    </a:lnTo>
                    <a:lnTo>
                      <a:pt x="2069" y="217"/>
                    </a:lnTo>
                    <a:lnTo>
                      <a:pt x="2102" y="249"/>
                    </a:lnTo>
                    <a:lnTo>
                      <a:pt x="2133" y="283"/>
                    </a:lnTo>
                    <a:lnTo>
                      <a:pt x="2133" y="442"/>
                    </a:lnTo>
                    <a:lnTo>
                      <a:pt x="2133" y="615"/>
                    </a:lnTo>
                    <a:lnTo>
                      <a:pt x="2132" y="798"/>
                    </a:lnTo>
                    <a:lnTo>
                      <a:pt x="2132" y="984"/>
                    </a:lnTo>
                    <a:lnTo>
                      <a:pt x="2132" y="1169"/>
                    </a:lnTo>
                    <a:lnTo>
                      <a:pt x="2130" y="1350"/>
                    </a:lnTo>
                    <a:lnTo>
                      <a:pt x="2130" y="1523"/>
                    </a:lnTo>
                    <a:lnTo>
                      <a:pt x="2130" y="1679"/>
                    </a:lnTo>
                    <a:lnTo>
                      <a:pt x="2130" y="1686"/>
                    </a:lnTo>
                    <a:lnTo>
                      <a:pt x="2130" y="1692"/>
                    </a:lnTo>
                    <a:lnTo>
                      <a:pt x="2130" y="1697"/>
                    </a:lnTo>
                    <a:lnTo>
                      <a:pt x="2130" y="1702"/>
                    </a:lnTo>
                    <a:lnTo>
                      <a:pt x="2132" y="1708"/>
                    </a:lnTo>
                    <a:lnTo>
                      <a:pt x="2132" y="1713"/>
                    </a:lnTo>
                    <a:lnTo>
                      <a:pt x="2132" y="1718"/>
                    </a:lnTo>
                    <a:lnTo>
                      <a:pt x="2133" y="1721"/>
                    </a:lnTo>
                    <a:lnTo>
                      <a:pt x="2000" y="1723"/>
                    </a:lnTo>
                    <a:lnTo>
                      <a:pt x="1867" y="1723"/>
                    </a:lnTo>
                    <a:lnTo>
                      <a:pt x="1734" y="1723"/>
                    </a:lnTo>
                    <a:lnTo>
                      <a:pt x="1601" y="1725"/>
                    </a:lnTo>
                    <a:lnTo>
                      <a:pt x="1468" y="1725"/>
                    </a:lnTo>
                    <a:lnTo>
                      <a:pt x="1335" y="1725"/>
                    </a:lnTo>
                    <a:lnTo>
                      <a:pt x="1203" y="1725"/>
                    </a:lnTo>
                    <a:lnTo>
                      <a:pt x="1070" y="1726"/>
                    </a:lnTo>
                    <a:lnTo>
                      <a:pt x="1037" y="1726"/>
                    </a:lnTo>
                    <a:lnTo>
                      <a:pt x="1005" y="1726"/>
                    </a:lnTo>
                    <a:lnTo>
                      <a:pt x="976" y="1726"/>
                    </a:lnTo>
                    <a:lnTo>
                      <a:pt x="946" y="1726"/>
                    </a:lnTo>
                    <a:lnTo>
                      <a:pt x="916" y="1726"/>
                    </a:lnTo>
                    <a:lnTo>
                      <a:pt x="887" y="1726"/>
                    </a:lnTo>
                    <a:lnTo>
                      <a:pt x="857" y="1726"/>
                    </a:lnTo>
                    <a:lnTo>
                      <a:pt x="829" y="1726"/>
                    </a:lnTo>
                    <a:lnTo>
                      <a:pt x="826" y="172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1" name="Freeform 14"/>
              <p:cNvSpPr>
                <a:spLocks/>
              </p:cNvSpPr>
              <p:nvPr/>
            </p:nvSpPr>
            <p:spPr bwMode="auto">
              <a:xfrm>
                <a:off x="4222" y="1693"/>
                <a:ext cx="1248" cy="571"/>
              </a:xfrm>
              <a:custGeom>
                <a:avLst/>
                <a:gdLst>
                  <a:gd name="T0" fmla="*/ 73 w 1248"/>
                  <a:gd name="T1" fmla="*/ 317 h 571"/>
                  <a:gd name="T2" fmla="*/ 7 w 1248"/>
                  <a:gd name="T3" fmla="*/ 78 h 571"/>
                  <a:gd name="T4" fmla="*/ 39 w 1248"/>
                  <a:gd name="T5" fmla="*/ 15 h 571"/>
                  <a:gd name="T6" fmla="*/ 139 w 1248"/>
                  <a:gd name="T7" fmla="*/ 119 h 571"/>
                  <a:gd name="T8" fmla="*/ 131 w 1248"/>
                  <a:gd name="T9" fmla="*/ 254 h 571"/>
                  <a:gd name="T10" fmla="*/ 103 w 1248"/>
                  <a:gd name="T11" fmla="*/ 471 h 571"/>
                  <a:gd name="T12" fmla="*/ 192 w 1248"/>
                  <a:gd name="T13" fmla="*/ 546 h 571"/>
                  <a:gd name="T14" fmla="*/ 331 w 1248"/>
                  <a:gd name="T15" fmla="*/ 496 h 571"/>
                  <a:gd name="T16" fmla="*/ 361 w 1248"/>
                  <a:gd name="T17" fmla="*/ 481 h 571"/>
                  <a:gd name="T18" fmla="*/ 395 w 1248"/>
                  <a:gd name="T19" fmla="*/ 485 h 571"/>
                  <a:gd name="T20" fmla="*/ 423 w 1248"/>
                  <a:gd name="T21" fmla="*/ 432 h 571"/>
                  <a:gd name="T22" fmla="*/ 480 w 1248"/>
                  <a:gd name="T23" fmla="*/ 415 h 571"/>
                  <a:gd name="T24" fmla="*/ 488 w 1248"/>
                  <a:gd name="T25" fmla="*/ 456 h 571"/>
                  <a:gd name="T26" fmla="*/ 528 w 1248"/>
                  <a:gd name="T27" fmla="*/ 454 h 571"/>
                  <a:gd name="T28" fmla="*/ 530 w 1248"/>
                  <a:gd name="T29" fmla="*/ 430 h 571"/>
                  <a:gd name="T30" fmla="*/ 524 w 1248"/>
                  <a:gd name="T31" fmla="*/ 393 h 571"/>
                  <a:gd name="T32" fmla="*/ 552 w 1248"/>
                  <a:gd name="T33" fmla="*/ 430 h 571"/>
                  <a:gd name="T34" fmla="*/ 603 w 1248"/>
                  <a:gd name="T35" fmla="*/ 476 h 571"/>
                  <a:gd name="T36" fmla="*/ 802 w 1248"/>
                  <a:gd name="T37" fmla="*/ 456 h 571"/>
                  <a:gd name="T38" fmla="*/ 836 w 1248"/>
                  <a:gd name="T39" fmla="*/ 410 h 571"/>
                  <a:gd name="T40" fmla="*/ 825 w 1248"/>
                  <a:gd name="T41" fmla="*/ 371 h 571"/>
                  <a:gd name="T42" fmla="*/ 772 w 1248"/>
                  <a:gd name="T43" fmla="*/ 361 h 571"/>
                  <a:gd name="T44" fmla="*/ 775 w 1248"/>
                  <a:gd name="T45" fmla="*/ 224 h 571"/>
                  <a:gd name="T46" fmla="*/ 810 w 1248"/>
                  <a:gd name="T47" fmla="*/ 200 h 571"/>
                  <a:gd name="T48" fmla="*/ 886 w 1248"/>
                  <a:gd name="T49" fmla="*/ 198 h 571"/>
                  <a:gd name="T50" fmla="*/ 832 w 1248"/>
                  <a:gd name="T51" fmla="*/ 281 h 571"/>
                  <a:gd name="T52" fmla="*/ 808 w 1248"/>
                  <a:gd name="T53" fmla="*/ 332 h 571"/>
                  <a:gd name="T54" fmla="*/ 840 w 1248"/>
                  <a:gd name="T55" fmla="*/ 359 h 571"/>
                  <a:gd name="T56" fmla="*/ 844 w 1248"/>
                  <a:gd name="T57" fmla="*/ 346 h 571"/>
                  <a:gd name="T58" fmla="*/ 858 w 1248"/>
                  <a:gd name="T59" fmla="*/ 356 h 571"/>
                  <a:gd name="T60" fmla="*/ 829 w 1248"/>
                  <a:gd name="T61" fmla="*/ 341 h 571"/>
                  <a:gd name="T62" fmla="*/ 866 w 1248"/>
                  <a:gd name="T63" fmla="*/ 278 h 571"/>
                  <a:gd name="T64" fmla="*/ 880 w 1248"/>
                  <a:gd name="T65" fmla="*/ 247 h 571"/>
                  <a:gd name="T66" fmla="*/ 869 w 1248"/>
                  <a:gd name="T67" fmla="*/ 234 h 571"/>
                  <a:gd name="T68" fmla="*/ 883 w 1248"/>
                  <a:gd name="T69" fmla="*/ 244 h 571"/>
                  <a:gd name="T70" fmla="*/ 904 w 1248"/>
                  <a:gd name="T71" fmla="*/ 217 h 571"/>
                  <a:gd name="T72" fmla="*/ 991 w 1248"/>
                  <a:gd name="T73" fmla="*/ 183 h 571"/>
                  <a:gd name="T74" fmla="*/ 1044 w 1248"/>
                  <a:gd name="T75" fmla="*/ 142 h 571"/>
                  <a:gd name="T76" fmla="*/ 1062 w 1248"/>
                  <a:gd name="T77" fmla="*/ 131 h 571"/>
                  <a:gd name="T78" fmla="*/ 1024 w 1248"/>
                  <a:gd name="T79" fmla="*/ 181 h 571"/>
                  <a:gd name="T80" fmla="*/ 1051 w 1248"/>
                  <a:gd name="T81" fmla="*/ 192 h 571"/>
                  <a:gd name="T82" fmla="*/ 1068 w 1248"/>
                  <a:gd name="T83" fmla="*/ 220 h 571"/>
                  <a:gd name="T84" fmla="*/ 1091 w 1248"/>
                  <a:gd name="T85" fmla="*/ 231 h 571"/>
                  <a:gd name="T86" fmla="*/ 1110 w 1248"/>
                  <a:gd name="T87" fmla="*/ 244 h 571"/>
                  <a:gd name="T88" fmla="*/ 1118 w 1248"/>
                  <a:gd name="T89" fmla="*/ 254 h 571"/>
                  <a:gd name="T90" fmla="*/ 1130 w 1248"/>
                  <a:gd name="T91" fmla="*/ 236 h 571"/>
                  <a:gd name="T92" fmla="*/ 1138 w 1248"/>
                  <a:gd name="T93" fmla="*/ 346 h 571"/>
                  <a:gd name="T94" fmla="*/ 1051 w 1248"/>
                  <a:gd name="T95" fmla="*/ 359 h 571"/>
                  <a:gd name="T96" fmla="*/ 1057 w 1248"/>
                  <a:gd name="T97" fmla="*/ 352 h 571"/>
                  <a:gd name="T98" fmla="*/ 1066 w 1248"/>
                  <a:gd name="T99" fmla="*/ 356 h 571"/>
                  <a:gd name="T100" fmla="*/ 1080 w 1248"/>
                  <a:gd name="T101" fmla="*/ 359 h 571"/>
                  <a:gd name="T102" fmla="*/ 1094 w 1248"/>
                  <a:gd name="T103" fmla="*/ 364 h 571"/>
                  <a:gd name="T104" fmla="*/ 1096 w 1248"/>
                  <a:gd name="T105" fmla="*/ 351 h 571"/>
                  <a:gd name="T106" fmla="*/ 1113 w 1248"/>
                  <a:gd name="T107" fmla="*/ 364 h 571"/>
                  <a:gd name="T108" fmla="*/ 1123 w 1248"/>
                  <a:gd name="T109" fmla="*/ 363 h 571"/>
                  <a:gd name="T110" fmla="*/ 1127 w 1248"/>
                  <a:gd name="T111" fmla="*/ 356 h 571"/>
                  <a:gd name="T112" fmla="*/ 1134 w 1248"/>
                  <a:gd name="T113" fmla="*/ 352 h 571"/>
                  <a:gd name="T114" fmla="*/ 1148 w 1248"/>
                  <a:gd name="T115" fmla="*/ 366 h 571"/>
                  <a:gd name="T116" fmla="*/ 1173 w 1248"/>
                  <a:gd name="T117" fmla="*/ 407 h 571"/>
                  <a:gd name="T118" fmla="*/ 1213 w 1248"/>
                  <a:gd name="T119" fmla="*/ 490 h 571"/>
                  <a:gd name="T120" fmla="*/ 1246 w 1248"/>
                  <a:gd name="T121" fmla="*/ 557 h 571"/>
                  <a:gd name="T122" fmla="*/ 197 w 1248"/>
                  <a:gd name="T123" fmla="*/ 569 h 5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8"/>
                  <a:gd name="T187" fmla="*/ 0 h 571"/>
                  <a:gd name="T188" fmla="*/ 1248 w 1248"/>
                  <a:gd name="T189" fmla="*/ 571 h 5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8" h="571">
                    <a:moveTo>
                      <a:pt x="21" y="571"/>
                    </a:moveTo>
                    <a:lnTo>
                      <a:pt x="31" y="520"/>
                    </a:lnTo>
                    <a:lnTo>
                      <a:pt x="42" y="473"/>
                    </a:lnTo>
                    <a:lnTo>
                      <a:pt x="54" y="424"/>
                    </a:lnTo>
                    <a:lnTo>
                      <a:pt x="67" y="376"/>
                    </a:lnTo>
                    <a:lnTo>
                      <a:pt x="79" y="327"/>
                    </a:lnTo>
                    <a:lnTo>
                      <a:pt x="90" y="280"/>
                    </a:lnTo>
                    <a:lnTo>
                      <a:pt x="103" y="231"/>
                    </a:lnTo>
                    <a:lnTo>
                      <a:pt x="112" y="183"/>
                    </a:lnTo>
                    <a:lnTo>
                      <a:pt x="109" y="181"/>
                    </a:lnTo>
                    <a:lnTo>
                      <a:pt x="104" y="185"/>
                    </a:lnTo>
                    <a:lnTo>
                      <a:pt x="93" y="229"/>
                    </a:lnTo>
                    <a:lnTo>
                      <a:pt x="84" y="273"/>
                    </a:lnTo>
                    <a:lnTo>
                      <a:pt x="73" y="317"/>
                    </a:lnTo>
                    <a:lnTo>
                      <a:pt x="62" y="361"/>
                    </a:lnTo>
                    <a:lnTo>
                      <a:pt x="51" y="405"/>
                    </a:lnTo>
                    <a:lnTo>
                      <a:pt x="40" y="447"/>
                    </a:lnTo>
                    <a:lnTo>
                      <a:pt x="29" y="491"/>
                    </a:lnTo>
                    <a:lnTo>
                      <a:pt x="17" y="534"/>
                    </a:lnTo>
                    <a:lnTo>
                      <a:pt x="15" y="479"/>
                    </a:lnTo>
                    <a:lnTo>
                      <a:pt x="15" y="424"/>
                    </a:lnTo>
                    <a:lnTo>
                      <a:pt x="14" y="368"/>
                    </a:lnTo>
                    <a:lnTo>
                      <a:pt x="12" y="312"/>
                    </a:lnTo>
                    <a:lnTo>
                      <a:pt x="12" y="256"/>
                    </a:lnTo>
                    <a:lnTo>
                      <a:pt x="11" y="200"/>
                    </a:lnTo>
                    <a:lnTo>
                      <a:pt x="9" y="144"/>
                    </a:lnTo>
                    <a:lnTo>
                      <a:pt x="7" y="88"/>
                    </a:lnTo>
                    <a:lnTo>
                      <a:pt x="7" y="78"/>
                    </a:lnTo>
                    <a:lnTo>
                      <a:pt x="7" y="66"/>
                    </a:lnTo>
                    <a:lnTo>
                      <a:pt x="7" y="56"/>
                    </a:lnTo>
                    <a:lnTo>
                      <a:pt x="7" y="46"/>
                    </a:lnTo>
                    <a:lnTo>
                      <a:pt x="7" y="36"/>
                    </a:lnTo>
                    <a:lnTo>
                      <a:pt x="7" y="27"/>
                    </a:lnTo>
                    <a:lnTo>
                      <a:pt x="6" y="1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2"/>
                    </a:lnTo>
                    <a:lnTo>
                      <a:pt x="20" y="5"/>
                    </a:lnTo>
                    <a:lnTo>
                      <a:pt x="26" y="9"/>
                    </a:lnTo>
                    <a:lnTo>
                      <a:pt x="32" y="12"/>
                    </a:lnTo>
                    <a:lnTo>
                      <a:pt x="39" y="15"/>
                    </a:lnTo>
                    <a:lnTo>
                      <a:pt x="45" y="17"/>
                    </a:lnTo>
                    <a:lnTo>
                      <a:pt x="53" y="19"/>
                    </a:lnTo>
                    <a:lnTo>
                      <a:pt x="62" y="29"/>
                    </a:lnTo>
                    <a:lnTo>
                      <a:pt x="72" y="37"/>
                    </a:lnTo>
                    <a:lnTo>
                      <a:pt x="81" y="48"/>
                    </a:lnTo>
                    <a:lnTo>
                      <a:pt x="92" y="59"/>
                    </a:lnTo>
                    <a:lnTo>
                      <a:pt x="101" y="70"/>
                    </a:lnTo>
                    <a:lnTo>
                      <a:pt x="111" y="80"/>
                    </a:lnTo>
                    <a:lnTo>
                      <a:pt x="120" y="90"/>
                    </a:lnTo>
                    <a:lnTo>
                      <a:pt x="129" y="98"/>
                    </a:lnTo>
                    <a:lnTo>
                      <a:pt x="131" y="104"/>
                    </a:lnTo>
                    <a:lnTo>
                      <a:pt x="134" y="109"/>
                    </a:lnTo>
                    <a:lnTo>
                      <a:pt x="136" y="114"/>
                    </a:lnTo>
                    <a:lnTo>
                      <a:pt x="139" y="119"/>
                    </a:lnTo>
                    <a:lnTo>
                      <a:pt x="142" y="124"/>
                    </a:lnTo>
                    <a:lnTo>
                      <a:pt x="143" y="131"/>
                    </a:lnTo>
                    <a:lnTo>
                      <a:pt x="147" y="136"/>
                    </a:lnTo>
                    <a:lnTo>
                      <a:pt x="150" y="142"/>
                    </a:lnTo>
                    <a:lnTo>
                      <a:pt x="153" y="154"/>
                    </a:lnTo>
                    <a:lnTo>
                      <a:pt x="154" y="166"/>
                    </a:lnTo>
                    <a:lnTo>
                      <a:pt x="154" y="180"/>
                    </a:lnTo>
                    <a:lnTo>
                      <a:pt x="154" y="193"/>
                    </a:lnTo>
                    <a:lnTo>
                      <a:pt x="151" y="207"/>
                    </a:lnTo>
                    <a:lnTo>
                      <a:pt x="148" y="219"/>
                    </a:lnTo>
                    <a:lnTo>
                      <a:pt x="142" y="232"/>
                    </a:lnTo>
                    <a:lnTo>
                      <a:pt x="136" y="242"/>
                    </a:lnTo>
                    <a:lnTo>
                      <a:pt x="136" y="246"/>
                    </a:lnTo>
                    <a:lnTo>
                      <a:pt x="131" y="254"/>
                    </a:lnTo>
                    <a:lnTo>
                      <a:pt x="126" y="263"/>
                    </a:lnTo>
                    <a:lnTo>
                      <a:pt x="122" y="273"/>
                    </a:lnTo>
                    <a:lnTo>
                      <a:pt x="115" y="281"/>
                    </a:lnTo>
                    <a:lnTo>
                      <a:pt x="111" y="292"/>
                    </a:lnTo>
                    <a:lnTo>
                      <a:pt x="106" y="302"/>
                    </a:lnTo>
                    <a:lnTo>
                      <a:pt x="101" y="312"/>
                    </a:lnTo>
                    <a:lnTo>
                      <a:pt x="95" y="322"/>
                    </a:lnTo>
                    <a:lnTo>
                      <a:pt x="92" y="342"/>
                    </a:lnTo>
                    <a:lnTo>
                      <a:pt x="89" y="364"/>
                    </a:lnTo>
                    <a:lnTo>
                      <a:pt x="87" y="386"/>
                    </a:lnTo>
                    <a:lnTo>
                      <a:pt x="89" y="407"/>
                    </a:lnTo>
                    <a:lnTo>
                      <a:pt x="92" y="429"/>
                    </a:lnTo>
                    <a:lnTo>
                      <a:pt x="97" y="451"/>
                    </a:lnTo>
                    <a:lnTo>
                      <a:pt x="103" y="471"/>
                    </a:lnTo>
                    <a:lnTo>
                      <a:pt x="111" y="490"/>
                    </a:lnTo>
                    <a:lnTo>
                      <a:pt x="117" y="498"/>
                    </a:lnTo>
                    <a:lnTo>
                      <a:pt x="122" y="507"/>
                    </a:lnTo>
                    <a:lnTo>
                      <a:pt x="129" y="513"/>
                    </a:lnTo>
                    <a:lnTo>
                      <a:pt x="137" y="520"/>
                    </a:lnTo>
                    <a:lnTo>
                      <a:pt x="145" y="527"/>
                    </a:lnTo>
                    <a:lnTo>
                      <a:pt x="153" y="532"/>
                    </a:lnTo>
                    <a:lnTo>
                      <a:pt x="162" y="537"/>
                    </a:lnTo>
                    <a:lnTo>
                      <a:pt x="170" y="542"/>
                    </a:lnTo>
                    <a:lnTo>
                      <a:pt x="175" y="542"/>
                    </a:lnTo>
                    <a:lnTo>
                      <a:pt x="179" y="544"/>
                    </a:lnTo>
                    <a:lnTo>
                      <a:pt x="184" y="544"/>
                    </a:lnTo>
                    <a:lnTo>
                      <a:pt x="187" y="546"/>
                    </a:lnTo>
                    <a:lnTo>
                      <a:pt x="192" y="546"/>
                    </a:lnTo>
                    <a:lnTo>
                      <a:pt x="195" y="547"/>
                    </a:lnTo>
                    <a:lnTo>
                      <a:pt x="200" y="549"/>
                    </a:lnTo>
                    <a:lnTo>
                      <a:pt x="203" y="551"/>
                    </a:lnTo>
                    <a:lnTo>
                      <a:pt x="220" y="551"/>
                    </a:lnTo>
                    <a:lnTo>
                      <a:pt x="236" y="547"/>
                    </a:lnTo>
                    <a:lnTo>
                      <a:pt x="251" y="544"/>
                    </a:lnTo>
                    <a:lnTo>
                      <a:pt x="267" y="539"/>
                    </a:lnTo>
                    <a:lnTo>
                      <a:pt x="283" y="534"/>
                    </a:lnTo>
                    <a:lnTo>
                      <a:pt x="297" y="525"/>
                    </a:lnTo>
                    <a:lnTo>
                      <a:pt x="309" y="515"/>
                    </a:lnTo>
                    <a:lnTo>
                      <a:pt x="322" y="503"/>
                    </a:lnTo>
                    <a:lnTo>
                      <a:pt x="325" y="502"/>
                    </a:lnTo>
                    <a:lnTo>
                      <a:pt x="328" y="498"/>
                    </a:lnTo>
                    <a:lnTo>
                      <a:pt x="331" y="496"/>
                    </a:lnTo>
                    <a:lnTo>
                      <a:pt x="334" y="493"/>
                    </a:lnTo>
                    <a:lnTo>
                      <a:pt x="337" y="491"/>
                    </a:lnTo>
                    <a:lnTo>
                      <a:pt x="341" y="490"/>
                    </a:lnTo>
                    <a:lnTo>
                      <a:pt x="344" y="486"/>
                    </a:lnTo>
                    <a:lnTo>
                      <a:pt x="348" y="485"/>
                    </a:lnTo>
                    <a:lnTo>
                      <a:pt x="350" y="485"/>
                    </a:lnTo>
                    <a:lnTo>
                      <a:pt x="352" y="485"/>
                    </a:lnTo>
                    <a:lnTo>
                      <a:pt x="353" y="485"/>
                    </a:lnTo>
                    <a:lnTo>
                      <a:pt x="355" y="483"/>
                    </a:lnTo>
                    <a:lnTo>
                      <a:pt x="356" y="481"/>
                    </a:lnTo>
                    <a:lnTo>
                      <a:pt x="358" y="479"/>
                    </a:lnTo>
                    <a:lnTo>
                      <a:pt x="361" y="481"/>
                    </a:lnTo>
                    <a:lnTo>
                      <a:pt x="364" y="483"/>
                    </a:lnTo>
                    <a:lnTo>
                      <a:pt x="367" y="483"/>
                    </a:lnTo>
                    <a:lnTo>
                      <a:pt x="370" y="485"/>
                    </a:lnTo>
                    <a:lnTo>
                      <a:pt x="375" y="486"/>
                    </a:lnTo>
                    <a:lnTo>
                      <a:pt x="378" y="486"/>
                    </a:lnTo>
                    <a:lnTo>
                      <a:pt x="381" y="488"/>
                    </a:lnTo>
                    <a:lnTo>
                      <a:pt x="384" y="490"/>
                    </a:lnTo>
                    <a:lnTo>
                      <a:pt x="387" y="488"/>
                    </a:lnTo>
                    <a:lnTo>
                      <a:pt x="389" y="488"/>
                    </a:lnTo>
                    <a:lnTo>
                      <a:pt x="391" y="488"/>
                    </a:lnTo>
                    <a:lnTo>
                      <a:pt x="391" y="486"/>
                    </a:lnTo>
                    <a:lnTo>
                      <a:pt x="392" y="486"/>
                    </a:lnTo>
                    <a:lnTo>
                      <a:pt x="394" y="485"/>
                    </a:lnTo>
                    <a:lnTo>
                      <a:pt x="395" y="485"/>
                    </a:lnTo>
                    <a:lnTo>
                      <a:pt x="397" y="483"/>
                    </a:lnTo>
                    <a:lnTo>
                      <a:pt x="405" y="476"/>
                    </a:lnTo>
                    <a:lnTo>
                      <a:pt x="406" y="473"/>
                    </a:lnTo>
                    <a:lnTo>
                      <a:pt x="406" y="469"/>
                    </a:lnTo>
                    <a:lnTo>
                      <a:pt x="408" y="464"/>
                    </a:lnTo>
                    <a:lnTo>
                      <a:pt x="408" y="461"/>
                    </a:lnTo>
                    <a:lnTo>
                      <a:pt x="408" y="457"/>
                    </a:lnTo>
                    <a:lnTo>
                      <a:pt x="408" y="452"/>
                    </a:lnTo>
                    <a:lnTo>
                      <a:pt x="406" y="449"/>
                    </a:lnTo>
                    <a:lnTo>
                      <a:pt x="406" y="444"/>
                    </a:lnTo>
                    <a:lnTo>
                      <a:pt x="411" y="441"/>
                    </a:lnTo>
                    <a:lnTo>
                      <a:pt x="416" y="437"/>
                    </a:lnTo>
                    <a:lnTo>
                      <a:pt x="419" y="435"/>
                    </a:lnTo>
                    <a:lnTo>
                      <a:pt x="423" y="432"/>
                    </a:lnTo>
                    <a:lnTo>
                      <a:pt x="428" y="429"/>
                    </a:lnTo>
                    <a:lnTo>
                      <a:pt x="433" y="427"/>
                    </a:lnTo>
                    <a:lnTo>
                      <a:pt x="438" y="424"/>
                    </a:lnTo>
                    <a:lnTo>
                      <a:pt x="442" y="420"/>
                    </a:lnTo>
                    <a:lnTo>
                      <a:pt x="445" y="420"/>
                    </a:lnTo>
                    <a:lnTo>
                      <a:pt x="450" y="419"/>
                    </a:lnTo>
                    <a:lnTo>
                      <a:pt x="455" y="417"/>
                    </a:lnTo>
                    <a:lnTo>
                      <a:pt x="458" y="415"/>
                    </a:lnTo>
                    <a:lnTo>
                      <a:pt x="463" y="413"/>
                    </a:lnTo>
                    <a:lnTo>
                      <a:pt x="467" y="412"/>
                    </a:lnTo>
                    <a:lnTo>
                      <a:pt x="470" y="410"/>
                    </a:lnTo>
                    <a:lnTo>
                      <a:pt x="475" y="408"/>
                    </a:lnTo>
                    <a:lnTo>
                      <a:pt x="478" y="410"/>
                    </a:lnTo>
                    <a:lnTo>
                      <a:pt x="480" y="415"/>
                    </a:lnTo>
                    <a:lnTo>
                      <a:pt x="480" y="419"/>
                    </a:lnTo>
                    <a:lnTo>
                      <a:pt x="481" y="424"/>
                    </a:lnTo>
                    <a:lnTo>
                      <a:pt x="481" y="427"/>
                    </a:lnTo>
                    <a:lnTo>
                      <a:pt x="483" y="432"/>
                    </a:lnTo>
                    <a:lnTo>
                      <a:pt x="483" y="435"/>
                    </a:lnTo>
                    <a:lnTo>
                      <a:pt x="484" y="441"/>
                    </a:lnTo>
                    <a:lnTo>
                      <a:pt x="484" y="446"/>
                    </a:lnTo>
                    <a:lnTo>
                      <a:pt x="484" y="447"/>
                    </a:lnTo>
                    <a:lnTo>
                      <a:pt x="484" y="449"/>
                    </a:lnTo>
                    <a:lnTo>
                      <a:pt x="486" y="449"/>
                    </a:lnTo>
                    <a:lnTo>
                      <a:pt x="486" y="451"/>
                    </a:lnTo>
                    <a:lnTo>
                      <a:pt x="486" y="452"/>
                    </a:lnTo>
                    <a:lnTo>
                      <a:pt x="488" y="454"/>
                    </a:lnTo>
                    <a:lnTo>
                      <a:pt x="488" y="456"/>
                    </a:lnTo>
                    <a:lnTo>
                      <a:pt x="489" y="456"/>
                    </a:lnTo>
                    <a:lnTo>
                      <a:pt x="492" y="457"/>
                    </a:lnTo>
                    <a:lnTo>
                      <a:pt x="495" y="459"/>
                    </a:lnTo>
                    <a:lnTo>
                      <a:pt x="499" y="459"/>
                    </a:lnTo>
                    <a:lnTo>
                      <a:pt x="503" y="461"/>
                    </a:lnTo>
                    <a:lnTo>
                      <a:pt x="506" y="461"/>
                    </a:lnTo>
                    <a:lnTo>
                      <a:pt x="511" y="461"/>
                    </a:lnTo>
                    <a:lnTo>
                      <a:pt x="514" y="461"/>
                    </a:lnTo>
                    <a:lnTo>
                      <a:pt x="519" y="461"/>
                    </a:lnTo>
                    <a:lnTo>
                      <a:pt x="520" y="461"/>
                    </a:lnTo>
                    <a:lnTo>
                      <a:pt x="522" y="459"/>
                    </a:lnTo>
                    <a:lnTo>
                      <a:pt x="524" y="457"/>
                    </a:lnTo>
                    <a:lnTo>
                      <a:pt x="527" y="456"/>
                    </a:lnTo>
                    <a:lnTo>
                      <a:pt x="528" y="454"/>
                    </a:lnTo>
                    <a:lnTo>
                      <a:pt x="530" y="452"/>
                    </a:lnTo>
                    <a:lnTo>
                      <a:pt x="533" y="451"/>
                    </a:lnTo>
                    <a:lnTo>
                      <a:pt x="535" y="449"/>
                    </a:lnTo>
                    <a:lnTo>
                      <a:pt x="535" y="447"/>
                    </a:lnTo>
                    <a:lnTo>
                      <a:pt x="535" y="446"/>
                    </a:lnTo>
                    <a:lnTo>
                      <a:pt x="535" y="444"/>
                    </a:lnTo>
                    <a:lnTo>
                      <a:pt x="535" y="442"/>
                    </a:lnTo>
                    <a:lnTo>
                      <a:pt x="535" y="441"/>
                    </a:lnTo>
                    <a:lnTo>
                      <a:pt x="535" y="437"/>
                    </a:lnTo>
                    <a:lnTo>
                      <a:pt x="533" y="435"/>
                    </a:lnTo>
                    <a:lnTo>
                      <a:pt x="531" y="434"/>
                    </a:lnTo>
                    <a:lnTo>
                      <a:pt x="530" y="430"/>
                    </a:lnTo>
                    <a:lnTo>
                      <a:pt x="528" y="427"/>
                    </a:lnTo>
                    <a:lnTo>
                      <a:pt x="527" y="425"/>
                    </a:lnTo>
                    <a:lnTo>
                      <a:pt x="527" y="422"/>
                    </a:lnTo>
                    <a:lnTo>
                      <a:pt x="525" y="419"/>
                    </a:lnTo>
                    <a:lnTo>
                      <a:pt x="525" y="413"/>
                    </a:lnTo>
                    <a:lnTo>
                      <a:pt x="525" y="410"/>
                    </a:lnTo>
                    <a:lnTo>
                      <a:pt x="525" y="407"/>
                    </a:lnTo>
                    <a:lnTo>
                      <a:pt x="524" y="403"/>
                    </a:lnTo>
                    <a:lnTo>
                      <a:pt x="524" y="402"/>
                    </a:lnTo>
                    <a:lnTo>
                      <a:pt x="522" y="400"/>
                    </a:lnTo>
                    <a:lnTo>
                      <a:pt x="520" y="398"/>
                    </a:lnTo>
                    <a:lnTo>
                      <a:pt x="520" y="397"/>
                    </a:lnTo>
                    <a:lnTo>
                      <a:pt x="519" y="395"/>
                    </a:lnTo>
                    <a:lnTo>
                      <a:pt x="524" y="393"/>
                    </a:lnTo>
                    <a:lnTo>
                      <a:pt x="527" y="391"/>
                    </a:lnTo>
                    <a:lnTo>
                      <a:pt x="531" y="390"/>
                    </a:lnTo>
                    <a:lnTo>
                      <a:pt x="536" y="388"/>
                    </a:lnTo>
                    <a:lnTo>
                      <a:pt x="539" y="388"/>
                    </a:lnTo>
                    <a:lnTo>
                      <a:pt x="544" y="386"/>
                    </a:lnTo>
                    <a:lnTo>
                      <a:pt x="549" y="385"/>
                    </a:lnTo>
                    <a:lnTo>
                      <a:pt x="552" y="385"/>
                    </a:lnTo>
                    <a:lnTo>
                      <a:pt x="552" y="391"/>
                    </a:lnTo>
                    <a:lnTo>
                      <a:pt x="552" y="398"/>
                    </a:lnTo>
                    <a:lnTo>
                      <a:pt x="553" y="403"/>
                    </a:lnTo>
                    <a:lnTo>
                      <a:pt x="553" y="410"/>
                    </a:lnTo>
                    <a:lnTo>
                      <a:pt x="553" y="417"/>
                    </a:lnTo>
                    <a:lnTo>
                      <a:pt x="553" y="424"/>
                    </a:lnTo>
                    <a:lnTo>
                      <a:pt x="552" y="430"/>
                    </a:lnTo>
                    <a:lnTo>
                      <a:pt x="550" y="437"/>
                    </a:lnTo>
                    <a:lnTo>
                      <a:pt x="552" y="441"/>
                    </a:lnTo>
                    <a:lnTo>
                      <a:pt x="552" y="444"/>
                    </a:lnTo>
                    <a:lnTo>
                      <a:pt x="552" y="447"/>
                    </a:lnTo>
                    <a:lnTo>
                      <a:pt x="552" y="451"/>
                    </a:lnTo>
                    <a:lnTo>
                      <a:pt x="553" y="454"/>
                    </a:lnTo>
                    <a:lnTo>
                      <a:pt x="553" y="457"/>
                    </a:lnTo>
                    <a:lnTo>
                      <a:pt x="555" y="461"/>
                    </a:lnTo>
                    <a:lnTo>
                      <a:pt x="556" y="464"/>
                    </a:lnTo>
                    <a:lnTo>
                      <a:pt x="566" y="469"/>
                    </a:lnTo>
                    <a:lnTo>
                      <a:pt x="574" y="473"/>
                    </a:lnTo>
                    <a:lnTo>
                      <a:pt x="583" y="474"/>
                    </a:lnTo>
                    <a:lnTo>
                      <a:pt x="594" y="476"/>
                    </a:lnTo>
                    <a:lnTo>
                      <a:pt x="603" y="476"/>
                    </a:lnTo>
                    <a:lnTo>
                      <a:pt x="614" y="476"/>
                    </a:lnTo>
                    <a:lnTo>
                      <a:pt x="624" y="474"/>
                    </a:lnTo>
                    <a:lnTo>
                      <a:pt x="635" y="471"/>
                    </a:lnTo>
                    <a:lnTo>
                      <a:pt x="644" y="469"/>
                    </a:lnTo>
                    <a:lnTo>
                      <a:pt x="655" y="468"/>
                    </a:lnTo>
                    <a:lnTo>
                      <a:pt x="666" y="466"/>
                    </a:lnTo>
                    <a:lnTo>
                      <a:pt x="678" y="466"/>
                    </a:lnTo>
                    <a:lnTo>
                      <a:pt x="700" y="468"/>
                    </a:lnTo>
                    <a:lnTo>
                      <a:pt x="724" y="469"/>
                    </a:lnTo>
                    <a:lnTo>
                      <a:pt x="747" y="469"/>
                    </a:lnTo>
                    <a:lnTo>
                      <a:pt x="771" y="468"/>
                    </a:lnTo>
                    <a:lnTo>
                      <a:pt x="782" y="464"/>
                    </a:lnTo>
                    <a:lnTo>
                      <a:pt x="793" y="461"/>
                    </a:lnTo>
                    <a:lnTo>
                      <a:pt x="802" y="456"/>
                    </a:lnTo>
                    <a:lnTo>
                      <a:pt x="813" y="447"/>
                    </a:lnTo>
                    <a:lnTo>
                      <a:pt x="815" y="446"/>
                    </a:lnTo>
                    <a:lnTo>
                      <a:pt x="818" y="442"/>
                    </a:lnTo>
                    <a:lnTo>
                      <a:pt x="819" y="439"/>
                    </a:lnTo>
                    <a:lnTo>
                      <a:pt x="822" y="435"/>
                    </a:lnTo>
                    <a:lnTo>
                      <a:pt x="825" y="432"/>
                    </a:lnTo>
                    <a:lnTo>
                      <a:pt x="829" y="429"/>
                    </a:lnTo>
                    <a:lnTo>
                      <a:pt x="830" y="425"/>
                    </a:lnTo>
                    <a:lnTo>
                      <a:pt x="833" y="422"/>
                    </a:lnTo>
                    <a:lnTo>
                      <a:pt x="833" y="419"/>
                    </a:lnTo>
                    <a:lnTo>
                      <a:pt x="833" y="417"/>
                    </a:lnTo>
                    <a:lnTo>
                      <a:pt x="835" y="413"/>
                    </a:lnTo>
                    <a:lnTo>
                      <a:pt x="835" y="412"/>
                    </a:lnTo>
                    <a:lnTo>
                      <a:pt x="836" y="410"/>
                    </a:lnTo>
                    <a:lnTo>
                      <a:pt x="836" y="407"/>
                    </a:lnTo>
                    <a:lnTo>
                      <a:pt x="838" y="403"/>
                    </a:lnTo>
                    <a:lnTo>
                      <a:pt x="838" y="400"/>
                    </a:lnTo>
                    <a:lnTo>
                      <a:pt x="835" y="397"/>
                    </a:lnTo>
                    <a:lnTo>
                      <a:pt x="835" y="393"/>
                    </a:lnTo>
                    <a:lnTo>
                      <a:pt x="833" y="391"/>
                    </a:lnTo>
                    <a:lnTo>
                      <a:pt x="833" y="390"/>
                    </a:lnTo>
                    <a:lnTo>
                      <a:pt x="833" y="386"/>
                    </a:lnTo>
                    <a:lnTo>
                      <a:pt x="832" y="385"/>
                    </a:lnTo>
                    <a:lnTo>
                      <a:pt x="832" y="383"/>
                    </a:lnTo>
                    <a:lnTo>
                      <a:pt x="830" y="380"/>
                    </a:lnTo>
                    <a:lnTo>
                      <a:pt x="830" y="378"/>
                    </a:lnTo>
                    <a:lnTo>
                      <a:pt x="829" y="376"/>
                    </a:lnTo>
                    <a:lnTo>
                      <a:pt x="825" y="371"/>
                    </a:lnTo>
                    <a:lnTo>
                      <a:pt x="821" y="366"/>
                    </a:lnTo>
                    <a:lnTo>
                      <a:pt x="815" y="363"/>
                    </a:lnTo>
                    <a:lnTo>
                      <a:pt x="808" y="361"/>
                    </a:lnTo>
                    <a:lnTo>
                      <a:pt x="802" y="359"/>
                    </a:lnTo>
                    <a:lnTo>
                      <a:pt x="794" y="358"/>
                    </a:lnTo>
                    <a:lnTo>
                      <a:pt x="788" y="358"/>
                    </a:lnTo>
                    <a:lnTo>
                      <a:pt x="782" y="358"/>
                    </a:lnTo>
                    <a:lnTo>
                      <a:pt x="780" y="358"/>
                    </a:lnTo>
                    <a:lnTo>
                      <a:pt x="779" y="359"/>
                    </a:lnTo>
                    <a:lnTo>
                      <a:pt x="777" y="359"/>
                    </a:lnTo>
                    <a:lnTo>
                      <a:pt x="775" y="359"/>
                    </a:lnTo>
                    <a:lnTo>
                      <a:pt x="774" y="359"/>
                    </a:lnTo>
                    <a:lnTo>
                      <a:pt x="772" y="361"/>
                    </a:lnTo>
                    <a:lnTo>
                      <a:pt x="771" y="361"/>
                    </a:lnTo>
                    <a:lnTo>
                      <a:pt x="764" y="346"/>
                    </a:lnTo>
                    <a:lnTo>
                      <a:pt x="760" y="330"/>
                    </a:lnTo>
                    <a:lnTo>
                      <a:pt x="758" y="315"/>
                    </a:lnTo>
                    <a:lnTo>
                      <a:pt x="758" y="298"/>
                    </a:lnTo>
                    <a:lnTo>
                      <a:pt x="760" y="283"/>
                    </a:lnTo>
                    <a:lnTo>
                      <a:pt x="761" y="266"/>
                    </a:lnTo>
                    <a:lnTo>
                      <a:pt x="764" y="249"/>
                    </a:lnTo>
                    <a:lnTo>
                      <a:pt x="766" y="232"/>
                    </a:lnTo>
                    <a:lnTo>
                      <a:pt x="771" y="227"/>
                    </a:lnTo>
                    <a:lnTo>
                      <a:pt x="772" y="225"/>
                    </a:lnTo>
                    <a:lnTo>
                      <a:pt x="774" y="225"/>
                    </a:lnTo>
                    <a:lnTo>
                      <a:pt x="775" y="224"/>
                    </a:lnTo>
                    <a:lnTo>
                      <a:pt x="777" y="224"/>
                    </a:lnTo>
                    <a:lnTo>
                      <a:pt x="779" y="222"/>
                    </a:lnTo>
                    <a:lnTo>
                      <a:pt x="780" y="222"/>
                    </a:lnTo>
                    <a:lnTo>
                      <a:pt x="782" y="220"/>
                    </a:lnTo>
                    <a:lnTo>
                      <a:pt x="783" y="220"/>
                    </a:lnTo>
                    <a:lnTo>
                      <a:pt x="786" y="219"/>
                    </a:lnTo>
                    <a:lnTo>
                      <a:pt x="788" y="215"/>
                    </a:lnTo>
                    <a:lnTo>
                      <a:pt x="789" y="214"/>
                    </a:lnTo>
                    <a:lnTo>
                      <a:pt x="791" y="214"/>
                    </a:lnTo>
                    <a:lnTo>
                      <a:pt x="794" y="212"/>
                    </a:lnTo>
                    <a:lnTo>
                      <a:pt x="796" y="209"/>
                    </a:lnTo>
                    <a:lnTo>
                      <a:pt x="797" y="207"/>
                    </a:lnTo>
                    <a:lnTo>
                      <a:pt x="800" y="205"/>
                    </a:lnTo>
                    <a:lnTo>
                      <a:pt x="810" y="200"/>
                    </a:lnTo>
                    <a:lnTo>
                      <a:pt x="821" y="197"/>
                    </a:lnTo>
                    <a:lnTo>
                      <a:pt x="832" y="195"/>
                    </a:lnTo>
                    <a:lnTo>
                      <a:pt x="843" y="193"/>
                    </a:lnTo>
                    <a:lnTo>
                      <a:pt x="854" y="192"/>
                    </a:lnTo>
                    <a:lnTo>
                      <a:pt x="865" y="190"/>
                    </a:lnTo>
                    <a:lnTo>
                      <a:pt x="876" y="188"/>
                    </a:lnTo>
                    <a:lnTo>
                      <a:pt x="888" y="185"/>
                    </a:lnTo>
                    <a:lnTo>
                      <a:pt x="888" y="188"/>
                    </a:lnTo>
                    <a:lnTo>
                      <a:pt x="890" y="190"/>
                    </a:lnTo>
                    <a:lnTo>
                      <a:pt x="888" y="192"/>
                    </a:lnTo>
                    <a:lnTo>
                      <a:pt x="888" y="193"/>
                    </a:lnTo>
                    <a:lnTo>
                      <a:pt x="888" y="195"/>
                    </a:lnTo>
                    <a:lnTo>
                      <a:pt x="886" y="197"/>
                    </a:lnTo>
                    <a:lnTo>
                      <a:pt x="886" y="198"/>
                    </a:lnTo>
                    <a:lnTo>
                      <a:pt x="885" y="200"/>
                    </a:lnTo>
                    <a:lnTo>
                      <a:pt x="883" y="202"/>
                    </a:lnTo>
                    <a:lnTo>
                      <a:pt x="879" y="209"/>
                    </a:lnTo>
                    <a:lnTo>
                      <a:pt x="874" y="215"/>
                    </a:lnTo>
                    <a:lnTo>
                      <a:pt x="869" y="222"/>
                    </a:lnTo>
                    <a:lnTo>
                      <a:pt x="865" y="231"/>
                    </a:lnTo>
                    <a:lnTo>
                      <a:pt x="860" y="237"/>
                    </a:lnTo>
                    <a:lnTo>
                      <a:pt x="855" y="244"/>
                    </a:lnTo>
                    <a:lnTo>
                      <a:pt x="850" y="251"/>
                    </a:lnTo>
                    <a:lnTo>
                      <a:pt x="844" y="258"/>
                    </a:lnTo>
                    <a:lnTo>
                      <a:pt x="844" y="261"/>
                    </a:lnTo>
                    <a:lnTo>
                      <a:pt x="840" y="268"/>
                    </a:lnTo>
                    <a:lnTo>
                      <a:pt x="836" y="275"/>
                    </a:lnTo>
                    <a:lnTo>
                      <a:pt x="832" y="281"/>
                    </a:lnTo>
                    <a:lnTo>
                      <a:pt x="829" y="288"/>
                    </a:lnTo>
                    <a:lnTo>
                      <a:pt x="824" y="295"/>
                    </a:lnTo>
                    <a:lnTo>
                      <a:pt x="821" y="302"/>
                    </a:lnTo>
                    <a:lnTo>
                      <a:pt x="816" y="308"/>
                    </a:lnTo>
                    <a:lnTo>
                      <a:pt x="811" y="315"/>
                    </a:lnTo>
                    <a:lnTo>
                      <a:pt x="811" y="317"/>
                    </a:lnTo>
                    <a:lnTo>
                      <a:pt x="811" y="319"/>
                    </a:lnTo>
                    <a:lnTo>
                      <a:pt x="810" y="320"/>
                    </a:lnTo>
                    <a:lnTo>
                      <a:pt x="808" y="320"/>
                    </a:lnTo>
                    <a:lnTo>
                      <a:pt x="807" y="322"/>
                    </a:lnTo>
                    <a:lnTo>
                      <a:pt x="807" y="324"/>
                    </a:lnTo>
                    <a:lnTo>
                      <a:pt x="805" y="325"/>
                    </a:lnTo>
                    <a:lnTo>
                      <a:pt x="805" y="329"/>
                    </a:lnTo>
                    <a:lnTo>
                      <a:pt x="808" y="332"/>
                    </a:lnTo>
                    <a:lnTo>
                      <a:pt x="810" y="336"/>
                    </a:lnTo>
                    <a:lnTo>
                      <a:pt x="813" y="339"/>
                    </a:lnTo>
                    <a:lnTo>
                      <a:pt x="816" y="342"/>
                    </a:lnTo>
                    <a:lnTo>
                      <a:pt x="819" y="346"/>
                    </a:lnTo>
                    <a:lnTo>
                      <a:pt x="822" y="349"/>
                    </a:lnTo>
                    <a:lnTo>
                      <a:pt x="824" y="352"/>
                    </a:lnTo>
                    <a:lnTo>
                      <a:pt x="827" y="356"/>
                    </a:lnTo>
                    <a:lnTo>
                      <a:pt x="829" y="351"/>
                    </a:lnTo>
                    <a:lnTo>
                      <a:pt x="836" y="347"/>
                    </a:lnTo>
                    <a:lnTo>
                      <a:pt x="838" y="354"/>
                    </a:lnTo>
                    <a:lnTo>
                      <a:pt x="838" y="356"/>
                    </a:lnTo>
                    <a:lnTo>
                      <a:pt x="840" y="358"/>
                    </a:lnTo>
                    <a:lnTo>
                      <a:pt x="840" y="359"/>
                    </a:lnTo>
                    <a:lnTo>
                      <a:pt x="841" y="361"/>
                    </a:lnTo>
                    <a:lnTo>
                      <a:pt x="843" y="363"/>
                    </a:lnTo>
                    <a:lnTo>
                      <a:pt x="843" y="364"/>
                    </a:lnTo>
                    <a:lnTo>
                      <a:pt x="844" y="366"/>
                    </a:lnTo>
                    <a:lnTo>
                      <a:pt x="847" y="363"/>
                    </a:lnTo>
                    <a:lnTo>
                      <a:pt x="847" y="361"/>
                    </a:lnTo>
                    <a:lnTo>
                      <a:pt x="846" y="361"/>
                    </a:lnTo>
                    <a:lnTo>
                      <a:pt x="846" y="359"/>
                    </a:lnTo>
                    <a:lnTo>
                      <a:pt x="844" y="358"/>
                    </a:lnTo>
                    <a:lnTo>
                      <a:pt x="843" y="356"/>
                    </a:lnTo>
                    <a:lnTo>
                      <a:pt x="843" y="354"/>
                    </a:lnTo>
                    <a:lnTo>
                      <a:pt x="841" y="352"/>
                    </a:lnTo>
                    <a:lnTo>
                      <a:pt x="844" y="346"/>
                    </a:lnTo>
                    <a:lnTo>
                      <a:pt x="849" y="351"/>
                    </a:lnTo>
                    <a:lnTo>
                      <a:pt x="850" y="352"/>
                    </a:lnTo>
                    <a:lnTo>
                      <a:pt x="850" y="354"/>
                    </a:lnTo>
                    <a:lnTo>
                      <a:pt x="852" y="356"/>
                    </a:lnTo>
                    <a:lnTo>
                      <a:pt x="854" y="358"/>
                    </a:lnTo>
                    <a:lnTo>
                      <a:pt x="855" y="361"/>
                    </a:lnTo>
                    <a:lnTo>
                      <a:pt x="857" y="363"/>
                    </a:lnTo>
                    <a:lnTo>
                      <a:pt x="858" y="366"/>
                    </a:lnTo>
                    <a:lnTo>
                      <a:pt x="860" y="368"/>
                    </a:lnTo>
                    <a:lnTo>
                      <a:pt x="861" y="368"/>
                    </a:lnTo>
                    <a:lnTo>
                      <a:pt x="861" y="364"/>
                    </a:lnTo>
                    <a:lnTo>
                      <a:pt x="860" y="361"/>
                    </a:lnTo>
                    <a:lnTo>
                      <a:pt x="860" y="359"/>
                    </a:lnTo>
                    <a:lnTo>
                      <a:pt x="858" y="356"/>
                    </a:lnTo>
                    <a:lnTo>
                      <a:pt x="858" y="354"/>
                    </a:lnTo>
                    <a:lnTo>
                      <a:pt x="857" y="352"/>
                    </a:lnTo>
                    <a:lnTo>
                      <a:pt x="857" y="349"/>
                    </a:lnTo>
                    <a:lnTo>
                      <a:pt x="855" y="347"/>
                    </a:lnTo>
                    <a:lnTo>
                      <a:pt x="854" y="344"/>
                    </a:lnTo>
                    <a:lnTo>
                      <a:pt x="852" y="342"/>
                    </a:lnTo>
                    <a:lnTo>
                      <a:pt x="850" y="342"/>
                    </a:lnTo>
                    <a:lnTo>
                      <a:pt x="847" y="341"/>
                    </a:lnTo>
                    <a:lnTo>
                      <a:pt x="844" y="341"/>
                    </a:lnTo>
                    <a:lnTo>
                      <a:pt x="841" y="341"/>
                    </a:lnTo>
                    <a:lnTo>
                      <a:pt x="838" y="341"/>
                    </a:lnTo>
                    <a:lnTo>
                      <a:pt x="835" y="341"/>
                    </a:lnTo>
                    <a:lnTo>
                      <a:pt x="832" y="341"/>
                    </a:lnTo>
                    <a:lnTo>
                      <a:pt x="829" y="341"/>
                    </a:lnTo>
                    <a:lnTo>
                      <a:pt x="832" y="332"/>
                    </a:lnTo>
                    <a:lnTo>
                      <a:pt x="835" y="325"/>
                    </a:lnTo>
                    <a:lnTo>
                      <a:pt x="840" y="319"/>
                    </a:lnTo>
                    <a:lnTo>
                      <a:pt x="843" y="314"/>
                    </a:lnTo>
                    <a:lnTo>
                      <a:pt x="847" y="307"/>
                    </a:lnTo>
                    <a:lnTo>
                      <a:pt x="852" y="300"/>
                    </a:lnTo>
                    <a:lnTo>
                      <a:pt x="855" y="293"/>
                    </a:lnTo>
                    <a:lnTo>
                      <a:pt x="860" y="286"/>
                    </a:lnTo>
                    <a:lnTo>
                      <a:pt x="861" y="286"/>
                    </a:lnTo>
                    <a:lnTo>
                      <a:pt x="863" y="285"/>
                    </a:lnTo>
                    <a:lnTo>
                      <a:pt x="863" y="283"/>
                    </a:lnTo>
                    <a:lnTo>
                      <a:pt x="863" y="281"/>
                    </a:lnTo>
                    <a:lnTo>
                      <a:pt x="865" y="280"/>
                    </a:lnTo>
                    <a:lnTo>
                      <a:pt x="866" y="278"/>
                    </a:lnTo>
                    <a:lnTo>
                      <a:pt x="868" y="275"/>
                    </a:lnTo>
                    <a:lnTo>
                      <a:pt x="869" y="273"/>
                    </a:lnTo>
                    <a:lnTo>
                      <a:pt x="872" y="269"/>
                    </a:lnTo>
                    <a:lnTo>
                      <a:pt x="874" y="266"/>
                    </a:lnTo>
                    <a:lnTo>
                      <a:pt x="876" y="263"/>
                    </a:lnTo>
                    <a:lnTo>
                      <a:pt x="877" y="259"/>
                    </a:lnTo>
                    <a:lnTo>
                      <a:pt x="879" y="258"/>
                    </a:lnTo>
                    <a:lnTo>
                      <a:pt x="880" y="254"/>
                    </a:lnTo>
                    <a:lnTo>
                      <a:pt x="882" y="253"/>
                    </a:lnTo>
                    <a:lnTo>
                      <a:pt x="883" y="249"/>
                    </a:lnTo>
                    <a:lnTo>
                      <a:pt x="883" y="247"/>
                    </a:lnTo>
                    <a:lnTo>
                      <a:pt x="882" y="247"/>
                    </a:lnTo>
                    <a:lnTo>
                      <a:pt x="880" y="247"/>
                    </a:lnTo>
                    <a:lnTo>
                      <a:pt x="879" y="247"/>
                    </a:lnTo>
                    <a:lnTo>
                      <a:pt x="877" y="247"/>
                    </a:lnTo>
                    <a:lnTo>
                      <a:pt x="876" y="247"/>
                    </a:lnTo>
                    <a:lnTo>
                      <a:pt x="874" y="247"/>
                    </a:lnTo>
                    <a:lnTo>
                      <a:pt x="874" y="246"/>
                    </a:lnTo>
                    <a:lnTo>
                      <a:pt x="872" y="244"/>
                    </a:lnTo>
                    <a:lnTo>
                      <a:pt x="872" y="242"/>
                    </a:lnTo>
                    <a:lnTo>
                      <a:pt x="871" y="241"/>
                    </a:lnTo>
                    <a:lnTo>
                      <a:pt x="871" y="239"/>
                    </a:lnTo>
                    <a:lnTo>
                      <a:pt x="871" y="237"/>
                    </a:lnTo>
                    <a:lnTo>
                      <a:pt x="869" y="237"/>
                    </a:lnTo>
                    <a:lnTo>
                      <a:pt x="869" y="236"/>
                    </a:lnTo>
                    <a:lnTo>
                      <a:pt x="869" y="234"/>
                    </a:lnTo>
                    <a:lnTo>
                      <a:pt x="869" y="232"/>
                    </a:lnTo>
                    <a:lnTo>
                      <a:pt x="871" y="231"/>
                    </a:lnTo>
                    <a:lnTo>
                      <a:pt x="872" y="229"/>
                    </a:lnTo>
                    <a:lnTo>
                      <a:pt x="874" y="227"/>
                    </a:lnTo>
                    <a:lnTo>
                      <a:pt x="880" y="234"/>
                    </a:lnTo>
                    <a:lnTo>
                      <a:pt x="880" y="236"/>
                    </a:lnTo>
                    <a:lnTo>
                      <a:pt x="882" y="237"/>
                    </a:lnTo>
                    <a:lnTo>
                      <a:pt x="882" y="239"/>
                    </a:lnTo>
                    <a:lnTo>
                      <a:pt x="882" y="241"/>
                    </a:lnTo>
                    <a:lnTo>
                      <a:pt x="883" y="242"/>
                    </a:lnTo>
                    <a:lnTo>
                      <a:pt x="883" y="244"/>
                    </a:lnTo>
                    <a:lnTo>
                      <a:pt x="883" y="246"/>
                    </a:lnTo>
                    <a:lnTo>
                      <a:pt x="885" y="244"/>
                    </a:lnTo>
                    <a:lnTo>
                      <a:pt x="886" y="244"/>
                    </a:lnTo>
                    <a:lnTo>
                      <a:pt x="888" y="242"/>
                    </a:lnTo>
                    <a:lnTo>
                      <a:pt x="888" y="241"/>
                    </a:lnTo>
                    <a:lnTo>
                      <a:pt x="890" y="239"/>
                    </a:lnTo>
                    <a:lnTo>
                      <a:pt x="891" y="239"/>
                    </a:lnTo>
                    <a:lnTo>
                      <a:pt x="893" y="237"/>
                    </a:lnTo>
                    <a:lnTo>
                      <a:pt x="894" y="232"/>
                    </a:lnTo>
                    <a:lnTo>
                      <a:pt x="897" y="229"/>
                    </a:lnTo>
                    <a:lnTo>
                      <a:pt x="899" y="225"/>
                    </a:lnTo>
                    <a:lnTo>
                      <a:pt x="901" y="220"/>
                    </a:lnTo>
                    <a:lnTo>
                      <a:pt x="904" y="217"/>
                    </a:lnTo>
                    <a:lnTo>
                      <a:pt x="907" y="214"/>
                    </a:lnTo>
                    <a:lnTo>
                      <a:pt x="908" y="210"/>
                    </a:lnTo>
                    <a:lnTo>
                      <a:pt x="911" y="207"/>
                    </a:lnTo>
                    <a:lnTo>
                      <a:pt x="919" y="207"/>
                    </a:lnTo>
                    <a:lnTo>
                      <a:pt x="927" y="207"/>
                    </a:lnTo>
                    <a:lnTo>
                      <a:pt x="935" y="207"/>
                    </a:lnTo>
                    <a:lnTo>
                      <a:pt x="943" y="205"/>
                    </a:lnTo>
                    <a:lnTo>
                      <a:pt x="952" y="203"/>
                    </a:lnTo>
                    <a:lnTo>
                      <a:pt x="960" y="202"/>
                    </a:lnTo>
                    <a:lnTo>
                      <a:pt x="968" y="200"/>
                    </a:lnTo>
                    <a:lnTo>
                      <a:pt x="976" y="197"/>
                    </a:lnTo>
                    <a:lnTo>
                      <a:pt x="982" y="192"/>
                    </a:lnTo>
                    <a:lnTo>
                      <a:pt x="987" y="188"/>
                    </a:lnTo>
                    <a:lnTo>
                      <a:pt x="991" y="183"/>
                    </a:lnTo>
                    <a:lnTo>
                      <a:pt x="996" y="178"/>
                    </a:lnTo>
                    <a:lnTo>
                      <a:pt x="999" y="171"/>
                    </a:lnTo>
                    <a:lnTo>
                      <a:pt x="1004" y="166"/>
                    </a:lnTo>
                    <a:lnTo>
                      <a:pt x="1007" y="159"/>
                    </a:lnTo>
                    <a:lnTo>
                      <a:pt x="1010" y="153"/>
                    </a:lnTo>
                    <a:lnTo>
                      <a:pt x="1015" y="151"/>
                    </a:lnTo>
                    <a:lnTo>
                      <a:pt x="1019" y="151"/>
                    </a:lnTo>
                    <a:lnTo>
                      <a:pt x="1023" y="149"/>
                    </a:lnTo>
                    <a:lnTo>
                      <a:pt x="1027" y="149"/>
                    </a:lnTo>
                    <a:lnTo>
                      <a:pt x="1030" y="148"/>
                    </a:lnTo>
                    <a:lnTo>
                      <a:pt x="1035" y="146"/>
                    </a:lnTo>
                    <a:lnTo>
                      <a:pt x="1040" y="144"/>
                    </a:lnTo>
                    <a:lnTo>
                      <a:pt x="1044" y="142"/>
                    </a:lnTo>
                    <a:lnTo>
                      <a:pt x="1046" y="141"/>
                    </a:lnTo>
                    <a:lnTo>
                      <a:pt x="1046" y="139"/>
                    </a:lnTo>
                    <a:lnTo>
                      <a:pt x="1048" y="137"/>
                    </a:lnTo>
                    <a:lnTo>
                      <a:pt x="1048" y="136"/>
                    </a:lnTo>
                    <a:lnTo>
                      <a:pt x="1048" y="134"/>
                    </a:lnTo>
                    <a:lnTo>
                      <a:pt x="1049" y="132"/>
                    </a:lnTo>
                    <a:lnTo>
                      <a:pt x="1049" y="131"/>
                    </a:lnTo>
                    <a:lnTo>
                      <a:pt x="1051" y="131"/>
                    </a:lnTo>
                    <a:lnTo>
                      <a:pt x="1054" y="131"/>
                    </a:lnTo>
                    <a:lnTo>
                      <a:pt x="1055" y="131"/>
                    </a:lnTo>
                    <a:lnTo>
                      <a:pt x="1057" y="131"/>
                    </a:lnTo>
                    <a:lnTo>
                      <a:pt x="1059" y="131"/>
                    </a:lnTo>
                    <a:lnTo>
                      <a:pt x="1060" y="131"/>
                    </a:lnTo>
                    <a:lnTo>
                      <a:pt x="1062" y="131"/>
                    </a:lnTo>
                    <a:lnTo>
                      <a:pt x="1063" y="132"/>
                    </a:lnTo>
                    <a:lnTo>
                      <a:pt x="1060" y="137"/>
                    </a:lnTo>
                    <a:lnTo>
                      <a:pt x="1055" y="141"/>
                    </a:lnTo>
                    <a:lnTo>
                      <a:pt x="1051" y="146"/>
                    </a:lnTo>
                    <a:lnTo>
                      <a:pt x="1046" y="151"/>
                    </a:lnTo>
                    <a:lnTo>
                      <a:pt x="1041" y="154"/>
                    </a:lnTo>
                    <a:lnTo>
                      <a:pt x="1037" y="159"/>
                    </a:lnTo>
                    <a:lnTo>
                      <a:pt x="1032" y="164"/>
                    </a:lnTo>
                    <a:lnTo>
                      <a:pt x="1027" y="171"/>
                    </a:lnTo>
                    <a:lnTo>
                      <a:pt x="1027" y="173"/>
                    </a:lnTo>
                    <a:lnTo>
                      <a:pt x="1026" y="175"/>
                    </a:lnTo>
                    <a:lnTo>
                      <a:pt x="1026" y="176"/>
                    </a:lnTo>
                    <a:lnTo>
                      <a:pt x="1024" y="178"/>
                    </a:lnTo>
                    <a:lnTo>
                      <a:pt x="1024" y="181"/>
                    </a:lnTo>
                    <a:lnTo>
                      <a:pt x="1024" y="183"/>
                    </a:lnTo>
                    <a:lnTo>
                      <a:pt x="1024" y="187"/>
                    </a:lnTo>
                    <a:lnTo>
                      <a:pt x="1024" y="188"/>
                    </a:lnTo>
                    <a:lnTo>
                      <a:pt x="1027" y="188"/>
                    </a:lnTo>
                    <a:lnTo>
                      <a:pt x="1029" y="190"/>
                    </a:lnTo>
                    <a:lnTo>
                      <a:pt x="1032" y="190"/>
                    </a:lnTo>
                    <a:lnTo>
                      <a:pt x="1035" y="192"/>
                    </a:lnTo>
                    <a:lnTo>
                      <a:pt x="1038" y="192"/>
                    </a:lnTo>
                    <a:lnTo>
                      <a:pt x="1041" y="193"/>
                    </a:lnTo>
                    <a:lnTo>
                      <a:pt x="1044" y="193"/>
                    </a:lnTo>
                    <a:lnTo>
                      <a:pt x="1048" y="195"/>
                    </a:lnTo>
                    <a:lnTo>
                      <a:pt x="1048" y="193"/>
                    </a:lnTo>
                    <a:lnTo>
                      <a:pt x="1049" y="192"/>
                    </a:lnTo>
                    <a:lnTo>
                      <a:pt x="1051" y="192"/>
                    </a:lnTo>
                    <a:lnTo>
                      <a:pt x="1052" y="190"/>
                    </a:lnTo>
                    <a:lnTo>
                      <a:pt x="1054" y="188"/>
                    </a:lnTo>
                    <a:lnTo>
                      <a:pt x="1055" y="187"/>
                    </a:lnTo>
                    <a:lnTo>
                      <a:pt x="1057" y="187"/>
                    </a:lnTo>
                    <a:lnTo>
                      <a:pt x="1060" y="188"/>
                    </a:lnTo>
                    <a:lnTo>
                      <a:pt x="1062" y="192"/>
                    </a:lnTo>
                    <a:lnTo>
                      <a:pt x="1063" y="197"/>
                    </a:lnTo>
                    <a:lnTo>
                      <a:pt x="1063" y="200"/>
                    </a:lnTo>
                    <a:lnTo>
                      <a:pt x="1063" y="203"/>
                    </a:lnTo>
                    <a:lnTo>
                      <a:pt x="1065" y="209"/>
                    </a:lnTo>
                    <a:lnTo>
                      <a:pt x="1066" y="212"/>
                    </a:lnTo>
                    <a:lnTo>
                      <a:pt x="1066" y="217"/>
                    </a:lnTo>
                    <a:lnTo>
                      <a:pt x="1068" y="220"/>
                    </a:lnTo>
                    <a:lnTo>
                      <a:pt x="1071" y="220"/>
                    </a:lnTo>
                    <a:lnTo>
                      <a:pt x="1074" y="217"/>
                    </a:lnTo>
                    <a:lnTo>
                      <a:pt x="1077" y="214"/>
                    </a:lnTo>
                    <a:lnTo>
                      <a:pt x="1079" y="212"/>
                    </a:lnTo>
                    <a:lnTo>
                      <a:pt x="1082" y="210"/>
                    </a:lnTo>
                    <a:lnTo>
                      <a:pt x="1087" y="207"/>
                    </a:lnTo>
                    <a:lnTo>
                      <a:pt x="1090" y="205"/>
                    </a:lnTo>
                    <a:lnTo>
                      <a:pt x="1093" y="203"/>
                    </a:lnTo>
                    <a:lnTo>
                      <a:pt x="1096" y="202"/>
                    </a:lnTo>
                    <a:lnTo>
                      <a:pt x="1096" y="207"/>
                    </a:lnTo>
                    <a:lnTo>
                      <a:pt x="1094" y="212"/>
                    </a:lnTo>
                    <a:lnTo>
                      <a:pt x="1094" y="219"/>
                    </a:lnTo>
                    <a:lnTo>
                      <a:pt x="1093" y="224"/>
                    </a:lnTo>
                    <a:lnTo>
                      <a:pt x="1091" y="231"/>
                    </a:lnTo>
                    <a:lnTo>
                      <a:pt x="1090" y="236"/>
                    </a:lnTo>
                    <a:lnTo>
                      <a:pt x="1090" y="242"/>
                    </a:lnTo>
                    <a:lnTo>
                      <a:pt x="1090" y="247"/>
                    </a:lnTo>
                    <a:lnTo>
                      <a:pt x="1094" y="253"/>
                    </a:lnTo>
                    <a:lnTo>
                      <a:pt x="1096" y="253"/>
                    </a:lnTo>
                    <a:lnTo>
                      <a:pt x="1098" y="251"/>
                    </a:lnTo>
                    <a:lnTo>
                      <a:pt x="1099" y="251"/>
                    </a:lnTo>
                    <a:lnTo>
                      <a:pt x="1101" y="249"/>
                    </a:lnTo>
                    <a:lnTo>
                      <a:pt x="1102" y="247"/>
                    </a:lnTo>
                    <a:lnTo>
                      <a:pt x="1104" y="247"/>
                    </a:lnTo>
                    <a:lnTo>
                      <a:pt x="1107" y="246"/>
                    </a:lnTo>
                    <a:lnTo>
                      <a:pt x="1109" y="246"/>
                    </a:lnTo>
                    <a:lnTo>
                      <a:pt x="1109" y="244"/>
                    </a:lnTo>
                    <a:lnTo>
                      <a:pt x="1110" y="244"/>
                    </a:lnTo>
                    <a:lnTo>
                      <a:pt x="1112" y="242"/>
                    </a:lnTo>
                    <a:lnTo>
                      <a:pt x="1112" y="241"/>
                    </a:lnTo>
                    <a:lnTo>
                      <a:pt x="1113" y="241"/>
                    </a:lnTo>
                    <a:lnTo>
                      <a:pt x="1115" y="239"/>
                    </a:lnTo>
                    <a:lnTo>
                      <a:pt x="1115" y="237"/>
                    </a:lnTo>
                    <a:lnTo>
                      <a:pt x="1116" y="237"/>
                    </a:lnTo>
                    <a:lnTo>
                      <a:pt x="1120" y="237"/>
                    </a:lnTo>
                    <a:lnTo>
                      <a:pt x="1120" y="239"/>
                    </a:lnTo>
                    <a:lnTo>
                      <a:pt x="1120" y="242"/>
                    </a:lnTo>
                    <a:lnTo>
                      <a:pt x="1120" y="244"/>
                    </a:lnTo>
                    <a:lnTo>
                      <a:pt x="1118" y="246"/>
                    </a:lnTo>
                    <a:lnTo>
                      <a:pt x="1118" y="249"/>
                    </a:lnTo>
                    <a:lnTo>
                      <a:pt x="1118" y="253"/>
                    </a:lnTo>
                    <a:lnTo>
                      <a:pt x="1118" y="254"/>
                    </a:lnTo>
                    <a:lnTo>
                      <a:pt x="1120" y="258"/>
                    </a:lnTo>
                    <a:lnTo>
                      <a:pt x="1123" y="258"/>
                    </a:lnTo>
                    <a:lnTo>
                      <a:pt x="1124" y="256"/>
                    </a:lnTo>
                    <a:lnTo>
                      <a:pt x="1126" y="254"/>
                    </a:lnTo>
                    <a:lnTo>
                      <a:pt x="1127" y="253"/>
                    </a:lnTo>
                    <a:lnTo>
                      <a:pt x="1127" y="251"/>
                    </a:lnTo>
                    <a:lnTo>
                      <a:pt x="1129" y="249"/>
                    </a:lnTo>
                    <a:lnTo>
                      <a:pt x="1130" y="247"/>
                    </a:lnTo>
                    <a:lnTo>
                      <a:pt x="1130" y="246"/>
                    </a:lnTo>
                    <a:lnTo>
                      <a:pt x="1130" y="242"/>
                    </a:lnTo>
                    <a:lnTo>
                      <a:pt x="1130" y="239"/>
                    </a:lnTo>
                    <a:lnTo>
                      <a:pt x="1130" y="236"/>
                    </a:lnTo>
                    <a:lnTo>
                      <a:pt x="1132" y="232"/>
                    </a:lnTo>
                    <a:lnTo>
                      <a:pt x="1132" y="229"/>
                    </a:lnTo>
                    <a:lnTo>
                      <a:pt x="1132" y="225"/>
                    </a:lnTo>
                    <a:lnTo>
                      <a:pt x="1132" y="222"/>
                    </a:lnTo>
                    <a:lnTo>
                      <a:pt x="1137" y="217"/>
                    </a:lnTo>
                    <a:lnTo>
                      <a:pt x="1140" y="219"/>
                    </a:lnTo>
                    <a:lnTo>
                      <a:pt x="1141" y="236"/>
                    </a:lnTo>
                    <a:lnTo>
                      <a:pt x="1141" y="251"/>
                    </a:lnTo>
                    <a:lnTo>
                      <a:pt x="1141" y="266"/>
                    </a:lnTo>
                    <a:lnTo>
                      <a:pt x="1141" y="283"/>
                    </a:lnTo>
                    <a:lnTo>
                      <a:pt x="1141" y="298"/>
                    </a:lnTo>
                    <a:lnTo>
                      <a:pt x="1141" y="314"/>
                    </a:lnTo>
                    <a:lnTo>
                      <a:pt x="1140" y="330"/>
                    </a:lnTo>
                    <a:lnTo>
                      <a:pt x="1138" y="346"/>
                    </a:lnTo>
                    <a:lnTo>
                      <a:pt x="1129" y="346"/>
                    </a:lnTo>
                    <a:lnTo>
                      <a:pt x="1118" y="346"/>
                    </a:lnTo>
                    <a:lnTo>
                      <a:pt x="1107" y="346"/>
                    </a:lnTo>
                    <a:lnTo>
                      <a:pt x="1096" y="346"/>
                    </a:lnTo>
                    <a:lnTo>
                      <a:pt x="1085" y="346"/>
                    </a:lnTo>
                    <a:lnTo>
                      <a:pt x="1074" y="346"/>
                    </a:lnTo>
                    <a:lnTo>
                      <a:pt x="1063" y="346"/>
                    </a:lnTo>
                    <a:lnTo>
                      <a:pt x="1054" y="346"/>
                    </a:lnTo>
                    <a:lnTo>
                      <a:pt x="1046" y="352"/>
                    </a:lnTo>
                    <a:lnTo>
                      <a:pt x="1048" y="354"/>
                    </a:lnTo>
                    <a:lnTo>
                      <a:pt x="1048" y="356"/>
                    </a:lnTo>
                    <a:lnTo>
                      <a:pt x="1049" y="358"/>
                    </a:lnTo>
                    <a:lnTo>
                      <a:pt x="1051" y="359"/>
                    </a:lnTo>
                    <a:lnTo>
                      <a:pt x="1052" y="361"/>
                    </a:lnTo>
                    <a:lnTo>
                      <a:pt x="1052" y="364"/>
                    </a:lnTo>
                    <a:lnTo>
                      <a:pt x="1054" y="366"/>
                    </a:lnTo>
                    <a:lnTo>
                      <a:pt x="1059" y="366"/>
                    </a:lnTo>
                    <a:lnTo>
                      <a:pt x="1059" y="364"/>
                    </a:lnTo>
                    <a:lnTo>
                      <a:pt x="1057" y="363"/>
                    </a:lnTo>
                    <a:lnTo>
                      <a:pt x="1057" y="361"/>
                    </a:lnTo>
                    <a:lnTo>
                      <a:pt x="1055" y="359"/>
                    </a:lnTo>
                    <a:lnTo>
                      <a:pt x="1054" y="358"/>
                    </a:lnTo>
                    <a:lnTo>
                      <a:pt x="1054" y="356"/>
                    </a:lnTo>
                    <a:lnTo>
                      <a:pt x="1052" y="354"/>
                    </a:lnTo>
                    <a:lnTo>
                      <a:pt x="1052" y="352"/>
                    </a:lnTo>
                    <a:lnTo>
                      <a:pt x="1054" y="351"/>
                    </a:lnTo>
                    <a:lnTo>
                      <a:pt x="1057" y="352"/>
                    </a:lnTo>
                    <a:lnTo>
                      <a:pt x="1060" y="356"/>
                    </a:lnTo>
                    <a:lnTo>
                      <a:pt x="1062" y="358"/>
                    </a:lnTo>
                    <a:lnTo>
                      <a:pt x="1063" y="361"/>
                    </a:lnTo>
                    <a:lnTo>
                      <a:pt x="1063" y="363"/>
                    </a:lnTo>
                    <a:lnTo>
                      <a:pt x="1065" y="366"/>
                    </a:lnTo>
                    <a:lnTo>
                      <a:pt x="1066" y="368"/>
                    </a:lnTo>
                    <a:lnTo>
                      <a:pt x="1068" y="371"/>
                    </a:lnTo>
                    <a:lnTo>
                      <a:pt x="1071" y="369"/>
                    </a:lnTo>
                    <a:lnTo>
                      <a:pt x="1069" y="366"/>
                    </a:lnTo>
                    <a:lnTo>
                      <a:pt x="1069" y="364"/>
                    </a:lnTo>
                    <a:lnTo>
                      <a:pt x="1068" y="363"/>
                    </a:lnTo>
                    <a:lnTo>
                      <a:pt x="1068" y="361"/>
                    </a:lnTo>
                    <a:lnTo>
                      <a:pt x="1066" y="358"/>
                    </a:lnTo>
                    <a:lnTo>
                      <a:pt x="1066" y="356"/>
                    </a:lnTo>
                    <a:lnTo>
                      <a:pt x="1065" y="354"/>
                    </a:lnTo>
                    <a:lnTo>
                      <a:pt x="1063" y="351"/>
                    </a:lnTo>
                    <a:lnTo>
                      <a:pt x="1071" y="351"/>
                    </a:lnTo>
                    <a:lnTo>
                      <a:pt x="1071" y="352"/>
                    </a:lnTo>
                    <a:lnTo>
                      <a:pt x="1071" y="354"/>
                    </a:lnTo>
                    <a:lnTo>
                      <a:pt x="1073" y="356"/>
                    </a:lnTo>
                    <a:lnTo>
                      <a:pt x="1074" y="356"/>
                    </a:lnTo>
                    <a:lnTo>
                      <a:pt x="1076" y="358"/>
                    </a:lnTo>
                    <a:lnTo>
                      <a:pt x="1077" y="359"/>
                    </a:lnTo>
                    <a:lnTo>
                      <a:pt x="1079" y="361"/>
                    </a:lnTo>
                    <a:lnTo>
                      <a:pt x="1080" y="363"/>
                    </a:lnTo>
                    <a:lnTo>
                      <a:pt x="1082" y="363"/>
                    </a:lnTo>
                    <a:lnTo>
                      <a:pt x="1082" y="361"/>
                    </a:lnTo>
                    <a:lnTo>
                      <a:pt x="1080" y="359"/>
                    </a:lnTo>
                    <a:lnTo>
                      <a:pt x="1080" y="358"/>
                    </a:lnTo>
                    <a:lnTo>
                      <a:pt x="1079" y="358"/>
                    </a:lnTo>
                    <a:lnTo>
                      <a:pt x="1079" y="356"/>
                    </a:lnTo>
                    <a:lnTo>
                      <a:pt x="1079" y="354"/>
                    </a:lnTo>
                    <a:lnTo>
                      <a:pt x="1077" y="352"/>
                    </a:lnTo>
                    <a:lnTo>
                      <a:pt x="1077" y="351"/>
                    </a:lnTo>
                    <a:lnTo>
                      <a:pt x="1085" y="352"/>
                    </a:lnTo>
                    <a:lnTo>
                      <a:pt x="1087" y="354"/>
                    </a:lnTo>
                    <a:lnTo>
                      <a:pt x="1088" y="356"/>
                    </a:lnTo>
                    <a:lnTo>
                      <a:pt x="1088" y="358"/>
                    </a:lnTo>
                    <a:lnTo>
                      <a:pt x="1090" y="359"/>
                    </a:lnTo>
                    <a:lnTo>
                      <a:pt x="1091" y="361"/>
                    </a:lnTo>
                    <a:lnTo>
                      <a:pt x="1093" y="363"/>
                    </a:lnTo>
                    <a:lnTo>
                      <a:pt x="1094" y="364"/>
                    </a:lnTo>
                    <a:lnTo>
                      <a:pt x="1096" y="366"/>
                    </a:lnTo>
                    <a:lnTo>
                      <a:pt x="1096" y="364"/>
                    </a:lnTo>
                    <a:lnTo>
                      <a:pt x="1096" y="363"/>
                    </a:lnTo>
                    <a:lnTo>
                      <a:pt x="1096" y="361"/>
                    </a:lnTo>
                    <a:lnTo>
                      <a:pt x="1094" y="359"/>
                    </a:lnTo>
                    <a:lnTo>
                      <a:pt x="1093" y="358"/>
                    </a:lnTo>
                    <a:lnTo>
                      <a:pt x="1093" y="356"/>
                    </a:lnTo>
                    <a:lnTo>
                      <a:pt x="1091" y="354"/>
                    </a:lnTo>
                    <a:lnTo>
                      <a:pt x="1091" y="352"/>
                    </a:lnTo>
                    <a:lnTo>
                      <a:pt x="1093" y="352"/>
                    </a:lnTo>
                    <a:lnTo>
                      <a:pt x="1093" y="351"/>
                    </a:lnTo>
                    <a:lnTo>
                      <a:pt x="1094" y="351"/>
                    </a:lnTo>
                    <a:lnTo>
                      <a:pt x="1096" y="351"/>
                    </a:lnTo>
                    <a:lnTo>
                      <a:pt x="1098" y="351"/>
                    </a:lnTo>
                    <a:lnTo>
                      <a:pt x="1099" y="351"/>
                    </a:lnTo>
                    <a:lnTo>
                      <a:pt x="1101" y="352"/>
                    </a:lnTo>
                    <a:lnTo>
                      <a:pt x="1102" y="354"/>
                    </a:lnTo>
                    <a:lnTo>
                      <a:pt x="1104" y="358"/>
                    </a:lnTo>
                    <a:lnTo>
                      <a:pt x="1105" y="359"/>
                    </a:lnTo>
                    <a:lnTo>
                      <a:pt x="1107" y="361"/>
                    </a:lnTo>
                    <a:lnTo>
                      <a:pt x="1109" y="364"/>
                    </a:lnTo>
                    <a:lnTo>
                      <a:pt x="1110" y="366"/>
                    </a:lnTo>
                    <a:lnTo>
                      <a:pt x="1112" y="368"/>
                    </a:lnTo>
                    <a:lnTo>
                      <a:pt x="1115" y="368"/>
                    </a:lnTo>
                    <a:lnTo>
                      <a:pt x="1115" y="366"/>
                    </a:lnTo>
                    <a:lnTo>
                      <a:pt x="1113" y="364"/>
                    </a:lnTo>
                    <a:lnTo>
                      <a:pt x="1112" y="363"/>
                    </a:lnTo>
                    <a:lnTo>
                      <a:pt x="1112" y="361"/>
                    </a:lnTo>
                    <a:lnTo>
                      <a:pt x="1110" y="359"/>
                    </a:lnTo>
                    <a:lnTo>
                      <a:pt x="1110" y="358"/>
                    </a:lnTo>
                    <a:lnTo>
                      <a:pt x="1109" y="356"/>
                    </a:lnTo>
                    <a:lnTo>
                      <a:pt x="1109" y="352"/>
                    </a:lnTo>
                    <a:lnTo>
                      <a:pt x="1110" y="351"/>
                    </a:lnTo>
                    <a:lnTo>
                      <a:pt x="1113" y="351"/>
                    </a:lnTo>
                    <a:lnTo>
                      <a:pt x="1115" y="352"/>
                    </a:lnTo>
                    <a:lnTo>
                      <a:pt x="1116" y="354"/>
                    </a:lnTo>
                    <a:lnTo>
                      <a:pt x="1118" y="356"/>
                    </a:lnTo>
                    <a:lnTo>
                      <a:pt x="1120" y="358"/>
                    </a:lnTo>
                    <a:lnTo>
                      <a:pt x="1121" y="361"/>
                    </a:lnTo>
                    <a:lnTo>
                      <a:pt x="1123" y="363"/>
                    </a:lnTo>
                    <a:lnTo>
                      <a:pt x="1124" y="364"/>
                    </a:lnTo>
                    <a:lnTo>
                      <a:pt x="1126" y="366"/>
                    </a:lnTo>
                    <a:lnTo>
                      <a:pt x="1127" y="364"/>
                    </a:lnTo>
                    <a:lnTo>
                      <a:pt x="1127" y="363"/>
                    </a:lnTo>
                    <a:lnTo>
                      <a:pt x="1126" y="363"/>
                    </a:lnTo>
                    <a:lnTo>
                      <a:pt x="1126" y="361"/>
                    </a:lnTo>
                    <a:lnTo>
                      <a:pt x="1126" y="359"/>
                    </a:lnTo>
                    <a:lnTo>
                      <a:pt x="1124" y="358"/>
                    </a:lnTo>
                    <a:lnTo>
                      <a:pt x="1124" y="356"/>
                    </a:lnTo>
                    <a:lnTo>
                      <a:pt x="1123" y="354"/>
                    </a:lnTo>
                    <a:lnTo>
                      <a:pt x="1123" y="352"/>
                    </a:lnTo>
                    <a:lnTo>
                      <a:pt x="1126" y="352"/>
                    </a:lnTo>
                    <a:lnTo>
                      <a:pt x="1127" y="354"/>
                    </a:lnTo>
                    <a:lnTo>
                      <a:pt x="1127" y="356"/>
                    </a:lnTo>
                    <a:lnTo>
                      <a:pt x="1129" y="358"/>
                    </a:lnTo>
                    <a:lnTo>
                      <a:pt x="1130" y="359"/>
                    </a:lnTo>
                    <a:lnTo>
                      <a:pt x="1132" y="361"/>
                    </a:lnTo>
                    <a:lnTo>
                      <a:pt x="1134" y="364"/>
                    </a:lnTo>
                    <a:lnTo>
                      <a:pt x="1137" y="366"/>
                    </a:lnTo>
                    <a:lnTo>
                      <a:pt x="1137" y="364"/>
                    </a:lnTo>
                    <a:lnTo>
                      <a:pt x="1138" y="363"/>
                    </a:lnTo>
                    <a:lnTo>
                      <a:pt x="1137" y="363"/>
                    </a:lnTo>
                    <a:lnTo>
                      <a:pt x="1137" y="361"/>
                    </a:lnTo>
                    <a:lnTo>
                      <a:pt x="1135" y="359"/>
                    </a:lnTo>
                    <a:lnTo>
                      <a:pt x="1134" y="358"/>
                    </a:lnTo>
                    <a:lnTo>
                      <a:pt x="1132" y="356"/>
                    </a:lnTo>
                    <a:lnTo>
                      <a:pt x="1134" y="352"/>
                    </a:lnTo>
                    <a:lnTo>
                      <a:pt x="1137" y="356"/>
                    </a:lnTo>
                    <a:lnTo>
                      <a:pt x="1140" y="358"/>
                    </a:lnTo>
                    <a:lnTo>
                      <a:pt x="1141" y="361"/>
                    </a:lnTo>
                    <a:lnTo>
                      <a:pt x="1143" y="364"/>
                    </a:lnTo>
                    <a:lnTo>
                      <a:pt x="1146" y="368"/>
                    </a:lnTo>
                    <a:lnTo>
                      <a:pt x="1148" y="371"/>
                    </a:lnTo>
                    <a:lnTo>
                      <a:pt x="1149" y="374"/>
                    </a:lnTo>
                    <a:lnTo>
                      <a:pt x="1152" y="376"/>
                    </a:lnTo>
                    <a:lnTo>
                      <a:pt x="1152" y="374"/>
                    </a:lnTo>
                    <a:lnTo>
                      <a:pt x="1152" y="373"/>
                    </a:lnTo>
                    <a:lnTo>
                      <a:pt x="1151" y="371"/>
                    </a:lnTo>
                    <a:lnTo>
                      <a:pt x="1151" y="369"/>
                    </a:lnTo>
                    <a:lnTo>
                      <a:pt x="1149" y="368"/>
                    </a:lnTo>
                    <a:lnTo>
                      <a:pt x="1148" y="366"/>
                    </a:lnTo>
                    <a:lnTo>
                      <a:pt x="1148" y="364"/>
                    </a:lnTo>
                    <a:lnTo>
                      <a:pt x="1148" y="363"/>
                    </a:lnTo>
                    <a:lnTo>
                      <a:pt x="1149" y="364"/>
                    </a:lnTo>
                    <a:lnTo>
                      <a:pt x="1152" y="368"/>
                    </a:lnTo>
                    <a:lnTo>
                      <a:pt x="1154" y="371"/>
                    </a:lnTo>
                    <a:lnTo>
                      <a:pt x="1155" y="373"/>
                    </a:lnTo>
                    <a:lnTo>
                      <a:pt x="1157" y="376"/>
                    </a:lnTo>
                    <a:lnTo>
                      <a:pt x="1159" y="380"/>
                    </a:lnTo>
                    <a:lnTo>
                      <a:pt x="1160" y="383"/>
                    </a:lnTo>
                    <a:lnTo>
                      <a:pt x="1163" y="386"/>
                    </a:lnTo>
                    <a:lnTo>
                      <a:pt x="1165" y="393"/>
                    </a:lnTo>
                    <a:lnTo>
                      <a:pt x="1168" y="398"/>
                    </a:lnTo>
                    <a:lnTo>
                      <a:pt x="1170" y="402"/>
                    </a:lnTo>
                    <a:lnTo>
                      <a:pt x="1173" y="407"/>
                    </a:lnTo>
                    <a:lnTo>
                      <a:pt x="1174" y="412"/>
                    </a:lnTo>
                    <a:lnTo>
                      <a:pt x="1176" y="417"/>
                    </a:lnTo>
                    <a:lnTo>
                      <a:pt x="1177" y="420"/>
                    </a:lnTo>
                    <a:lnTo>
                      <a:pt x="1181" y="425"/>
                    </a:lnTo>
                    <a:lnTo>
                      <a:pt x="1182" y="429"/>
                    </a:lnTo>
                    <a:lnTo>
                      <a:pt x="1187" y="437"/>
                    </a:lnTo>
                    <a:lnTo>
                      <a:pt x="1190" y="444"/>
                    </a:lnTo>
                    <a:lnTo>
                      <a:pt x="1193" y="451"/>
                    </a:lnTo>
                    <a:lnTo>
                      <a:pt x="1196" y="457"/>
                    </a:lnTo>
                    <a:lnTo>
                      <a:pt x="1201" y="464"/>
                    </a:lnTo>
                    <a:lnTo>
                      <a:pt x="1204" y="471"/>
                    </a:lnTo>
                    <a:lnTo>
                      <a:pt x="1209" y="478"/>
                    </a:lnTo>
                    <a:lnTo>
                      <a:pt x="1213" y="486"/>
                    </a:lnTo>
                    <a:lnTo>
                      <a:pt x="1213" y="490"/>
                    </a:lnTo>
                    <a:lnTo>
                      <a:pt x="1218" y="496"/>
                    </a:lnTo>
                    <a:lnTo>
                      <a:pt x="1221" y="505"/>
                    </a:lnTo>
                    <a:lnTo>
                      <a:pt x="1226" y="512"/>
                    </a:lnTo>
                    <a:lnTo>
                      <a:pt x="1229" y="518"/>
                    </a:lnTo>
                    <a:lnTo>
                      <a:pt x="1234" y="527"/>
                    </a:lnTo>
                    <a:lnTo>
                      <a:pt x="1237" y="534"/>
                    </a:lnTo>
                    <a:lnTo>
                      <a:pt x="1240" y="542"/>
                    </a:lnTo>
                    <a:lnTo>
                      <a:pt x="1243" y="551"/>
                    </a:lnTo>
                    <a:lnTo>
                      <a:pt x="1243" y="552"/>
                    </a:lnTo>
                    <a:lnTo>
                      <a:pt x="1243" y="554"/>
                    </a:lnTo>
                    <a:lnTo>
                      <a:pt x="1245" y="554"/>
                    </a:lnTo>
                    <a:lnTo>
                      <a:pt x="1245" y="556"/>
                    </a:lnTo>
                    <a:lnTo>
                      <a:pt x="1246" y="557"/>
                    </a:lnTo>
                    <a:lnTo>
                      <a:pt x="1248" y="559"/>
                    </a:lnTo>
                    <a:lnTo>
                      <a:pt x="1248" y="561"/>
                    </a:lnTo>
                    <a:lnTo>
                      <a:pt x="1246" y="564"/>
                    </a:lnTo>
                    <a:lnTo>
                      <a:pt x="1129" y="564"/>
                    </a:lnTo>
                    <a:lnTo>
                      <a:pt x="1012" y="566"/>
                    </a:lnTo>
                    <a:lnTo>
                      <a:pt x="893" y="566"/>
                    </a:lnTo>
                    <a:lnTo>
                      <a:pt x="775" y="568"/>
                    </a:lnTo>
                    <a:lnTo>
                      <a:pt x="658" y="568"/>
                    </a:lnTo>
                    <a:lnTo>
                      <a:pt x="539" y="568"/>
                    </a:lnTo>
                    <a:lnTo>
                      <a:pt x="422" y="568"/>
                    </a:lnTo>
                    <a:lnTo>
                      <a:pt x="303" y="569"/>
                    </a:lnTo>
                    <a:lnTo>
                      <a:pt x="267" y="569"/>
                    </a:lnTo>
                    <a:lnTo>
                      <a:pt x="233" y="569"/>
                    </a:lnTo>
                    <a:lnTo>
                      <a:pt x="197" y="569"/>
                    </a:lnTo>
                    <a:lnTo>
                      <a:pt x="162" y="569"/>
                    </a:lnTo>
                    <a:lnTo>
                      <a:pt x="128" y="569"/>
                    </a:lnTo>
                    <a:lnTo>
                      <a:pt x="93" y="569"/>
                    </a:lnTo>
                    <a:lnTo>
                      <a:pt x="59" y="569"/>
                    </a:lnTo>
                    <a:lnTo>
                      <a:pt x="25" y="571"/>
                    </a:lnTo>
                    <a:lnTo>
                      <a:pt x="21" y="571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2" name="Freeform 15"/>
              <p:cNvSpPr>
                <a:spLocks/>
              </p:cNvSpPr>
              <p:nvPr/>
            </p:nvSpPr>
            <p:spPr bwMode="auto">
              <a:xfrm>
                <a:off x="4222" y="1693"/>
                <a:ext cx="1248" cy="571"/>
              </a:xfrm>
              <a:custGeom>
                <a:avLst/>
                <a:gdLst>
                  <a:gd name="T0" fmla="*/ 73 w 1248"/>
                  <a:gd name="T1" fmla="*/ 317 h 571"/>
                  <a:gd name="T2" fmla="*/ 7 w 1248"/>
                  <a:gd name="T3" fmla="*/ 78 h 571"/>
                  <a:gd name="T4" fmla="*/ 39 w 1248"/>
                  <a:gd name="T5" fmla="*/ 15 h 571"/>
                  <a:gd name="T6" fmla="*/ 139 w 1248"/>
                  <a:gd name="T7" fmla="*/ 119 h 571"/>
                  <a:gd name="T8" fmla="*/ 131 w 1248"/>
                  <a:gd name="T9" fmla="*/ 254 h 571"/>
                  <a:gd name="T10" fmla="*/ 103 w 1248"/>
                  <a:gd name="T11" fmla="*/ 471 h 571"/>
                  <a:gd name="T12" fmla="*/ 192 w 1248"/>
                  <a:gd name="T13" fmla="*/ 546 h 571"/>
                  <a:gd name="T14" fmla="*/ 331 w 1248"/>
                  <a:gd name="T15" fmla="*/ 496 h 571"/>
                  <a:gd name="T16" fmla="*/ 361 w 1248"/>
                  <a:gd name="T17" fmla="*/ 481 h 571"/>
                  <a:gd name="T18" fmla="*/ 395 w 1248"/>
                  <a:gd name="T19" fmla="*/ 485 h 571"/>
                  <a:gd name="T20" fmla="*/ 423 w 1248"/>
                  <a:gd name="T21" fmla="*/ 432 h 571"/>
                  <a:gd name="T22" fmla="*/ 480 w 1248"/>
                  <a:gd name="T23" fmla="*/ 415 h 571"/>
                  <a:gd name="T24" fmla="*/ 488 w 1248"/>
                  <a:gd name="T25" fmla="*/ 456 h 571"/>
                  <a:gd name="T26" fmla="*/ 528 w 1248"/>
                  <a:gd name="T27" fmla="*/ 454 h 571"/>
                  <a:gd name="T28" fmla="*/ 530 w 1248"/>
                  <a:gd name="T29" fmla="*/ 430 h 571"/>
                  <a:gd name="T30" fmla="*/ 524 w 1248"/>
                  <a:gd name="T31" fmla="*/ 393 h 571"/>
                  <a:gd name="T32" fmla="*/ 552 w 1248"/>
                  <a:gd name="T33" fmla="*/ 430 h 571"/>
                  <a:gd name="T34" fmla="*/ 603 w 1248"/>
                  <a:gd name="T35" fmla="*/ 476 h 571"/>
                  <a:gd name="T36" fmla="*/ 802 w 1248"/>
                  <a:gd name="T37" fmla="*/ 456 h 571"/>
                  <a:gd name="T38" fmla="*/ 836 w 1248"/>
                  <a:gd name="T39" fmla="*/ 410 h 571"/>
                  <a:gd name="T40" fmla="*/ 825 w 1248"/>
                  <a:gd name="T41" fmla="*/ 371 h 571"/>
                  <a:gd name="T42" fmla="*/ 772 w 1248"/>
                  <a:gd name="T43" fmla="*/ 361 h 571"/>
                  <a:gd name="T44" fmla="*/ 775 w 1248"/>
                  <a:gd name="T45" fmla="*/ 224 h 571"/>
                  <a:gd name="T46" fmla="*/ 810 w 1248"/>
                  <a:gd name="T47" fmla="*/ 200 h 571"/>
                  <a:gd name="T48" fmla="*/ 886 w 1248"/>
                  <a:gd name="T49" fmla="*/ 198 h 571"/>
                  <a:gd name="T50" fmla="*/ 832 w 1248"/>
                  <a:gd name="T51" fmla="*/ 281 h 571"/>
                  <a:gd name="T52" fmla="*/ 808 w 1248"/>
                  <a:gd name="T53" fmla="*/ 332 h 571"/>
                  <a:gd name="T54" fmla="*/ 840 w 1248"/>
                  <a:gd name="T55" fmla="*/ 359 h 571"/>
                  <a:gd name="T56" fmla="*/ 844 w 1248"/>
                  <a:gd name="T57" fmla="*/ 346 h 571"/>
                  <a:gd name="T58" fmla="*/ 858 w 1248"/>
                  <a:gd name="T59" fmla="*/ 356 h 571"/>
                  <a:gd name="T60" fmla="*/ 829 w 1248"/>
                  <a:gd name="T61" fmla="*/ 341 h 571"/>
                  <a:gd name="T62" fmla="*/ 866 w 1248"/>
                  <a:gd name="T63" fmla="*/ 278 h 571"/>
                  <a:gd name="T64" fmla="*/ 880 w 1248"/>
                  <a:gd name="T65" fmla="*/ 247 h 571"/>
                  <a:gd name="T66" fmla="*/ 869 w 1248"/>
                  <a:gd name="T67" fmla="*/ 234 h 571"/>
                  <a:gd name="T68" fmla="*/ 883 w 1248"/>
                  <a:gd name="T69" fmla="*/ 244 h 571"/>
                  <a:gd name="T70" fmla="*/ 904 w 1248"/>
                  <a:gd name="T71" fmla="*/ 217 h 571"/>
                  <a:gd name="T72" fmla="*/ 991 w 1248"/>
                  <a:gd name="T73" fmla="*/ 183 h 571"/>
                  <a:gd name="T74" fmla="*/ 1044 w 1248"/>
                  <a:gd name="T75" fmla="*/ 142 h 571"/>
                  <a:gd name="T76" fmla="*/ 1062 w 1248"/>
                  <a:gd name="T77" fmla="*/ 131 h 571"/>
                  <a:gd name="T78" fmla="*/ 1024 w 1248"/>
                  <a:gd name="T79" fmla="*/ 181 h 571"/>
                  <a:gd name="T80" fmla="*/ 1051 w 1248"/>
                  <a:gd name="T81" fmla="*/ 192 h 571"/>
                  <a:gd name="T82" fmla="*/ 1068 w 1248"/>
                  <a:gd name="T83" fmla="*/ 220 h 571"/>
                  <a:gd name="T84" fmla="*/ 1091 w 1248"/>
                  <a:gd name="T85" fmla="*/ 231 h 571"/>
                  <a:gd name="T86" fmla="*/ 1110 w 1248"/>
                  <a:gd name="T87" fmla="*/ 244 h 571"/>
                  <a:gd name="T88" fmla="*/ 1118 w 1248"/>
                  <a:gd name="T89" fmla="*/ 254 h 571"/>
                  <a:gd name="T90" fmla="*/ 1130 w 1248"/>
                  <a:gd name="T91" fmla="*/ 236 h 571"/>
                  <a:gd name="T92" fmla="*/ 1138 w 1248"/>
                  <a:gd name="T93" fmla="*/ 346 h 571"/>
                  <a:gd name="T94" fmla="*/ 1051 w 1248"/>
                  <a:gd name="T95" fmla="*/ 359 h 571"/>
                  <a:gd name="T96" fmla="*/ 1057 w 1248"/>
                  <a:gd name="T97" fmla="*/ 352 h 571"/>
                  <a:gd name="T98" fmla="*/ 1066 w 1248"/>
                  <a:gd name="T99" fmla="*/ 356 h 571"/>
                  <a:gd name="T100" fmla="*/ 1080 w 1248"/>
                  <a:gd name="T101" fmla="*/ 359 h 571"/>
                  <a:gd name="T102" fmla="*/ 1094 w 1248"/>
                  <a:gd name="T103" fmla="*/ 364 h 571"/>
                  <a:gd name="T104" fmla="*/ 1096 w 1248"/>
                  <a:gd name="T105" fmla="*/ 351 h 571"/>
                  <a:gd name="T106" fmla="*/ 1113 w 1248"/>
                  <a:gd name="T107" fmla="*/ 364 h 571"/>
                  <a:gd name="T108" fmla="*/ 1123 w 1248"/>
                  <a:gd name="T109" fmla="*/ 363 h 571"/>
                  <a:gd name="T110" fmla="*/ 1127 w 1248"/>
                  <a:gd name="T111" fmla="*/ 356 h 571"/>
                  <a:gd name="T112" fmla="*/ 1134 w 1248"/>
                  <a:gd name="T113" fmla="*/ 352 h 571"/>
                  <a:gd name="T114" fmla="*/ 1148 w 1248"/>
                  <a:gd name="T115" fmla="*/ 366 h 571"/>
                  <a:gd name="T116" fmla="*/ 1173 w 1248"/>
                  <a:gd name="T117" fmla="*/ 407 h 571"/>
                  <a:gd name="T118" fmla="*/ 1213 w 1248"/>
                  <a:gd name="T119" fmla="*/ 490 h 571"/>
                  <a:gd name="T120" fmla="*/ 1246 w 1248"/>
                  <a:gd name="T121" fmla="*/ 557 h 571"/>
                  <a:gd name="T122" fmla="*/ 197 w 1248"/>
                  <a:gd name="T123" fmla="*/ 569 h 5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8"/>
                  <a:gd name="T187" fmla="*/ 0 h 571"/>
                  <a:gd name="T188" fmla="*/ 1248 w 1248"/>
                  <a:gd name="T189" fmla="*/ 571 h 5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8" h="571">
                    <a:moveTo>
                      <a:pt x="21" y="571"/>
                    </a:moveTo>
                    <a:lnTo>
                      <a:pt x="31" y="520"/>
                    </a:lnTo>
                    <a:lnTo>
                      <a:pt x="42" y="473"/>
                    </a:lnTo>
                    <a:lnTo>
                      <a:pt x="54" y="424"/>
                    </a:lnTo>
                    <a:lnTo>
                      <a:pt x="67" y="376"/>
                    </a:lnTo>
                    <a:lnTo>
                      <a:pt x="79" y="327"/>
                    </a:lnTo>
                    <a:lnTo>
                      <a:pt x="90" y="280"/>
                    </a:lnTo>
                    <a:lnTo>
                      <a:pt x="103" y="231"/>
                    </a:lnTo>
                    <a:lnTo>
                      <a:pt x="112" y="183"/>
                    </a:lnTo>
                    <a:lnTo>
                      <a:pt x="109" y="181"/>
                    </a:lnTo>
                    <a:lnTo>
                      <a:pt x="104" y="185"/>
                    </a:lnTo>
                    <a:lnTo>
                      <a:pt x="93" y="229"/>
                    </a:lnTo>
                    <a:lnTo>
                      <a:pt x="84" y="273"/>
                    </a:lnTo>
                    <a:lnTo>
                      <a:pt x="73" y="317"/>
                    </a:lnTo>
                    <a:lnTo>
                      <a:pt x="62" y="361"/>
                    </a:lnTo>
                    <a:lnTo>
                      <a:pt x="51" y="405"/>
                    </a:lnTo>
                    <a:lnTo>
                      <a:pt x="40" y="447"/>
                    </a:lnTo>
                    <a:lnTo>
                      <a:pt x="29" y="491"/>
                    </a:lnTo>
                    <a:lnTo>
                      <a:pt x="17" y="534"/>
                    </a:lnTo>
                    <a:lnTo>
                      <a:pt x="15" y="479"/>
                    </a:lnTo>
                    <a:lnTo>
                      <a:pt x="15" y="424"/>
                    </a:lnTo>
                    <a:lnTo>
                      <a:pt x="14" y="368"/>
                    </a:lnTo>
                    <a:lnTo>
                      <a:pt x="12" y="312"/>
                    </a:lnTo>
                    <a:lnTo>
                      <a:pt x="12" y="256"/>
                    </a:lnTo>
                    <a:lnTo>
                      <a:pt x="11" y="200"/>
                    </a:lnTo>
                    <a:lnTo>
                      <a:pt x="9" y="144"/>
                    </a:lnTo>
                    <a:lnTo>
                      <a:pt x="7" y="88"/>
                    </a:lnTo>
                    <a:lnTo>
                      <a:pt x="7" y="78"/>
                    </a:lnTo>
                    <a:lnTo>
                      <a:pt x="7" y="66"/>
                    </a:lnTo>
                    <a:lnTo>
                      <a:pt x="7" y="56"/>
                    </a:lnTo>
                    <a:lnTo>
                      <a:pt x="7" y="46"/>
                    </a:lnTo>
                    <a:lnTo>
                      <a:pt x="7" y="36"/>
                    </a:lnTo>
                    <a:lnTo>
                      <a:pt x="7" y="27"/>
                    </a:lnTo>
                    <a:lnTo>
                      <a:pt x="6" y="1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2"/>
                    </a:lnTo>
                    <a:lnTo>
                      <a:pt x="20" y="5"/>
                    </a:lnTo>
                    <a:lnTo>
                      <a:pt x="26" y="9"/>
                    </a:lnTo>
                    <a:lnTo>
                      <a:pt x="32" y="12"/>
                    </a:lnTo>
                    <a:lnTo>
                      <a:pt x="39" y="15"/>
                    </a:lnTo>
                    <a:lnTo>
                      <a:pt x="45" y="17"/>
                    </a:lnTo>
                    <a:lnTo>
                      <a:pt x="53" y="19"/>
                    </a:lnTo>
                    <a:lnTo>
                      <a:pt x="62" y="29"/>
                    </a:lnTo>
                    <a:lnTo>
                      <a:pt x="72" y="37"/>
                    </a:lnTo>
                    <a:lnTo>
                      <a:pt x="81" y="48"/>
                    </a:lnTo>
                    <a:lnTo>
                      <a:pt x="92" y="59"/>
                    </a:lnTo>
                    <a:lnTo>
                      <a:pt x="101" y="70"/>
                    </a:lnTo>
                    <a:lnTo>
                      <a:pt x="111" y="80"/>
                    </a:lnTo>
                    <a:lnTo>
                      <a:pt x="120" y="90"/>
                    </a:lnTo>
                    <a:lnTo>
                      <a:pt x="129" y="98"/>
                    </a:lnTo>
                    <a:lnTo>
                      <a:pt x="131" y="104"/>
                    </a:lnTo>
                    <a:lnTo>
                      <a:pt x="134" y="109"/>
                    </a:lnTo>
                    <a:lnTo>
                      <a:pt x="136" y="114"/>
                    </a:lnTo>
                    <a:lnTo>
                      <a:pt x="139" y="119"/>
                    </a:lnTo>
                    <a:lnTo>
                      <a:pt x="142" y="124"/>
                    </a:lnTo>
                    <a:lnTo>
                      <a:pt x="143" y="131"/>
                    </a:lnTo>
                    <a:lnTo>
                      <a:pt x="147" y="136"/>
                    </a:lnTo>
                    <a:lnTo>
                      <a:pt x="150" y="142"/>
                    </a:lnTo>
                    <a:lnTo>
                      <a:pt x="153" y="154"/>
                    </a:lnTo>
                    <a:lnTo>
                      <a:pt x="154" y="166"/>
                    </a:lnTo>
                    <a:lnTo>
                      <a:pt x="154" y="180"/>
                    </a:lnTo>
                    <a:lnTo>
                      <a:pt x="154" y="193"/>
                    </a:lnTo>
                    <a:lnTo>
                      <a:pt x="151" y="207"/>
                    </a:lnTo>
                    <a:lnTo>
                      <a:pt x="148" y="219"/>
                    </a:lnTo>
                    <a:lnTo>
                      <a:pt x="142" y="232"/>
                    </a:lnTo>
                    <a:lnTo>
                      <a:pt x="136" y="242"/>
                    </a:lnTo>
                    <a:lnTo>
                      <a:pt x="136" y="246"/>
                    </a:lnTo>
                    <a:lnTo>
                      <a:pt x="131" y="254"/>
                    </a:lnTo>
                    <a:lnTo>
                      <a:pt x="126" y="263"/>
                    </a:lnTo>
                    <a:lnTo>
                      <a:pt x="122" y="273"/>
                    </a:lnTo>
                    <a:lnTo>
                      <a:pt x="115" y="281"/>
                    </a:lnTo>
                    <a:lnTo>
                      <a:pt x="111" y="292"/>
                    </a:lnTo>
                    <a:lnTo>
                      <a:pt x="106" y="302"/>
                    </a:lnTo>
                    <a:lnTo>
                      <a:pt x="101" y="312"/>
                    </a:lnTo>
                    <a:lnTo>
                      <a:pt x="95" y="322"/>
                    </a:lnTo>
                    <a:lnTo>
                      <a:pt x="92" y="342"/>
                    </a:lnTo>
                    <a:lnTo>
                      <a:pt x="89" y="364"/>
                    </a:lnTo>
                    <a:lnTo>
                      <a:pt x="87" y="386"/>
                    </a:lnTo>
                    <a:lnTo>
                      <a:pt x="89" y="407"/>
                    </a:lnTo>
                    <a:lnTo>
                      <a:pt x="92" y="429"/>
                    </a:lnTo>
                    <a:lnTo>
                      <a:pt x="97" y="451"/>
                    </a:lnTo>
                    <a:lnTo>
                      <a:pt x="103" y="471"/>
                    </a:lnTo>
                    <a:lnTo>
                      <a:pt x="111" y="490"/>
                    </a:lnTo>
                    <a:lnTo>
                      <a:pt x="117" y="498"/>
                    </a:lnTo>
                    <a:lnTo>
                      <a:pt x="122" y="507"/>
                    </a:lnTo>
                    <a:lnTo>
                      <a:pt x="129" y="513"/>
                    </a:lnTo>
                    <a:lnTo>
                      <a:pt x="137" y="520"/>
                    </a:lnTo>
                    <a:lnTo>
                      <a:pt x="145" y="527"/>
                    </a:lnTo>
                    <a:lnTo>
                      <a:pt x="153" y="532"/>
                    </a:lnTo>
                    <a:lnTo>
                      <a:pt x="162" y="537"/>
                    </a:lnTo>
                    <a:lnTo>
                      <a:pt x="170" y="542"/>
                    </a:lnTo>
                    <a:lnTo>
                      <a:pt x="175" y="542"/>
                    </a:lnTo>
                    <a:lnTo>
                      <a:pt x="179" y="544"/>
                    </a:lnTo>
                    <a:lnTo>
                      <a:pt x="184" y="544"/>
                    </a:lnTo>
                    <a:lnTo>
                      <a:pt x="187" y="546"/>
                    </a:lnTo>
                    <a:lnTo>
                      <a:pt x="192" y="546"/>
                    </a:lnTo>
                    <a:lnTo>
                      <a:pt x="195" y="547"/>
                    </a:lnTo>
                    <a:lnTo>
                      <a:pt x="200" y="549"/>
                    </a:lnTo>
                    <a:lnTo>
                      <a:pt x="203" y="551"/>
                    </a:lnTo>
                    <a:lnTo>
                      <a:pt x="220" y="551"/>
                    </a:lnTo>
                    <a:lnTo>
                      <a:pt x="236" y="547"/>
                    </a:lnTo>
                    <a:lnTo>
                      <a:pt x="251" y="544"/>
                    </a:lnTo>
                    <a:lnTo>
                      <a:pt x="267" y="539"/>
                    </a:lnTo>
                    <a:lnTo>
                      <a:pt x="283" y="534"/>
                    </a:lnTo>
                    <a:lnTo>
                      <a:pt x="297" y="525"/>
                    </a:lnTo>
                    <a:lnTo>
                      <a:pt x="309" y="515"/>
                    </a:lnTo>
                    <a:lnTo>
                      <a:pt x="322" y="503"/>
                    </a:lnTo>
                    <a:lnTo>
                      <a:pt x="325" y="502"/>
                    </a:lnTo>
                    <a:lnTo>
                      <a:pt x="328" y="498"/>
                    </a:lnTo>
                    <a:lnTo>
                      <a:pt x="331" y="496"/>
                    </a:lnTo>
                    <a:lnTo>
                      <a:pt x="334" y="493"/>
                    </a:lnTo>
                    <a:lnTo>
                      <a:pt x="337" y="491"/>
                    </a:lnTo>
                    <a:lnTo>
                      <a:pt x="341" y="490"/>
                    </a:lnTo>
                    <a:lnTo>
                      <a:pt x="344" y="486"/>
                    </a:lnTo>
                    <a:lnTo>
                      <a:pt x="348" y="485"/>
                    </a:lnTo>
                    <a:lnTo>
                      <a:pt x="350" y="485"/>
                    </a:lnTo>
                    <a:lnTo>
                      <a:pt x="352" y="485"/>
                    </a:lnTo>
                    <a:lnTo>
                      <a:pt x="353" y="485"/>
                    </a:lnTo>
                    <a:lnTo>
                      <a:pt x="355" y="483"/>
                    </a:lnTo>
                    <a:lnTo>
                      <a:pt x="356" y="481"/>
                    </a:lnTo>
                    <a:lnTo>
                      <a:pt x="358" y="479"/>
                    </a:lnTo>
                    <a:lnTo>
                      <a:pt x="361" y="481"/>
                    </a:lnTo>
                    <a:lnTo>
                      <a:pt x="364" y="483"/>
                    </a:lnTo>
                    <a:lnTo>
                      <a:pt x="367" y="483"/>
                    </a:lnTo>
                    <a:lnTo>
                      <a:pt x="370" y="485"/>
                    </a:lnTo>
                    <a:lnTo>
                      <a:pt x="375" y="486"/>
                    </a:lnTo>
                    <a:lnTo>
                      <a:pt x="378" y="486"/>
                    </a:lnTo>
                    <a:lnTo>
                      <a:pt x="381" y="488"/>
                    </a:lnTo>
                    <a:lnTo>
                      <a:pt x="384" y="490"/>
                    </a:lnTo>
                    <a:lnTo>
                      <a:pt x="387" y="488"/>
                    </a:lnTo>
                    <a:lnTo>
                      <a:pt x="389" y="488"/>
                    </a:lnTo>
                    <a:lnTo>
                      <a:pt x="391" y="488"/>
                    </a:lnTo>
                    <a:lnTo>
                      <a:pt x="391" y="486"/>
                    </a:lnTo>
                    <a:lnTo>
                      <a:pt x="392" y="486"/>
                    </a:lnTo>
                    <a:lnTo>
                      <a:pt x="394" y="485"/>
                    </a:lnTo>
                    <a:lnTo>
                      <a:pt x="395" y="485"/>
                    </a:lnTo>
                    <a:lnTo>
                      <a:pt x="397" y="483"/>
                    </a:lnTo>
                    <a:lnTo>
                      <a:pt x="405" y="476"/>
                    </a:lnTo>
                    <a:lnTo>
                      <a:pt x="406" y="473"/>
                    </a:lnTo>
                    <a:lnTo>
                      <a:pt x="406" y="469"/>
                    </a:lnTo>
                    <a:lnTo>
                      <a:pt x="408" y="464"/>
                    </a:lnTo>
                    <a:lnTo>
                      <a:pt x="408" y="461"/>
                    </a:lnTo>
                    <a:lnTo>
                      <a:pt x="408" y="457"/>
                    </a:lnTo>
                    <a:lnTo>
                      <a:pt x="408" y="452"/>
                    </a:lnTo>
                    <a:lnTo>
                      <a:pt x="406" y="449"/>
                    </a:lnTo>
                    <a:lnTo>
                      <a:pt x="406" y="444"/>
                    </a:lnTo>
                    <a:lnTo>
                      <a:pt x="411" y="441"/>
                    </a:lnTo>
                    <a:lnTo>
                      <a:pt x="416" y="437"/>
                    </a:lnTo>
                    <a:lnTo>
                      <a:pt x="419" y="435"/>
                    </a:lnTo>
                    <a:lnTo>
                      <a:pt x="423" y="432"/>
                    </a:lnTo>
                    <a:lnTo>
                      <a:pt x="428" y="429"/>
                    </a:lnTo>
                    <a:lnTo>
                      <a:pt x="433" y="427"/>
                    </a:lnTo>
                    <a:lnTo>
                      <a:pt x="438" y="424"/>
                    </a:lnTo>
                    <a:lnTo>
                      <a:pt x="442" y="420"/>
                    </a:lnTo>
                    <a:lnTo>
                      <a:pt x="445" y="420"/>
                    </a:lnTo>
                    <a:lnTo>
                      <a:pt x="450" y="419"/>
                    </a:lnTo>
                    <a:lnTo>
                      <a:pt x="455" y="417"/>
                    </a:lnTo>
                    <a:lnTo>
                      <a:pt x="458" y="415"/>
                    </a:lnTo>
                    <a:lnTo>
                      <a:pt x="463" y="413"/>
                    </a:lnTo>
                    <a:lnTo>
                      <a:pt x="467" y="412"/>
                    </a:lnTo>
                    <a:lnTo>
                      <a:pt x="470" y="410"/>
                    </a:lnTo>
                    <a:lnTo>
                      <a:pt x="475" y="408"/>
                    </a:lnTo>
                    <a:lnTo>
                      <a:pt x="478" y="410"/>
                    </a:lnTo>
                    <a:lnTo>
                      <a:pt x="480" y="415"/>
                    </a:lnTo>
                    <a:lnTo>
                      <a:pt x="480" y="419"/>
                    </a:lnTo>
                    <a:lnTo>
                      <a:pt x="481" y="424"/>
                    </a:lnTo>
                    <a:lnTo>
                      <a:pt x="481" y="427"/>
                    </a:lnTo>
                    <a:lnTo>
                      <a:pt x="483" y="432"/>
                    </a:lnTo>
                    <a:lnTo>
                      <a:pt x="483" y="435"/>
                    </a:lnTo>
                    <a:lnTo>
                      <a:pt x="484" y="441"/>
                    </a:lnTo>
                    <a:lnTo>
                      <a:pt x="484" y="446"/>
                    </a:lnTo>
                    <a:lnTo>
                      <a:pt x="484" y="447"/>
                    </a:lnTo>
                    <a:lnTo>
                      <a:pt x="484" y="449"/>
                    </a:lnTo>
                    <a:lnTo>
                      <a:pt x="486" y="449"/>
                    </a:lnTo>
                    <a:lnTo>
                      <a:pt x="486" y="451"/>
                    </a:lnTo>
                    <a:lnTo>
                      <a:pt x="486" y="452"/>
                    </a:lnTo>
                    <a:lnTo>
                      <a:pt x="488" y="454"/>
                    </a:lnTo>
                    <a:lnTo>
                      <a:pt x="488" y="456"/>
                    </a:lnTo>
                    <a:lnTo>
                      <a:pt x="489" y="456"/>
                    </a:lnTo>
                    <a:lnTo>
                      <a:pt x="492" y="457"/>
                    </a:lnTo>
                    <a:lnTo>
                      <a:pt x="495" y="459"/>
                    </a:lnTo>
                    <a:lnTo>
                      <a:pt x="499" y="459"/>
                    </a:lnTo>
                    <a:lnTo>
                      <a:pt x="503" y="461"/>
                    </a:lnTo>
                    <a:lnTo>
                      <a:pt x="506" y="461"/>
                    </a:lnTo>
                    <a:lnTo>
                      <a:pt x="511" y="461"/>
                    </a:lnTo>
                    <a:lnTo>
                      <a:pt x="514" y="461"/>
                    </a:lnTo>
                    <a:lnTo>
                      <a:pt x="519" y="461"/>
                    </a:lnTo>
                    <a:lnTo>
                      <a:pt x="520" y="461"/>
                    </a:lnTo>
                    <a:lnTo>
                      <a:pt x="522" y="459"/>
                    </a:lnTo>
                    <a:lnTo>
                      <a:pt x="524" y="457"/>
                    </a:lnTo>
                    <a:lnTo>
                      <a:pt x="527" y="456"/>
                    </a:lnTo>
                    <a:lnTo>
                      <a:pt x="528" y="454"/>
                    </a:lnTo>
                    <a:lnTo>
                      <a:pt x="530" y="452"/>
                    </a:lnTo>
                    <a:lnTo>
                      <a:pt x="533" y="451"/>
                    </a:lnTo>
                    <a:lnTo>
                      <a:pt x="535" y="449"/>
                    </a:lnTo>
                    <a:lnTo>
                      <a:pt x="535" y="447"/>
                    </a:lnTo>
                    <a:lnTo>
                      <a:pt x="535" y="446"/>
                    </a:lnTo>
                    <a:lnTo>
                      <a:pt x="535" y="444"/>
                    </a:lnTo>
                    <a:lnTo>
                      <a:pt x="535" y="442"/>
                    </a:lnTo>
                    <a:lnTo>
                      <a:pt x="535" y="441"/>
                    </a:lnTo>
                    <a:lnTo>
                      <a:pt x="535" y="437"/>
                    </a:lnTo>
                    <a:lnTo>
                      <a:pt x="533" y="435"/>
                    </a:lnTo>
                    <a:lnTo>
                      <a:pt x="531" y="434"/>
                    </a:lnTo>
                    <a:lnTo>
                      <a:pt x="530" y="430"/>
                    </a:lnTo>
                    <a:lnTo>
                      <a:pt x="528" y="427"/>
                    </a:lnTo>
                    <a:lnTo>
                      <a:pt x="527" y="425"/>
                    </a:lnTo>
                    <a:lnTo>
                      <a:pt x="527" y="422"/>
                    </a:lnTo>
                    <a:lnTo>
                      <a:pt x="525" y="419"/>
                    </a:lnTo>
                    <a:lnTo>
                      <a:pt x="525" y="413"/>
                    </a:lnTo>
                    <a:lnTo>
                      <a:pt x="525" y="410"/>
                    </a:lnTo>
                    <a:lnTo>
                      <a:pt x="525" y="407"/>
                    </a:lnTo>
                    <a:lnTo>
                      <a:pt x="524" y="403"/>
                    </a:lnTo>
                    <a:lnTo>
                      <a:pt x="524" y="402"/>
                    </a:lnTo>
                    <a:lnTo>
                      <a:pt x="522" y="400"/>
                    </a:lnTo>
                    <a:lnTo>
                      <a:pt x="520" y="398"/>
                    </a:lnTo>
                    <a:lnTo>
                      <a:pt x="520" y="397"/>
                    </a:lnTo>
                    <a:lnTo>
                      <a:pt x="519" y="395"/>
                    </a:lnTo>
                    <a:lnTo>
                      <a:pt x="524" y="393"/>
                    </a:lnTo>
                    <a:lnTo>
                      <a:pt x="527" y="391"/>
                    </a:lnTo>
                    <a:lnTo>
                      <a:pt x="531" y="390"/>
                    </a:lnTo>
                    <a:lnTo>
                      <a:pt x="536" y="388"/>
                    </a:lnTo>
                    <a:lnTo>
                      <a:pt x="539" y="388"/>
                    </a:lnTo>
                    <a:lnTo>
                      <a:pt x="544" y="386"/>
                    </a:lnTo>
                    <a:lnTo>
                      <a:pt x="549" y="385"/>
                    </a:lnTo>
                    <a:lnTo>
                      <a:pt x="552" y="385"/>
                    </a:lnTo>
                    <a:lnTo>
                      <a:pt x="552" y="391"/>
                    </a:lnTo>
                    <a:lnTo>
                      <a:pt x="552" y="398"/>
                    </a:lnTo>
                    <a:lnTo>
                      <a:pt x="553" y="403"/>
                    </a:lnTo>
                    <a:lnTo>
                      <a:pt x="553" y="410"/>
                    </a:lnTo>
                    <a:lnTo>
                      <a:pt x="553" y="417"/>
                    </a:lnTo>
                    <a:lnTo>
                      <a:pt x="553" y="424"/>
                    </a:lnTo>
                    <a:lnTo>
                      <a:pt x="552" y="430"/>
                    </a:lnTo>
                    <a:lnTo>
                      <a:pt x="550" y="437"/>
                    </a:lnTo>
                    <a:lnTo>
                      <a:pt x="552" y="441"/>
                    </a:lnTo>
                    <a:lnTo>
                      <a:pt x="552" y="444"/>
                    </a:lnTo>
                    <a:lnTo>
                      <a:pt x="552" y="447"/>
                    </a:lnTo>
                    <a:lnTo>
                      <a:pt x="552" y="451"/>
                    </a:lnTo>
                    <a:lnTo>
                      <a:pt x="553" y="454"/>
                    </a:lnTo>
                    <a:lnTo>
                      <a:pt x="553" y="457"/>
                    </a:lnTo>
                    <a:lnTo>
                      <a:pt x="555" y="461"/>
                    </a:lnTo>
                    <a:lnTo>
                      <a:pt x="556" y="464"/>
                    </a:lnTo>
                    <a:lnTo>
                      <a:pt x="566" y="469"/>
                    </a:lnTo>
                    <a:lnTo>
                      <a:pt x="574" y="473"/>
                    </a:lnTo>
                    <a:lnTo>
                      <a:pt x="583" y="474"/>
                    </a:lnTo>
                    <a:lnTo>
                      <a:pt x="594" y="476"/>
                    </a:lnTo>
                    <a:lnTo>
                      <a:pt x="603" y="476"/>
                    </a:lnTo>
                    <a:lnTo>
                      <a:pt x="614" y="476"/>
                    </a:lnTo>
                    <a:lnTo>
                      <a:pt x="624" y="474"/>
                    </a:lnTo>
                    <a:lnTo>
                      <a:pt x="635" y="471"/>
                    </a:lnTo>
                    <a:lnTo>
                      <a:pt x="644" y="469"/>
                    </a:lnTo>
                    <a:lnTo>
                      <a:pt x="655" y="468"/>
                    </a:lnTo>
                    <a:lnTo>
                      <a:pt x="666" y="466"/>
                    </a:lnTo>
                    <a:lnTo>
                      <a:pt x="678" y="466"/>
                    </a:lnTo>
                    <a:lnTo>
                      <a:pt x="700" y="468"/>
                    </a:lnTo>
                    <a:lnTo>
                      <a:pt x="724" y="469"/>
                    </a:lnTo>
                    <a:lnTo>
                      <a:pt x="747" y="469"/>
                    </a:lnTo>
                    <a:lnTo>
                      <a:pt x="771" y="468"/>
                    </a:lnTo>
                    <a:lnTo>
                      <a:pt x="782" y="464"/>
                    </a:lnTo>
                    <a:lnTo>
                      <a:pt x="793" y="461"/>
                    </a:lnTo>
                    <a:lnTo>
                      <a:pt x="802" y="456"/>
                    </a:lnTo>
                    <a:lnTo>
                      <a:pt x="813" y="447"/>
                    </a:lnTo>
                    <a:lnTo>
                      <a:pt x="815" y="446"/>
                    </a:lnTo>
                    <a:lnTo>
                      <a:pt x="818" y="442"/>
                    </a:lnTo>
                    <a:lnTo>
                      <a:pt x="819" y="439"/>
                    </a:lnTo>
                    <a:lnTo>
                      <a:pt x="822" y="435"/>
                    </a:lnTo>
                    <a:lnTo>
                      <a:pt x="825" y="432"/>
                    </a:lnTo>
                    <a:lnTo>
                      <a:pt x="829" y="429"/>
                    </a:lnTo>
                    <a:lnTo>
                      <a:pt x="830" y="425"/>
                    </a:lnTo>
                    <a:lnTo>
                      <a:pt x="833" y="422"/>
                    </a:lnTo>
                    <a:lnTo>
                      <a:pt x="833" y="419"/>
                    </a:lnTo>
                    <a:lnTo>
                      <a:pt x="833" y="417"/>
                    </a:lnTo>
                    <a:lnTo>
                      <a:pt x="835" y="413"/>
                    </a:lnTo>
                    <a:lnTo>
                      <a:pt x="835" y="412"/>
                    </a:lnTo>
                    <a:lnTo>
                      <a:pt x="836" y="410"/>
                    </a:lnTo>
                    <a:lnTo>
                      <a:pt x="836" y="407"/>
                    </a:lnTo>
                    <a:lnTo>
                      <a:pt x="838" y="403"/>
                    </a:lnTo>
                    <a:lnTo>
                      <a:pt x="838" y="400"/>
                    </a:lnTo>
                    <a:lnTo>
                      <a:pt x="835" y="397"/>
                    </a:lnTo>
                    <a:lnTo>
                      <a:pt x="835" y="393"/>
                    </a:lnTo>
                    <a:lnTo>
                      <a:pt x="833" y="391"/>
                    </a:lnTo>
                    <a:lnTo>
                      <a:pt x="833" y="390"/>
                    </a:lnTo>
                    <a:lnTo>
                      <a:pt x="833" y="386"/>
                    </a:lnTo>
                    <a:lnTo>
                      <a:pt x="832" y="385"/>
                    </a:lnTo>
                    <a:lnTo>
                      <a:pt x="832" y="383"/>
                    </a:lnTo>
                    <a:lnTo>
                      <a:pt x="830" y="380"/>
                    </a:lnTo>
                    <a:lnTo>
                      <a:pt x="830" y="378"/>
                    </a:lnTo>
                    <a:lnTo>
                      <a:pt x="829" y="376"/>
                    </a:lnTo>
                    <a:lnTo>
                      <a:pt x="825" y="371"/>
                    </a:lnTo>
                    <a:lnTo>
                      <a:pt x="821" y="366"/>
                    </a:lnTo>
                    <a:lnTo>
                      <a:pt x="815" y="363"/>
                    </a:lnTo>
                    <a:lnTo>
                      <a:pt x="808" y="361"/>
                    </a:lnTo>
                    <a:lnTo>
                      <a:pt x="802" y="359"/>
                    </a:lnTo>
                    <a:lnTo>
                      <a:pt x="794" y="358"/>
                    </a:lnTo>
                    <a:lnTo>
                      <a:pt x="788" y="358"/>
                    </a:lnTo>
                    <a:lnTo>
                      <a:pt x="782" y="358"/>
                    </a:lnTo>
                    <a:lnTo>
                      <a:pt x="780" y="358"/>
                    </a:lnTo>
                    <a:lnTo>
                      <a:pt x="779" y="359"/>
                    </a:lnTo>
                    <a:lnTo>
                      <a:pt x="777" y="359"/>
                    </a:lnTo>
                    <a:lnTo>
                      <a:pt x="775" y="359"/>
                    </a:lnTo>
                    <a:lnTo>
                      <a:pt x="774" y="359"/>
                    </a:lnTo>
                    <a:lnTo>
                      <a:pt x="772" y="361"/>
                    </a:lnTo>
                    <a:lnTo>
                      <a:pt x="771" y="361"/>
                    </a:lnTo>
                    <a:lnTo>
                      <a:pt x="764" y="346"/>
                    </a:lnTo>
                    <a:lnTo>
                      <a:pt x="760" y="330"/>
                    </a:lnTo>
                    <a:lnTo>
                      <a:pt x="758" y="315"/>
                    </a:lnTo>
                    <a:lnTo>
                      <a:pt x="758" y="298"/>
                    </a:lnTo>
                    <a:lnTo>
                      <a:pt x="760" y="283"/>
                    </a:lnTo>
                    <a:lnTo>
                      <a:pt x="761" y="266"/>
                    </a:lnTo>
                    <a:lnTo>
                      <a:pt x="764" y="249"/>
                    </a:lnTo>
                    <a:lnTo>
                      <a:pt x="766" y="232"/>
                    </a:lnTo>
                    <a:lnTo>
                      <a:pt x="771" y="227"/>
                    </a:lnTo>
                    <a:lnTo>
                      <a:pt x="772" y="225"/>
                    </a:lnTo>
                    <a:lnTo>
                      <a:pt x="774" y="225"/>
                    </a:lnTo>
                    <a:lnTo>
                      <a:pt x="775" y="224"/>
                    </a:lnTo>
                    <a:lnTo>
                      <a:pt x="777" y="224"/>
                    </a:lnTo>
                    <a:lnTo>
                      <a:pt x="779" y="222"/>
                    </a:lnTo>
                    <a:lnTo>
                      <a:pt x="780" y="222"/>
                    </a:lnTo>
                    <a:lnTo>
                      <a:pt x="782" y="220"/>
                    </a:lnTo>
                    <a:lnTo>
                      <a:pt x="783" y="220"/>
                    </a:lnTo>
                    <a:lnTo>
                      <a:pt x="786" y="219"/>
                    </a:lnTo>
                    <a:lnTo>
                      <a:pt x="788" y="215"/>
                    </a:lnTo>
                    <a:lnTo>
                      <a:pt x="789" y="214"/>
                    </a:lnTo>
                    <a:lnTo>
                      <a:pt x="791" y="214"/>
                    </a:lnTo>
                    <a:lnTo>
                      <a:pt x="794" y="212"/>
                    </a:lnTo>
                    <a:lnTo>
                      <a:pt x="796" y="209"/>
                    </a:lnTo>
                    <a:lnTo>
                      <a:pt x="797" y="207"/>
                    </a:lnTo>
                    <a:lnTo>
                      <a:pt x="800" y="205"/>
                    </a:lnTo>
                    <a:lnTo>
                      <a:pt x="810" y="200"/>
                    </a:lnTo>
                    <a:lnTo>
                      <a:pt x="821" y="197"/>
                    </a:lnTo>
                    <a:lnTo>
                      <a:pt x="832" y="195"/>
                    </a:lnTo>
                    <a:lnTo>
                      <a:pt x="843" y="193"/>
                    </a:lnTo>
                    <a:lnTo>
                      <a:pt x="854" y="192"/>
                    </a:lnTo>
                    <a:lnTo>
                      <a:pt x="865" y="190"/>
                    </a:lnTo>
                    <a:lnTo>
                      <a:pt x="876" y="188"/>
                    </a:lnTo>
                    <a:lnTo>
                      <a:pt x="888" y="185"/>
                    </a:lnTo>
                    <a:lnTo>
                      <a:pt x="888" y="188"/>
                    </a:lnTo>
                    <a:lnTo>
                      <a:pt x="890" y="190"/>
                    </a:lnTo>
                    <a:lnTo>
                      <a:pt x="888" y="192"/>
                    </a:lnTo>
                    <a:lnTo>
                      <a:pt x="888" y="193"/>
                    </a:lnTo>
                    <a:lnTo>
                      <a:pt x="888" y="195"/>
                    </a:lnTo>
                    <a:lnTo>
                      <a:pt x="886" y="197"/>
                    </a:lnTo>
                    <a:lnTo>
                      <a:pt x="886" y="198"/>
                    </a:lnTo>
                    <a:lnTo>
                      <a:pt x="885" y="200"/>
                    </a:lnTo>
                    <a:lnTo>
                      <a:pt x="883" y="202"/>
                    </a:lnTo>
                    <a:lnTo>
                      <a:pt x="879" y="209"/>
                    </a:lnTo>
                    <a:lnTo>
                      <a:pt x="874" y="215"/>
                    </a:lnTo>
                    <a:lnTo>
                      <a:pt x="869" y="222"/>
                    </a:lnTo>
                    <a:lnTo>
                      <a:pt x="865" y="231"/>
                    </a:lnTo>
                    <a:lnTo>
                      <a:pt x="860" y="237"/>
                    </a:lnTo>
                    <a:lnTo>
                      <a:pt x="855" y="244"/>
                    </a:lnTo>
                    <a:lnTo>
                      <a:pt x="850" y="251"/>
                    </a:lnTo>
                    <a:lnTo>
                      <a:pt x="844" y="258"/>
                    </a:lnTo>
                    <a:lnTo>
                      <a:pt x="844" y="261"/>
                    </a:lnTo>
                    <a:lnTo>
                      <a:pt x="840" y="268"/>
                    </a:lnTo>
                    <a:lnTo>
                      <a:pt x="836" y="275"/>
                    </a:lnTo>
                    <a:lnTo>
                      <a:pt x="832" y="281"/>
                    </a:lnTo>
                    <a:lnTo>
                      <a:pt x="829" y="288"/>
                    </a:lnTo>
                    <a:lnTo>
                      <a:pt x="824" y="295"/>
                    </a:lnTo>
                    <a:lnTo>
                      <a:pt x="821" y="302"/>
                    </a:lnTo>
                    <a:lnTo>
                      <a:pt x="816" y="308"/>
                    </a:lnTo>
                    <a:lnTo>
                      <a:pt x="811" y="315"/>
                    </a:lnTo>
                    <a:lnTo>
                      <a:pt x="811" y="317"/>
                    </a:lnTo>
                    <a:lnTo>
                      <a:pt x="811" y="319"/>
                    </a:lnTo>
                    <a:lnTo>
                      <a:pt x="810" y="320"/>
                    </a:lnTo>
                    <a:lnTo>
                      <a:pt x="808" y="320"/>
                    </a:lnTo>
                    <a:lnTo>
                      <a:pt x="807" y="322"/>
                    </a:lnTo>
                    <a:lnTo>
                      <a:pt x="807" y="324"/>
                    </a:lnTo>
                    <a:lnTo>
                      <a:pt x="805" y="325"/>
                    </a:lnTo>
                    <a:lnTo>
                      <a:pt x="805" y="329"/>
                    </a:lnTo>
                    <a:lnTo>
                      <a:pt x="808" y="332"/>
                    </a:lnTo>
                    <a:lnTo>
                      <a:pt x="810" y="336"/>
                    </a:lnTo>
                    <a:lnTo>
                      <a:pt x="813" y="339"/>
                    </a:lnTo>
                    <a:lnTo>
                      <a:pt x="816" y="342"/>
                    </a:lnTo>
                    <a:lnTo>
                      <a:pt x="819" y="346"/>
                    </a:lnTo>
                    <a:lnTo>
                      <a:pt x="822" y="349"/>
                    </a:lnTo>
                    <a:lnTo>
                      <a:pt x="824" y="352"/>
                    </a:lnTo>
                    <a:lnTo>
                      <a:pt x="827" y="356"/>
                    </a:lnTo>
                    <a:lnTo>
                      <a:pt x="829" y="351"/>
                    </a:lnTo>
                    <a:lnTo>
                      <a:pt x="836" y="347"/>
                    </a:lnTo>
                    <a:lnTo>
                      <a:pt x="838" y="354"/>
                    </a:lnTo>
                    <a:lnTo>
                      <a:pt x="838" y="356"/>
                    </a:lnTo>
                    <a:lnTo>
                      <a:pt x="840" y="358"/>
                    </a:lnTo>
                    <a:lnTo>
                      <a:pt x="840" y="359"/>
                    </a:lnTo>
                    <a:lnTo>
                      <a:pt x="841" y="361"/>
                    </a:lnTo>
                    <a:lnTo>
                      <a:pt x="843" y="363"/>
                    </a:lnTo>
                    <a:lnTo>
                      <a:pt x="843" y="364"/>
                    </a:lnTo>
                    <a:lnTo>
                      <a:pt x="844" y="366"/>
                    </a:lnTo>
                    <a:lnTo>
                      <a:pt x="847" y="363"/>
                    </a:lnTo>
                    <a:lnTo>
                      <a:pt x="847" y="361"/>
                    </a:lnTo>
                    <a:lnTo>
                      <a:pt x="846" y="361"/>
                    </a:lnTo>
                    <a:lnTo>
                      <a:pt x="846" y="359"/>
                    </a:lnTo>
                    <a:lnTo>
                      <a:pt x="844" y="358"/>
                    </a:lnTo>
                    <a:lnTo>
                      <a:pt x="843" y="356"/>
                    </a:lnTo>
                    <a:lnTo>
                      <a:pt x="843" y="354"/>
                    </a:lnTo>
                    <a:lnTo>
                      <a:pt x="841" y="352"/>
                    </a:lnTo>
                    <a:lnTo>
                      <a:pt x="844" y="346"/>
                    </a:lnTo>
                    <a:lnTo>
                      <a:pt x="849" y="351"/>
                    </a:lnTo>
                    <a:lnTo>
                      <a:pt x="850" y="352"/>
                    </a:lnTo>
                    <a:lnTo>
                      <a:pt x="850" y="354"/>
                    </a:lnTo>
                    <a:lnTo>
                      <a:pt x="852" y="356"/>
                    </a:lnTo>
                    <a:lnTo>
                      <a:pt x="854" y="358"/>
                    </a:lnTo>
                    <a:lnTo>
                      <a:pt x="855" y="361"/>
                    </a:lnTo>
                    <a:lnTo>
                      <a:pt x="857" y="363"/>
                    </a:lnTo>
                    <a:lnTo>
                      <a:pt x="858" y="366"/>
                    </a:lnTo>
                    <a:lnTo>
                      <a:pt x="860" y="368"/>
                    </a:lnTo>
                    <a:lnTo>
                      <a:pt x="861" y="368"/>
                    </a:lnTo>
                    <a:lnTo>
                      <a:pt x="861" y="364"/>
                    </a:lnTo>
                    <a:lnTo>
                      <a:pt x="860" y="361"/>
                    </a:lnTo>
                    <a:lnTo>
                      <a:pt x="860" y="359"/>
                    </a:lnTo>
                    <a:lnTo>
                      <a:pt x="858" y="356"/>
                    </a:lnTo>
                    <a:lnTo>
                      <a:pt x="858" y="354"/>
                    </a:lnTo>
                    <a:lnTo>
                      <a:pt x="857" y="352"/>
                    </a:lnTo>
                    <a:lnTo>
                      <a:pt x="857" y="349"/>
                    </a:lnTo>
                    <a:lnTo>
                      <a:pt x="855" y="347"/>
                    </a:lnTo>
                    <a:lnTo>
                      <a:pt x="854" y="344"/>
                    </a:lnTo>
                    <a:lnTo>
                      <a:pt x="852" y="342"/>
                    </a:lnTo>
                    <a:lnTo>
                      <a:pt x="850" y="342"/>
                    </a:lnTo>
                    <a:lnTo>
                      <a:pt x="847" y="341"/>
                    </a:lnTo>
                    <a:lnTo>
                      <a:pt x="844" y="341"/>
                    </a:lnTo>
                    <a:lnTo>
                      <a:pt x="841" y="341"/>
                    </a:lnTo>
                    <a:lnTo>
                      <a:pt x="838" y="341"/>
                    </a:lnTo>
                    <a:lnTo>
                      <a:pt x="835" y="341"/>
                    </a:lnTo>
                    <a:lnTo>
                      <a:pt x="832" y="341"/>
                    </a:lnTo>
                    <a:lnTo>
                      <a:pt x="829" y="341"/>
                    </a:lnTo>
                    <a:lnTo>
                      <a:pt x="832" y="332"/>
                    </a:lnTo>
                    <a:lnTo>
                      <a:pt x="835" y="325"/>
                    </a:lnTo>
                    <a:lnTo>
                      <a:pt x="840" y="319"/>
                    </a:lnTo>
                    <a:lnTo>
                      <a:pt x="843" y="314"/>
                    </a:lnTo>
                    <a:lnTo>
                      <a:pt x="847" y="307"/>
                    </a:lnTo>
                    <a:lnTo>
                      <a:pt x="852" y="300"/>
                    </a:lnTo>
                    <a:lnTo>
                      <a:pt x="855" y="293"/>
                    </a:lnTo>
                    <a:lnTo>
                      <a:pt x="860" y="286"/>
                    </a:lnTo>
                    <a:lnTo>
                      <a:pt x="861" y="286"/>
                    </a:lnTo>
                    <a:lnTo>
                      <a:pt x="863" y="285"/>
                    </a:lnTo>
                    <a:lnTo>
                      <a:pt x="863" y="283"/>
                    </a:lnTo>
                    <a:lnTo>
                      <a:pt x="863" y="281"/>
                    </a:lnTo>
                    <a:lnTo>
                      <a:pt x="865" y="280"/>
                    </a:lnTo>
                    <a:lnTo>
                      <a:pt x="866" y="278"/>
                    </a:lnTo>
                    <a:lnTo>
                      <a:pt x="868" y="275"/>
                    </a:lnTo>
                    <a:lnTo>
                      <a:pt x="869" y="273"/>
                    </a:lnTo>
                    <a:lnTo>
                      <a:pt x="872" y="269"/>
                    </a:lnTo>
                    <a:lnTo>
                      <a:pt x="874" y="266"/>
                    </a:lnTo>
                    <a:lnTo>
                      <a:pt x="876" y="263"/>
                    </a:lnTo>
                    <a:lnTo>
                      <a:pt x="877" y="259"/>
                    </a:lnTo>
                    <a:lnTo>
                      <a:pt x="879" y="258"/>
                    </a:lnTo>
                    <a:lnTo>
                      <a:pt x="880" y="254"/>
                    </a:lnTo>
                    <a:lnTo>
                      <a:pt x="882" y="253"/>
                    </a:lnTo>
                    <a:lnTo>
                      <a:pt x="883" y="249"/>
                    </a:lnTo>
                    <a:lnTo>
                      <a:pt x="883" y="247"/>
                    </a:lnTo>
                    <a:lnTo>
                      <a:pt x="882" y="247"/>
                    </a:lnTo>
                    <a:lnTo>
                      <a:pt x="880" y="247"/>
                    </a:lnTo>
                    <a:lnTo>
                      <a:pt x="879" y="247"/>
                    </a:lnTo>
                    <a:lnTo>
                      <a:pt x="877" y="247"/>
                    </a:lnTo>
                    <a:lnTo>
                      <a:pt x="876" y="247"/>
                    </a:lnTo>
                    <a:lnTo>
                      <a:pt x="874" y="247"/>
                    </a:lnTo>
                    <a:lnTo>
                      <a:pt x="874" y="246"/>
                    </a:lnTo>
                    <a:lnTo>
                      <a:pt x="872" y="244"/>
                    </a:lnTo>
                    <a:lnTo>
                      <a:pt x="872" y="242"/>
                    </a:lnTo>
                    <a:lnTo>
                      <a:pt x="871" y="241"/>
                    </a:lnTo>
                    <a:lnTo>
                      <a:pt x="871" y="239"/>
                    </a:lnTo>
                    <a:lnTo>
                      <a:pt x="871" y="237"/>
                    </a:lnTo>
                    <a:lnTo>
                      <a:pt x="869" y="237"/>
                    </a:lnTo>
                    <a:lnTo>
                      <a:pt x="869" y="236"/>
                    </a:lnTo>
                    <a:lnTo>
                      <a:pt x="869" y="234"/>
                    </a:lnTo>
                    <a:lnTo>
                      <a:pt x="869" y="232"/>
                    </a:lnTo>
                    <a:lnTo>
                      <a:pt x="871" y="231"/>
                    </a:lnTo>
                    <a:lnTo>
                      <a:pt x="872" y="229"/>
                    </a:lnTo>
                    <a:lnTo>
                      <a:pt x="874" y="227"/>
                    </a:lnTo>
                    <a:lnTo>
                      <a:pt x="880" y="234"/>
                    </a:lnTo>
                    <a:lnTo>
                      <a:pt x="880" y="236"/>
                    </a:lnTo>
                    <a:lnTo>
                      <a:pt x="882" y="237"/>
                    </a:lnTo>
                    <a:lnTo>
                      <a:pt x="882" y="239"/>
                    </a:lnTo>
                    <a:lnTo>
                      <a:pt x="882" y="241"/>
                    </a:lnTo>
                    <a:lnTo>
                      <a:pt x="883" y="242"/>
                    </a:lnTo>
                    <a:lnTo>
                      <a:pt x="883" y="244"/>
                    </a:lnTo>
                    <a:lnTo>
                      <a:pt x="883" y="246"/>
                    </a:lnTo>
                    <a:lnTo>
                      <a:pt x="885" y="244"/>
                    </a:lnTo>
                    <a:lnTo>
                      <a:pt x="886" y="244"/>
                    </a:lnTo>
                    <a:lnTo>
                      <a:pt x="888" y="242"/>
                    </a:lnTo>
                    <a:lnTo>
                      <a:pt x="888" y="241"/>
                    </a:lnTo>
                    <a:lnTo>
                      <a:pt x="890" y="239"/>
                    </a:lnTo>
                    <a:lnTo>
                      <a:pt x="891" y="239"/>
                    </a:lnTo>
                    <a:lnTo>
                      <a:pt x="893" y="237"/>
                    </a:lnTo>
                    <a:lnTo>
                      <a:pt x="894" y="232"/>
                    </a:lnTo>
                    <a:lnTo>
                      <a:pt x="897" y="229"/>
                    </a:lnTo>
                    <a:lnTo>
                      <a:pt x="899" y="225"/>
                    </a:lnTo>
                    <a:lnTo>
                      <a:pt x="901" y="220"/>
                    </a:lnTo>
                    <a:lnTo>
                      <a:pt x="904" y="217"/>
                    </a:lnTo>
                    <a:lnTo>
                      <a:pt x="907" y="214"/>
                    </a:lnTo>
                    <a:lnTo>
                      <a:pt x="908" y="210"/>
                    </a:lnTo>
                    <a:lnTo>
                      <a:pt x="911" y="207"/>
                    </a:lnTo>
                    <a:lnTo>
                      <a:pt x="919" y="207"/>
                    </a:lnTo>
                    <a:lnTo>
                      <a:pt x="927" y="207"/>
                    </a:lnTo>
                    <a:lnTo>
                      <a:pt x="935" y="207"/>
                    </a:lnTo>
                    <a:lnTo>
                      <a:pt x="943" y="205"/>
                    </a:lnTo>
                    <a:lnTo>
                      <a:pt x="952" y="203"/>
                    </a:lnTo>
                    <a:lnTo>
                      <a:pt x="960" y="202"/>
                    </a:lnTo>
                    <a:lnTo>
                      <a:pt x="968" y="200"/>
                    </a:lnTo>
                    <a:lnTo>
                      <a:pt x="976" y="197"/>
                    </a:lnTo>
                    <a:lnTo>
                      <a:pt x="982" y="192"/>
                    </a:lnTo>
                    <a:lnTo>
                      <a:pt x="987" y="188"/>
                    </a:lnTo>
                    <a:lnTo>
                      <a:pt x="991" y="183"/>
                    </a:lnTo>
                    <a:lnTo>
                      <a:pt x="996" y="178"/>
                    </a:lnTo>
                    <a:lnTo>
                      <a:pt x="999" y="171"/>
                    </a:lnTo>
                    <a:lnTo>
                      <a:pt x="1004" y="166"/>
                    </a:lnTo>
                    <a:lnTo>
                      <a:pt x="1007" y="159"/>
                    </a:lnTo>
                    <a:lnTo>
                      <a:pt x="1010" y="153"/>
                    </a:lnTo>
                    <a:lnTo>
                      <a:pt x="1015" y="151"/>
                    </a:lnTo>
                    <a:lnTo>
                      <a:pt x="1019" y="151"/>
                    </a:lnTo>
                    <a:lnTo>
                      <a:pt x="1023" y="149"/>
                    </a:lnTo>
                    <a:lnTo>
                      <a:pt x="1027" y="149"/>
                    </a:lnTo>
                    <a:lnTo>
                      <a:pt x="1030" y="148"/>
                    </a:lnTo>
                    <a:lnTo>
                      <a:pt x="1035" y="146"/>
                    </a:lnTo>
                    <a:lnTo>
                      <a:pt x="1040" y="144"/>
                    </a:lnTo>
                    <a:lnTo>
                      <a:pt x="1044" y="142"/>
                    </a:lnTo>
                    <a:lnTo>
                      <a:pt x="1046" y="141"/>
                    </a:lnTo>
                    <a:lnTo>
                      <a:pt x="1046" y="139"/>
                    </a:lnTo>
                    <a:lnTo>
                      <a:pt x="1048" y="137"/>
                    </a:lnTo>
                    <a:lnTo>
                      <a:pt x="1048" y="136"/>
                    </a:lnTo>
                    <a:lnTo>
                      <a:pt x="1048" y="134"/>
                    </a:lnTo>
                    <a:lnTo>
                      <a:pt x="1049" y="132"/>
                    </a:lnTo>
                    <a:lnTo>
                      <a:pt x="1049" y="131"/>
                    </a:lnTo>
                    <a:lnTo>
                      <a:pt x="1051" y="131"/>
                    </a:lnTo>
                    <a:lnTo>
                      <a:pt x="1054" y="131"/>
                    </a:lnTo>
                    <a:lnTo>
                      <a:pt x="1055" y="131"/>
                    </a:lnTo>
                    <a:lnTo>
                      <a:pt x="1057" y="131"/>
                    </a:lnTo>
                    <a:lnTo>
                      <a:pt x="1059" y="131"/>
                    </a:lnTo>
                    <a:lnTo>
                      <a:pt x="1060" y="131"/>
                    </a:lnTo>
                    <a:lnTo>
                      <a:pt x="1062" y="131"/>
                    </a:lnTo>
                    <a:lnTo>
                      <a:pt x="1063" y="132"/>
                    </a:lnTo>
                    <a:lnTo>
                      <a:pt x="1060" y="137"/>
                    </a:lnTo>
                    <a:lnTo>
                      <a:pt x="1055" y="141"/>
                    </a:lnTo>
                    <a:lnTo>
                      <a:pt x="1051" y="146"/>
                    </a:lnTo>
                    <a:lnTo>
                      <a:pt x="1046" y="151"/>
                    </a:lnTo>
                    <a:lnTo>
                      <a:pt x="1041" y="154"/>
                    </a:lnTo>
                    <a:lnTo>
                      <a:pt x="1037" y="159"/>
                    </a:lnTo>
                    <a:lnTo>
                      <a:pt x="1032" y="164"/>
                    </a:lnTo>
                    <a:lnTo>
                      <a:pt x="1027" y="171"/>
                    </a:lnTo>
                    <a:lnTo>
                      <a:pt x="1027" y="173"/>
                    </a:lnTo>
                    <a:lnTo>
                      <a:pt x="1026" y="175"/>
                    </a:lnTo>
                    <a:lnTo>
                      <a:pt x="1026" y="176"/>
                    </a:lnTo>
                    <a:lnTo>
                      <a:pt x="1024" y="178"/>
                    </a:lnTo>
                    <a:lnTo>
                      <a:pt x="1024" y="181"/>
                    </a:lnTo>
                    <a:lnTo>
                      <a:pt x="1024" y="183"/>
                    </a:lnTo>
                    <a:lnTo>
                      <a:pt x="1024" y="187"/>
                    </a:lnTo>
                    <a:lnTo>
                      <a:pt x="1024" y="188"/>
                    </a:lnTo>
                    <a:lnTo>
                      <a:pt x="1027" y="188"/>
                    </a:lnTo>
                    <a:lnTo>
                      <a:pt x="1029" y="190"/>
                    </a:lnTo>
                    <a:lnTo>
                      <a:pt x="1032" y="190"/>
                    </a:lnTo>
                    <a:lnTo>
                      <a:pt x="1035" y="192"/>
                    </a:lnTo>
                    <a:lnTo>
                      <a:pt x="1038" y="192"/>
                    </a:lnTo>
                    <a:lnTo>
                      <a:pt x="1041" y="193"/>
                    </a:lnTo>
                    <a:lnTo>
                      <a:pt x="1044" y="193"/>
                    </a:lnTo>
                    <a:lnTo>
                      <a:pt x="1048" y="195"/>
                    </a:lnTo>
                    <a:lnTo>
                      <a:pt x="1048" y="193"/>
                    </a:lnTo>
                    <a:lnTo>
                      <a:pt x="1049" y="192"/>
                    </a:lnTo>
                    <a:lnTo>
                      <a:pt x="1051" y="192"/>
                    </a:lnTo>
                    <a:lnTo>
                      <a:pt x="1052" y="190"/>
                    </a:lnTo>
                    <a:lnTo>
                      <a:pt x="1054" y="188"/>
                    </a:lnTo>
                    <a:lnTo>
                      <a:pt x="1055" y="187"/>
                    </a:lnTo>
                    <a:lnTo>
                      <a:pt x="1057" y="187"/>
                    </a:lnTo>
                    <a:lnTo>
                      <a:pt x="1060" y="188"/>
                    </a:lnTo>
                    <a:lnTo>
                      <a:pt x="1062" y="192"/>
                    </a:lnTo>
                    <a:lnTo>
                      <a:pt x="1063" y="197"/>
                    </a:lnTo>
                    <a:lnTo>
                      <a:pt x="1063" y="200"/>
                    </a:lnTo>
                    <a:lnTo>
                      <a:pt x="1063" y="203"/>
                    </a:lnTo>
                    <a:lnTo>
                      <a:pt x="1065" y="209"/>
                    </a:lnTo>
                    <a:lnTo>
                      <a:pt x="1066" y="212"/>
                    </a:lnTo>
                    <a:lnTo>
                      <a:pt x="1066" y="217"/>
                    </a:lnTo>
                    <a:lnTo>
                      <a:pt x="1068" y="220"/>
                    </a:lnTo>
                    <a:lnTo>
                      <a:pt x="1071" y="220"/>
                    </a:lnTo>
                    <a:lnTo>
                      <a:pt x="1074" y="217"/>
                    </a:lnTo>
                    <a:lnTo>
                      <a:pt x="1077" y="214"/>
                    </a:lnTo>
                    <a:lnTo>
                      <a:pt x="1079" y="212"/>
                    </a:lnTo>
                    <a:lnTo>
                      <a:pt x="1082" y="210"/>
                    </a:lnTo>
                    <a:lnTo>
                      <a:pt x="1087" y="207"/>
                    </a:lnTo>
                    <a:lnTo>
                      <a:pt x="1090" y="205"/>
                    </a:lnTo>
                    <a:lnTo>
                      <a:pt x="1093" y="203"/>
                    </a:lnTo>
                    <a:lnTo>
                      <a:pt x="1096" y="202"/>
                    </a:lnTo>
                    <a:lnTo>
                      <a:pt x="1096" y="207"/>
                    </a:lnTo>
                    <a:lnTo>
                      <a:pt x="1094" y="212"/>
                    </a:lnTo>
                    <a:lnTo>
                      <a:pt x="1094" y="219"/>
                    </a:lnTo>
                    <a:lnTo>
                      <a:pt x="1093" y="224"/>
                    </a:lnTo>
                    <a:lnTo>
                      <a:pt x="1091" y="231"/>
                    </a:lnTo>
                    <a:lnTo>
                      <a:pt x="1090" y="236"/>
                    </a:lnTo>
                    <a:lnTo>
                      <a:pt x="1090" y="242"/>
                    </a:lnTo>
                    <a:lnTo>
                      <a:pt x="1090" y="247"/>
                    </a:lnTo>
                    <a:lnTo>
                      <a:pt x="1094" y="253"/>
                    </a:lnTo>
                    <a:lnTo>
                      <a:pt x="1096" y="253"/>
                    </a:lnTo>
                    <a:lnTo>
                      <a:pt x="1098" y="251"/>
                    </a:lnTo>
                    <a:lnTo>
                      <a:pt x="1099" y="251"/>
                    </a:lnTo>
                    <a:lnTo>
                      <a:pt x="1101" y="249"/>
                    </a:lnTo>
                    <a:lnTo>
                      <a:pt x="1102" y="247"/>
                    </a:lnTo>
                    <a:lnTo>
                      <a:pt x="1104" y="247"/>
                    </a:lnTo>
                    <a:lnTo>
                      <a:pt x="1107" y="246"/>
                    </a:lnTo>
                    <a:lnTo>
                      <a:pt x="1109" y="246"/>
                    </a:lnTo>
                    <a:lnTo>
                      <a:pt x="1109" y="244"/>
                    </a:lnTo>
                    <a:lnTo>
                      <a:pt x="1110" y="244"/>
                    </a:lnTo>
                    <a:lnTo>
                      <a:pt x="1112" y="242"/>
                    </a:lnTo>
                    <a:lnTo>
                      <a:pt x="1112" y="241"/>
                    </a:lnTo>
                    <a:lnTo>
                      <a:pt x="1113" y="241"/>
                    </a:lnTo>
                    <a:lnTo>
                      <a:pt x="1115" y="239"/>
                    </a:lnTo>
                    <a:lnTo>
                      <a:pt x="1115" y="237"/>
                    </a:lnTo>
                    <a:lnTo>
                      <a:pt x="1116" y="237"/>
                    </a:lnTo>
                    <a:lnTo>
                      <a:pt x="1120" y="237"/>
                    </a:lnTo>
                    <a:lnTo>
                      <a:pt x="1120" y="239"/>
                    </a:lnTo>
                    <a:lnTo>
                      <a:pt x="1120" y="242"/>
                    </a:lnTo>
                    <a:lnTo>
                      <a:pt x="1120" y="244"/>
                    </a:lnTo>
                    <a:lnTo>
                      <a:pt x="1118" y="246"/>
                    </a:lnTo>
                    <a:lnTo>
                      <a:pt x="1118" y="249"/>
                    </a:lnTo>
                    <a:lnTo>
                      <a:pt x="1118" y="253"/>
                    </a:lnTo>
                    <a:lnTo>
                      <a:pt x="1118" y="254"/>
                    </a:lnTo>
                    <a:lnTo>
                      <a:pt x="1120" y="258"/>
                    </a:lnTo>
                    <a:lnTo>
                      <a:pt x="1123" y="258"/>
                    </a:lnTo>
                    <a:lnTo>
                      <a:pt x="1124" y="256"/>
                    </a:lnTo>
                    <a:lnTo>
                      <a:pt x="1126" y="254"/>
                    </a:lnTo>
                    <a:lnTo>
                      <a:pt x="1127" y="253"/>
                    </a:lnTo>
                    <a:lnTo>
                      <a:pt x="1127" y="251"/>
                    </a:lnTo>
                    <a:lnTo>
                      <a:pt x="1129" y="249"/>
                    </a:lnTo>
                    <a:lnTo>
                      <a:pt x="1130" y="247"/>
                    </a:lnTo>
                    <a:lnTo>
                      <a:pt x="1130" y="246"/>
                    </a:lnTo>
                    <a:lnTo>
                      <a:pt x="1130" y="242"/>
                    </a:lnTo>
                    <a:lnTo>
                      <a:pt x="1130" y="239"/>
                    </a:lnTo>
                    <a:lnTo>
                      <a:pt x="1130" y="236"/>
                    </a:lnTo>
                    <a:lnTo>
                      <a:pt x="1132" y="232"/>
                    </a:lnTo>
                    <a:lnTo>
                      <a:pt x="1132" y="229"/>
                    </a:lnTo>
                    <a:lnTo>
                      <a:pt x="1132" y="225"/>
                    </a:lnTo>
                    <a:lnTo>
                      <a:pt x="1132" y="222"/>
                    </a:lnTo>
                    <a:lnTo>
                      <a:pt x="1137" y="217"/>
                    </a:lnTo>
                    <a:lnTo>
                      <a:pt x="1140" y="219"/>
                    </a:lnTo>
                    <a:lnTo>
                      <a:pt x="1141" y="236"/>
                    </a:lnTo>
                    <a:lnTo>
                      <a:pt x="1141" y="251"/>
                    </a:lnTo>
                    <a:lnTo>
                      <a:pt x="1141" y="266"/>
                    </a:lnTo>
                    <a:lnTo>
                      <a:pt x="1141" y="283"/>
                    </a:lnTo>
                    <a:lnTo>
                      <a:pt x="1141" y="298"/>
                    </a:lnTo>
                    <a:lnTo>
                      <a:pt x="1141" y="314"/>
                    </a:lnTo>
                    <a:lnTo>
                      <a:pt x="1140" y="330"/>
                    </a:lnTo>
                    <a:lnTo>
                      <a:pt x="1138" y="346"/>
                    </a:lnTo>
                    <a:lnTo>
                      <a:pt x="1129" y="346"/>
                    </a:lnTo>
                    <a:lnTo>
                      <a:pt x="1118" y="346"/>
                    </a:lnTo>
                    <a:lnTo>
                      <a:pt x="1107" y="346"/>
                    </a:lnTo>
                    <a:lnTo>
                      <a:pt x="1096" y="346"/>
                    </a:lnTo>
                    <a:lnTo>
                      <a:pt x="1085" y="346"/>
                    </a:lnTo>
                    <a:lnTo>
                      <a:pt x="1074" y="346"/>
                    </a:lnTo>
                    <a:lnTo>
                      <a:pt x="1063" y="346"/>
                    </a:lnTo>
                    <a:lnTo>
                      <a:pt x="1054" y="346"/>
                    </a:lnTo>
                    <a:lnTo>
                      <a:pt x="1046" y="352"/>
                    </a:lnTo>
                    <a:lnTo>
                      <a:pt x="1048" y="354"/>
                    </a:lnTo>
                    <a:lnTo>
                      <a:pt x="1048" y="356"/>
                    </a:lnTo>
                    <a:lnTo>
                      <a:pt x="1049" y="358"/>
                    </a:lnTo>
                    <a:lnTo>
                      <a:pt x="1051" y="359"/>
                    </a:lnTo>
                    <a:lnTo>
                      <a:pt x="1052" y="361"/>
                    </a:lnTo>
                    <a:lnTo>
                      <a:pt x="1052" y="364"/>
                    </a:lnTo>
                    <a:lnTo>
                      <a:pt x="1054" y="366"/>
                    </a:lnTo>
                    <a:lnTo>
                      <a:pt x="1059" y="366"/>
                    </a:lnTo>
                    <a:lnTo>
                      <a:pt x="1059" y="364"/>
                    </a:lnTo>
                    <a:lnTo>
                      <a:pt x="1057" y="363"/>
                    </a:lnTo>
                    <a:lnTo>
                      <a:pt x="1057" y="361"/>
                    </a:lnTo>
                    <a:lnTo>
                      <a:pt x="1055" y="359"/>
                    </a:lnTo>
                    <a:lnTo>
                      <a:pt x="1054" y="358"/>
                    </a:lnTo>
                    <a:lnTo>
                      <a:pt x="1054" y="356"/>
                    </a:lnTo>
                    <a:lnTo>
                      <a:pt x="1052" y="354"/>
                    </a:lnTo>
                    <a:lnTo>
                      <a:pt x="1052" y="352"/>
                    </a:lnTo>
                    <a:lnTo>
                      <a:pt x="1054" y="351"/>
                    </a:lnTo>
                    <a:lnTo>
                      <a:pt x="1057" y="352"/>
                    </a:lnTo>
                    <a:lnTo>
                      <a:pt x="1060" y="356"/>
                    </a:lnTo>
                    <a:lnTo>
                      <a:pt x="1062" y="358"/>
                    </a:lnTo>
                    <a:lnTo>
                      <a:pt x="1063" y="361"/>
                    </a:lnTo>
                    <a:lnTo>
                      <a:pt x="1063" y="363"/>
                    </a:lnTo>
                    <a:lnTo>
                      <a:pt x="1065" y="366"/>
                    </a:lnTo>
                    <a:lnTo>
                      <a:pt x="1066" y="368"/>
                    </a:lnTo>
                    <a:lnTo>
                      <a:pt x="1068" y="371"/>
                    </a:lnTo>
                    <a:lnTo>
                      <a:pt x="1071" y="369"/>
                    </a:lnTo>
                    <a:lnTo>
                      <a:pt x="1069" y="366"/>
                    </a:lnTo>
                    <a:lnTo>
                      <a:pt x="1069" y="364"/>
                    </a:lnTo>
                    <a:lnTo>
                      <a:pt x="1068" y="363"/>
                    </a:lnTo>
                    <a:lnTo>
                      <a:pt x="1068" y="361"/>
                    </a:lnTo>
                    <a:lnTo>
                      <a:pt x="1066" y="358"/>
                    </a:lnTo>
                    <a:lnTo>
                      <a:pt x="1066" y="356"/>
                    </a:lnTo>
                    <a:lnTo>
                      <a:pt x="1065" y="354"/>
                    </a:lnTo>
                    <a:lnTo>
                      <a:pt x="1063" y="351"/>
                    </a:lnTo>
                    <a:lnTo>
                      <a:pt x="1071" y="351"/>
                    </a:lnTo>
                    <a:lnTo>
                      <a:pt x="1071" y="352"/>
                    </a:lnTo>
                    <a:lnTo>
                      <a:pt x="1071" y="354"/>
                    </a:lnTo>
                    <a:lnTo>
                      <a:pt x="1073" y="356"/>
                    </a:lnTo>
                    <a:lnTo>
                      <a:pt x="1074" y="356"/>
                    </a:lnTo>
                    <a:lnTo>
                      <a:pt x="1076" y="358"/>
                    </a:lnTo>
                    <a:lnTo>
                      <a:pt x="1077" y="359"/>
                    </a:lnTo>
                    <a:lnTo>
                      <a:pt x="1079" y="361"/>
                    </a:lnTo>
                    <a:lnTo>
                      <a:pt x="1080" y="363"/>
                    </a:lnTo>
                    <a:lnTo>
                      <a:pt x="1082" y="363"/>
                    </a:lnTo>
                    <a:lnTo>
                      <a:pt x="1082" y="361"/>
                    </a:lnTo>
                    <a:lnTo>
                      <a:pt x="1080" y="359"/>
                    </a:lnTo>
                    <a:lnTo>
                      <a:pt x="1080" y="358"/>
                    </a:lnTo>
                    <a:lnTo>
                      <a:pt x="1079" y="358"/>
                    </a:lnTo>
                    <a:lnTo>
                      <a:pt x="1079" y="356"/>
                    </a:lnTo>
                    <a:lnTo>
                      <a:pt x="1079" y="354"/>
                    </a:lnTo>
                    <a:lnTo>
                      <a:pt x="1077" y="352"/>
                    </a:lnTo>
                    <a:lnTo>
                      <a:pt x="1077" y="351"/>
                    </a:lnTo>
                    <a:lnTo>
                      <a:pt x="1085" y="352"/>
                    </a:lnTo>
                    <a:lnTo>
                      <a:pt x="1087" y="354"/>
                    </a:lnTo>
                    <a:lnTo>
                      <a:pt x="1088" y="356"/>
                    </a:lnTo>
                    <a:lnTo>
                      <a:pt x="1088" y="358"/>
                    </a:lnTo>
                    <a:lnTo>
                      <a:pt x="1090" y="359"/>
                    </a:lnTo>
                    <a:lnTo>
                      <a:pt x="1091" y="361"/>
                    </a:lnTo>
                    <a:lnTo>
                      <a:pt x="1093" y="363"/>
                    </a:lnTo>
                    <a:lnTo>
                      <a:pt x="1094" y="364"/>
                    </a:lnTo>
                    <a:lnTo>
                      <a:pt x="1096" y="366"/>
                    </a:lnTo>
                    <a:lnTo>
                      <a:pt x="1096" y="364"/>
                    </a:lnTo>
                    <a:lnTo>
                      <a:pt x="1096" y="363"/>
                    </a:lnTo>
                    <a:lnTo>
                      <a:pt x="1096" y="361"/>
                    </a:lnTo>
                    <a:lnTo>
                      <a:pt x="1094" y="359"/>
                    </a:lnTo>
                    <a:lnTo>
                      <a:pt x="1093" y="358"/>
                    </a:lnTo>
                    <a:lnTo>
                      <a:pt x="1093" y="356"/>
                    </a:lnTo>
                    <a:lnTo>
                      <a:pt x="1091" y="354"/>
                    </a:lnTo>
                    <a:lnTo>
                      <a:pt x="1091" y="352"/>
                    </a:lnTo>
                    <a:lnTo>
                      <a:pt x="1093" y="352"/>
                    </a:lnTo>
                    <a:lnTo>
                      <a:pt x="1093" y="351"/>
                    </a:lnTo>
                    <a:lnTo>
                      <a:pt x="1094" y="351"/>
                    </a:lnTo>
                    <a:lnTo>
                      <a:pt x="1096" y="351"/>
                    </a:lnTo>
                    <a:lnTo>
                      <a:pt x="1098" y="351"/>
                    </a:lnTo>
                    <a:lnTo>
                      <a:pt x="1099" y="351"/>
                    </a:lnTo>
                    <a:lnTo>
                      <a:pt x="1101" y="352"/>
                    </a:lnTo>
                    <a:lnTo>
                      <a:pt x="1102" y="354"/>
                    </a:lnTo>
                    <a:lnTo>
                      <a:pt x="1104" y="358"/>
                    </a:lnTo>
                    <a:lnTo>
                      <a:pt x="1105" y="359"/>
                    </a:lnTo>
                    <a:lnTo>
                      <a:pt x="1107" y="361"/>
                    </a:lnTo>
                    <a:lnTo>
                      <a:pt x="1109" y="364"/>
                    </a:lnTo>
                    <a:lnTo>
                      <a:pt x="1110" y="366"/>
                    </a:lnTo>
                    <a:lnTo>
                      <a:pt x="1112" y="368"/>
                    </a:lnTo>
                    <a:lnTo>
                      <a:pt x="1115" y="368"/>
                    </a:lnTo>
                    <a:lnTo>
                      <a:pt x="1115" y="366"/>
                    </a:lnTo>
                    <a:lnTo>
                      <a:pt x="1113" y="364"/>
                    </a:lnTo>
                    <a:lnTo>
                      <a:pt x="1112" y="363"/>
                    </a:lnTo>
                    <a:lnTo>
                      <a:pt x="1112" y="361"/>
                    </a:lnTo>
                    <a:lnTo>
                      <a:pt x="1110" y="359"/>
                    </a:lnTo>
                    <a:lnTo>
                      <a:pt x="1110" y="358"/>
                    </a:lnTo>
                    <a:lnTo>
                      <a:pt x="1109" y="356"/>
                    </a:lnTo>
                    <a:lnTo>
                      <a:pt x="1109" y="352"/>
                    </a:lnTo>
                    <a:lnTo>
                      <a:pt x="1110" y="351"/>
                    </a:lnTo>
                    <a:lnTo>
                      <a:pt x="1113" y="351"/>
                    </a:lnTo>
                    <a:lnTo>
                      <a:pt x="1115" y="352"/>
                    </a:lnTo>
                    <a:lnTo>
                      <a:pt x="1116" y="354"/>
                    </a:lnTo>
                    <a:lnTo>
                      <a:pt x="1118" y="356"/>
                    </a:lnTo>
                    <a:lnTo>
                      <a:pt x="1120" y="358"/>
                    </a:lnTo>
                    <a:lnTo>
                      <a:pt x="1121" y="361"/>
                    </a:lnTo>
                    <a:lnTo>
                      <a:pt x="1123" y="363"/>
                    </a:lnTo>
                    <a:lnTo>
                      <a:pt x="1124" y="364"/>
                    </a:lnTo>
                    <a:lnTo>
                      <a:pt x="1126" y="366"/>
                    </a:lnTo>
                    <a:lnTo>
                      <a:pt x="1127" y="364"/>
                    </a:lnTo>
                    <a:lnTo>
                      <a:pt x="1127" y="363"/>
                    </a:lnTo>
                    <a:lnTo>
                      <a:pt x="1126" y="363"/>
                    </a:lnTo>
                    <a:lnTo>
                      <a:pt x="1126" y="361"/>
                    </a:lnTo>
                    <a:lnTo>
                      <a:pt x="1126" y="359"/>
                    </a:lnTo>
                    <a:lnTo>
                      <a:pt x="1124" y="358"/>
                    </a:lnTo>
                    <a:lnTo>
                      <a:pt x="1124" y="356"/>
                    </a:lnTo>
                    <a:lnTo>
                      <a:pt x="1123" y="354"/>
                    </a:lnTo>
                    <a:lnTo>
                      <a:pt x="1123" y="352"/>
                    </a:lnTo>
                    <a:lnTo>
                      <a:pt x="1126" y="352"/>
                    </a:lnTo>
                    <a:lnTo>
                      <a:pt x="1127" y="354"/>
                    </a:lnTo>
                    <a:lnTo>
                      <a:pt x="1127" y="356"/>
                    </a:lnTo>
                    <a:lnTo>
                      <a:pt x="1129" y="358"/>
                    </a:lnTo>
                    <a:lnTo>
                      <a:pt x="1130" y="359"/>
                    </a:lnTo>
                    <a:lnTo>
                      <a:pt x="1132" y="361"/>
                    </a:lnTo>
                    <a:lnTo>
                      <a:pt x="1134" y="364"/>
                    </a:lnTo>
                    <a:lnTo>
                      <a:pt x="1137" y="366"/>
                    </a:lnTo>
                    <a:lnTo>
                      <a:pt x="1137" y="364"/>
                    </a:lnTo>
                    <a:lnTo>
                      <a:pt x="1138" y="363"/>
                    </a:lnTo>
                    <a:lnTo>
                      <a:pt x="1137" y="363"/>
                    </a:lnTo>
                    <a:lnTo>
                      <a:pt x="1137" y="361"/>
                    </a:lnTo>
                    <a:lnTo>
                      <a:pt x="1135" y="359"/>
                    </a:lnTo>
                    <a:lnTo>
                      <a:pt x="1134" y="358"/>
                    </a:lnTo>
                    <a:lnTo>
                      <a:pt x="1132" y="356"/>
                    </a:lnTo>
                    <a:lnTo>
                      <a:pt x="1134" y="352"/>
                    </a:lnTo>
                    <a:lnTo>
                      <a:pt x="1137" y="356"/>
                    </a:lnTo>
                    <a:lnTo>
                      <a:pt x="1140" y="358"/>
                    </a:lnTo>
                    <a:lnTo>
                      <a:pt x="1141" y="361"/>
                    </a:lnTo>
                    <a:lnTo>
                      <a:pt x="1143" y="364"/>
                    </a:lnTo>
                    <a:lnTo>
                      <a:pt x="1146" y="368"/>
                    </a:lnTo>
                    <a:lnTo>
                      <a:pt x="1148" y="371"/>
                    </a:lnTo>
                    <a:lnTo>
                      <a:pt x="1149" y="374"/>
                    </a:lnTo>
                    <a:lnTo>
                      <a:pt x="1152" y="376"/>
                    </a:lnTo>
                    <a:lnTo>
                      <a:pt x="1152" y="374"/>
                    </a:lnTo>
                    <a:lnTo>
                      <a:pt x="1152" y="373"/>
                    </a:lnTo>
                    <a:lnTo>
                      <a:pt x="1151" y="371"/>
                    </a:lnTo>
                    <a:lnTo>
                      <a:pt x="1151" y="369"/>
                    </a:lnTo>
                    <a:lnTo>
                      <a:pt x="1149" y="368"/>
                    </a:lnTo>
                    <a:lnTo>
                      <a:pt x="1148" y="366"/>
                    </a:lnTo>
                    <a:lnTo>
                      <a:pt x="1148" y="364"/>
                    </a:lnTo>
                    <a:lnTo>
                      <a:pt x="1148" y="363"/>
                    </a:lnTo>
                    <a:lnTo>
                      <a:pt x="1149" y="364"/>
                    </a:lnTo>
                    <a:lnTo>
                      <a:pt x="1152" y="368"/>
                    </a:lnTo>
                    <a:lnTo>
                      <a:pt x="1154" y="371"/>
                    </a:lnTo>
                    <a:lnTo>
                      <a:pt x="1155" y="373"/>
                    </a:lnTo>
                    <a:lnTo>
                      <a:pt x="1157" y="376"/>
                    </a:lnTo>
                    <a:lnTo>
                      <a:pt x="1159" y="380"/>
                    </a:lnTo>
                    <a:lnTo>
                      <a:pt x="1160" y="383"/>
                    </a:lnTo>
                    <a:lnTo>
                      <a:pt x="1163" y="386"/>
                    </a:lnTo>
                    <a:lnTo>
                      <a:pt x="1165" y="393"/>
                    </a:lnTo>
                    <a:lnTo>
                      <a:pt x="1168" y="398"/>
                    </a:lnTo>
                    <a:lnTo>
                      <a:pt x="1170" y="402"/>
                    </a:lnTo>
                    <a:lnTo>
                      <a:pt x="1173" y="407"/>
                    </a:lnTo>
                    <a:lnTo>
                      <a:pt x="1174" y="412"/>
                    </a:lnTo>
                    <a:lnTo>
                      <a:pt x="1176" y="417"/>
                    </a:lnTo>
                    <a:lnTo>
                      <a:pt x="1177" y="420"/>
                    </a:lnTo>
                    <a:lnTo>
                      <a:pt x="1181" y="425"/>
                    </a:lnTo>
                    <a:lnTo>
                      <a:pt x="1182" y="429"/>
                    </a:lnTo>
                    <a:lnTo>
                      <a:pt x="1187" y="437"/>
                    </a:lnTo>
                    <a:lnTo>
                      <a:pt x="1190" y="444"/>
                    </a:lnTo>
                    <a:lnTo>
                      <a:pt x="1193" y="451"/>
                    </a:lnTo>
                    <a:lnTo>
                      <a:pt x="1196" y="457"/>
                    </a:lnTo>
                    <a:lnTo>
                      <a:pt x="1201" y="464"/>
                    </a:lnTo>
                    <a:lnTo>
                      <a:pt x="1204" y="471"/>
                    </a:lnTo>
                    <a:lnTo>
                      <a:pt x="1209" y="478"/>
                    </a:lnTo>
                    <a:lnTo>
                      <a:pt x="1213" y="486"/>
                    </a:lnTo>
                    <a:lnTo>
                      <a:pt x="1213" y="490"/>
                    </a:lnTo>
                    <a:lnTo>
                      <a:pt x="1218" y="496"/>
                    </a:lnTo>
                    <a:lnTo>
                      <a:pt x="1221" y="505"/>
                    </a:lnTo>
                    <a:lnTo>
                      <a:pt x="1226" y="512"/>
                    </a:lnTo>
                    <a:lnTo>
                      <a:pt x="1229" y="518"/>
                    </a:lnTo>
                    <a:lnTo>
                      <a:pt x="1234" y="527"/>
                    </a:lnTo>
                    <a:lnTo>
                      <a:pt x="1237" y="534"/>
                    </a:lnTo>
                    <a:lnTo>
                      <a:pt x="1240" y="542"/>
                    </a:lnTo>
                    <a:lnTo>
                      <a:pt x="1243" y="551"/>
                    </a:lnTo>
                    <a:lnTo>
                      <a:pt x="1243" y="552"/>
                    </a:lnTo>
                    <a:lnTo>
                      <a:pt x="1243" y="554"/>
                    </a:lnTo>
                    <a:lnTo>
                      <a:pt x="1245" y="554"/>
                    </a:lnTo>
                    <a:lnTo>
                      <a:pt x="1245" y="556"/>
                    </a:lnTo>
                    <a:lnTo>
                      <a:pt x="1246" y="557"/>
                    </a:lnTo>
                    <a:lnTo>
                      <a:pt x="1248" y="559"/>
                    </a:lnTo>
                    <a:lnTo>
                      <a:pt x="1248" y="561"/>
                    </a:lnTo>
                    <a:lnTo>
                      <a:pt x="1246" y="564"/>
                    </a:lnTo>
                    <a:lnTo>
                      <a:pt x="1129" y="564"/>
                    </a:lnTo>
                    <a:lnTo>
                      <a:pt x="1012" y="566"/>
                    </a:lnTo>
                    <a:lnTo>
                      <a:pt x="893" y="566"/>
                    </a:lnTo>
                    <a:lnTo>
                      <a:pt x="775" y="568"/>
                    </a:lnTo>
                    <a:lnTo>
                      <a:pt x="658" y="568"/>
                    </a:lnTo>
                    <a:lnTo>
                      <a:pt x="539" y="568"/>
                    </a:lnTo>
                    <a:lnTo>
                      <a:pt x="422" y="568"/>
                    </a:lnTo>
                    <a:lnTo>
                      <a:pt x="303" y="569"/>
                    </a:lnTo>
                    <a:lnTo>
                      <a:pt x="267" y="569"/>
                    </a:lnTo>
                    <a:lnTo>
                      <a:pt x="233" y="569"/>
                    </a:lnTo>
                    <a:lnTo>
                      <a:pt x="197" y="569"/>
                    </a:lnTo>
                    <a:lnTo>
                      <a:pt x="162" y="569"/>
                    </a:lnTo>
                    <a:lnTo>
                      <a:pt x="128" y="569"/>
                    </a:lnTo>
                    <a:lnTo>
                      <a:pt x="93" y="569"/>
                    </a:lnTo>
                    <a:lnTo>
                      <a:pt x="59" y="569"/>
                    </a:lnTo>
                    <a:lnTo>
                      <a:pt x="25" y="571"/>
                    </a:lnTo>
                    <a:lnTo>
                      <a:pt x="21" y="57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" name="Freeform 16"/>
              <p:cNvSpPr>
                <a:spLocks/>
              </p:cNvSpPr>
              <p:nvPr/>
            </p:nvSpPr>
            <p:spPr bwMode="auto">
              <a:xfrm>
                <a:off x="3640" y="2193"/>
                <a:ext cx="11" cy="49"/>
              </a:xfrm>
              <a:custGeom>
                <a:avLst/>
                <a:gdLst>
                  <a:gd name="T0" fmla="*/ 8 w 11"/>
                  <a:gd name="T1" fmla="*/ 49 h 49"/>
                  <a:gd name="T2" fmla="*/ 8 w 11"/>
                  <a:gd name="T3" fmla="*/ 46 h 49"/>
                  <a:gd name="T4" fmla="*/ 8 w 11"/>
                  <a:gd name="T5" fmla="*/ 42 h 49"/>
                  <a:gd name="T6" fmla="*/ 8 w 11"/>
                  <a:gd name="T7" fmla="*/ 37 h 49"/>
                  <a:gd name="T8" fmla="*/ 8 w 11"/>
                  <a:gd name="T9" fmla="*/ 34 h 49"/>
                  <a:gd name="T10" fmla="*/ 8 w 11"/>
                  <a:gd name="T11" fmla="*/ 30 h 49"/>
                  <a:gd name="T12" fmla="*/ 8 w 11"/>
                  <a:gd name="T13" fmla="*/ 27 h 49"/>
                  <a:gd name="T14" fmla="*/ 8 w 11"/>
                  <a:gd name="T15" fmla="*/ 24 h 49"/>
                  <a:gd name="T16" fmla="*/ 8 w 11"/>
                  <a:gd name="T17" fmla="*/ 20 h 49"/>
                  <a:gd name="T18" fmla="*/ 8 w 11"/>
                  <a:gd name="T19" fmla="*/ 18 h 49"/>
                  <a:gd name="T20" fmla="*/ 6 w 11"/>
                  <a:gd name="T21" fmla="*/ 15 h 49"/>
                  <a:gd name="T22" fmla="*/ 6 w 11"/>
                  <a:gd name="T23" fmla="*/ 13 h 49"/>
                  <a:gd name="T24" fmla="*/ 4 w 11"/>
                  <a:gd name="T25" fmla="*/ 12 h 49"/>
                  <a:gd name="T26" fmla="*/ 3 w 11"/>
                  <a:gd name="T27" fmla="*/ 8 h 49"/>
                  <a:gd name="T28" fmla="*/ 1 w 11"/>
                  <a:gd name="T29" fmla="*/ 7 h 49"/>
                  <a:gd name="T30" fmla="*/ 1 w 11"/>
                  <a:gd name="T31" fmla="*/ 5 h 49"/>
                  <a:gd name="T32" fmla="*/ 0 w 11"/>
                  <a:gd name="T33" fmla="*/ 2 h 49"/>
                  <a:gd name="T34" fmla="*/ 0 w 11"/>
                  <a:gd name="T35" fmla="*/ 0 h 49"/>
                  <a:gd name="T36" fmla="*/ 1 w 11"/>
                  <a:gd name="T37" fmla="*/ 2 h 49"/>
                  <a:gd name="T38" fmla="*/ 3 w 11"/>
                  <a:gd name="T39" fmla="*/ 3 h 49"/>
                  <a:gd name="T40" fmla="*/ 4 w 11"/>
                  <a:gd name="T41" fmla="*/ 7 h 49"/>
                  <a:gd name="T42" fmla="*/ 6 w 11"/>
                  <a:gd name="T43" fmla="*/ 10 h 49"/>
                  <a:gd name="T44" fmla="*/ 6 w 11"/>
                  <a:gd name="T45" fmla="*/ 12 h 49"/>
                  <a:gd name="T46" fmla="*/ 8 w 11"/>
                  <a:gd name="T47" fmla="*/ 15 h 49"/>
                  <a:gd name="T48" fmla="*/ 9 w 11"/>
                  <a:gd name="T49" fmla="*/ 18 h 49"/>
                  <a:gd name="T50" fmla="*/ 11 w 11"/>
                  <a:gd name="T51" fmla="*/ 20 h 49"/>
                  <a:gd name="T52" fmla="*/ 11 w 11"/>
                  <a:gd name="T53" fmla="*/ 24 h 49"/>
                  <a:gd name="T54" fmla="*/ 11 w 11"/>
                  <a:gd name="T55" fmla="*/ 27 h 49"/>
                  <a:gd name="T56" fmla="*/ 11 w 11"/>
                  <a:gd name="T57" fmla="*/ 30 h 49"/>
                  <a:gd name="T58" fmla="*/ 11 w 11"/>
                  <a:gd name="T59" fmla="*/ 34 h 49"/>
                  <a:gd name="T60" fmla="*/ 11 w 11"/>
                  <a:gd name="T61" fmla="*/ 35 h 49"/>
                  <a:gd name="T62" fmla="*/ 11 w 11"/>
                  <a:gd name="T63" fmla="*/ 39 h 49"/>
                  <a:gd name="T64" fmla="*/ 11 w 11"/>
                  <a:gd name="T65" fmla="*/ 42 h 49"/>
                  <a:gd name="T66" fmla="*/ 11 w 11"/>
                  <a:gd name="T67" fmla="*/ 46 h 49"/>
                  <a:gd name="T68" fmla="*/ 8 w 11"/>
                  <a:gd name="T69" fmla="*/ 49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49"/>
                  <a:gd name="T107" fmla="*/ 11 w 11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49">
                    <a:moveTo>
                      <a:pt x="8" y="49"/>
                    </a:moveTo>
                    <a:lnTo>
                      <a:pt x="8" y="46"/>
                    </a:lnTo>
                    <a:lnTo>
                      <a:pt x="8" y="42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0"/>
                    </a:lnTo>
                    <a:lnTo>
                      <a:pt x="8" y="27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7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8"/>
                    </a:lnTo>
                    <a:lnTo>
                      <a:pt x="11" y="20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11" y="30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1" y="39"/>
                    </a:lnTo>
                    <a:lnTo>
                      <a:pt x="11" y="42"/>
                    </a:lnTo>
                    <a:lnTo>
                      <a:pt x="11" y="46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" name="Freeform 17"/>
              <p:cNvSpPr>
                <a:spLocks/>
              </p:cNvSpPr>
              <p:nvPr/>
            </p:nvSpPr>
            <p:spPr bwMode="auto">
              <a:xfrm>
                <a:off x="3640" y="2193"/>
                <a:ext cx="11" cy="49"/>
              </a:xfrm>
              <a:custGeom>
                <a:avLst/>
                <a:gdLst>
                  <a:gd name="T0" fmla="*/ 8 w 11"/>
                  <a:gd name="T1" fmla="*/ 49 h 49"/>
                  <a:gd name="T2" fmla="*/ 8 w 11"/>
                  <a:gd name="T3" fmla="*/ 46 h 49"/>
                  <a:gd name="T4" fmla="*/ 8 w 11"/>
                  <a:gd name="T5" fmla="*/ 42 h 49"/>
                  <a:gd name="T6" fmla="*/ 8 w 11"/>
                  <a:gd name="T7" fmla="*/ 37 h 49"/>
                  <a:gd name="T8" fmla="*/ 8 w 11"/>
                  <a:gd name="T9" fmla="*/ 34 h 49"/>
                  <a:gd name="T10" fmla="*/ 8 w 11"/>
                  <a:gd name="T11" fmla="*/ 30 h 49"/>
                  <a:gd name="T12" fmla="*/ 8 w 11"/>
                  <a:gd name="T13" fmla="*/ 27 h 49"/>
                  <a:gd name="T14" fmla="*/ 8 w 11"/>
                  <a:gd name="T15" fmla="*/ 24 h 49"/>
                  <a:gd name="T16" fmla="*/ 8 w 11"/>
                  <a:gd name="T17" fmla="*/ 20 h 49"/>
                  <a:gd name="T18" fmla="*/ 8 w 11"/>
                  <a:gd name="T19" fmla="*/ 18 h 49"/>
                  <a:gd name="T20" fmla="*/ 6 w 11"/>
                  <a:gd name="T21" fmla="*/ 15 h 49"/>
                  <a:gd name="T22" fmla="*/ 6 w 11"/>
                  <a:gd name="T23" fmla="*/ 13 h 49"/>
                  <a:gd name="T24" fmla="*/ 4 w 11"/>
                  <a:gd name="T25" fmla="*/ 12 h 49"/>
                  <a:gd name="T26" fmla="*/ 3 w 11"/>
                  <a:gd name="T27" fmla="*/ 8 h 49"/>
                  <a:gd name="T28" fmla="*/ 1 w 11"/>
                  <a:gd name="T29" fmla="*/ 7 h 49"/>
                  <a:gd name="T30" fmla="*/ 1 w 11"/>
                  <a:gd name="T31" fmla="*/ 5 h 49"/>
                  <a:gd name="T32" fmla="*/ 0 w 11"/>
                  <a:gd name="T33" fmla="*/ 2 h 49"/>
                  <a:gd name="T34" fmla="*/ 0 w 11"/>
                  <a:gd name="T35" fmla="*/ 0 h 49"/>
                  <a:gd name="T36" fmla="*/ 1 w 11"/>
                  <a:gd name="T37" fmla="*/ 2 h 49"/>
                  <a:gd name="T38" fmla="*/ 3 w 11"/>
                  <a:gd name="T39" fmla="*/ 3 h 49"/>
                  <a:gd name="T40" fmla="*/ 4 w 11"/>
                  <a:gd name="T41" fmla="*/ 7 h 49"/>
                  <a:gd name="T42" fmla="*/ 6 w 11"/>
                  <a:gd name="T43" fmla="*/ 10 h 49"/>
                  <a:gd name="T44" fmla="*/ 6 w 11"/>
                  <a:gd name="T45" fmla="*/ 12 h 49"/>
                  <a:gd name="T46" fmla="*/ 8 w 11"/>
                  <a:gd name="T47" fmla="*/ 15 h 49"/>
                  <a:gd name="T48" fmla="*/ 9 w 11"/>
                  <a:gd name="T49" fmla="*/ 18 h 49"/>
                  <a:gd name="T50" fmla="*/ 11 w 11"/>
                  <a:gd name="T51" fmla="*/ 20 h 49"/>
                  <a:gd name="T52" fmla="*/ 11 w 11"/>
                  <a:gd name="T53" fmla="*/ 24 h 49"/>
                  <a:gd name="T54" fmla="*/ 11 w 11"/>
                  <a:gd name="T55" fmla="*/ 27 h 49"/>
                  <a:gd name="T56" fmla="*/ 11 w 11"/>
                  <a:gd name="T57" fmla="*/ 30 h 49"/>
                  <a:gd name="T58" fmla="*/ 11 w 11"/>
                  <a:gd name="T59" fmla="*/ 34 h 49"/>
                  <a:gd name="T60" fmla="*/ 11 w 11"/>
                  <a:gd name="T61" fmla="*/ 35 h 49"/>
                  <a:gd name="T62" fmla="*/ 11 w 11"/>
                  <a:gd name="T63" fmla="*/ 39 h 49"/>
                  <a:gd name="T64" fmla="*/ 11 w 11"/>
                  <a:gd name="T65" fmla="*/ 42 h 49"/>
                  <a:gd name="T66" fmla="*/ 11 w 11"/>
                  <a:gd name="T67" fmla="*/ 46 h 49"/>
                  <a:gd name="T68" fmla="*/ 8 w 11"/>
                  <a:gd name="T69" fmla="*/ 49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49"/>
                  <a:gd name="T107" fmla="*/ 11 w 11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49">
                    <a:moveTo>
                      <a:pt x="8" y="49"/>
                    </a:moveTo>
                    <a:lnTo>
                      <a:pt x="8" y="46"/>
                    </a:lnTo>
                    <a:lnTo>
                      <a:pt x="8" y="42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0"/>
                    </a:lnTo>
                    <a:lnTo>
                      <a:pt x="8" y="27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7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8"/>
                    </a:lnTo>
                    <a:lnTo>
                      <a:pt x="11" y="20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11" y="30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1" y="39"/>
                    </a:lnTo>
                    <a:lnTo>
                      <a:pt x="11" y="42"/>
                    </a:lnTo>
                    <a:lnTo>
                      <a:pt x="11" y="46"/>
                    </a:lnTo>
                    <a:lnTo>
                      <a:pt x="8" y="4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5" name="Freeform 18"/>
              <p:cNvSpPr>
                <a:spLocks/>
              </p:cNvSpPr>
              <p:nvPr/>
            </p:nvSpPr>
            <p:spPr bwMode="auto">
              <a:xfrm>
                <a:off x="4475" y="2222"/>
                <a:ext cx="17" cy="8"/>
              </a:xfrm>
              <a:custGeom>
                <a:avLst/>
                <a:gdLst>
                  <a:gd name="T0" fmla="*/ 3 w 17"/>
                  <a:gd name="T1" fmla="*/ 8 h 8"/>
                  <a:gd name="T2" fmla="*/ 0 w 17"/>
                  <a:gd name="T3" fmla="*/ 3 h 8"/>
                  <a:gd name="T4" fmla="*/ 2 w 17"/>
                  <a:gd name="T5" fmla="*/ 3 h 8"/>
                  <a:gd name="T6" fmla="*/ 3 w 17"/>
                  <a:gd name="T7" fmla="*/ 3 h 8"/>
                  <a:gd name="T8" fmla="*/ 3 w 17"/>
                  <a:gd name="T9" fmla="*/ 3 h 8"/>
                  <a:gd name="T10" fmla="*/ 5 w 17"/>
                  <a:gd name="T11" fmla="*/ 1 h 8"/>
                  <a:gd name="T12" fmla="*/ 6 w 17"/>
                  <a:gd name="T13" fmla="*/ 1 h 8"/>
                  <a:gd name="T14" fmla="*/ 8 w 17"/>
                  <a:gd name="T15" fmla="*/ 3 h 8"/>
                  <a:gd name="T16" fmla="*/ 9 w 17"/>
                  <a:gd name="T17" fmla="*/ 3 h 8"/>
                  <a:gd name="T18" fmla="*/ 11 w 17"/>
                  <a:gd name="T19" fmla="*/ 3 h 8"/>
                  <a:gd name="T20" fmla="*/ 12 w 17"/>
                  <a:gd name="T21" fmla="*/ 3 h 8"/>
                  <a:gd name="T22" fmla="*/ 12 w 17"/>
                  <a:gd name="T23" fmla="*/ 3 h 8"/>
                  <a:gd name="T24" fmla="*/ 14 w 17"/>
                  <a:gd name="T25" fmla="*/ 3 h 8"/>
                  <a:gd name="T26" fmla="*/ 14 w 17"/>
                  <a:gd name="T27" fmla="*/ 1 h 8"/>
                  <a:gd name="T28" fmla="*/ 16 w 17"/>
                  <a:gd name="T29" fmla="*/ 0 h 8"/>
                  <a:gd name="T30" fmla="*/ 16 w 17"/>
                  <a:gd name="T31" fmla="*/ 0 h 8"/>
                  <a:gd name="T32" fmla="*/ 16 w 17"/>
                  <a:gd name="T33" fmla="*/ 0 h 8"/>
                  <a:gd name="T34" fmla="*/ 17 w 17"/>
                  <a:gd name="T35" fmla="*/ 1 h 8"/>
                  <a:gd name="T36" fmla="*/ 16 w 17"/>
                  <a:gd name="T37" fmla="*/ 1 h 8"/>
                  <a:gd name="T38" fmla="*/ 14 w 17"/>
                  <a:gd name="T39" fmla="*/ 3 h 8"/>
                  <a:gd name="T40" fmla="*/ 12 w 17"/>
                  <a:gd name="T41" fmla="*/ 3 h 8"/>
                  <a:gd name="T42" fmla="*/ 11 w 17"/>
                  <a:gd name="T43" fmla="*/ 5 h 8"/>
                  <a:gd name="T44" fmla="*/ 9 w 17"/>
                  <a:gd name="T45" fmla="*/ 6 h 8"/>
                  <a:gd name="T46" fmla="*/ 6 w 17"/>
                  <a:gd name="T47" fmla="*/ 6 h 8"/>
                  <a:gd name="T48" fmla="*/ 5 w 17"/>
                  <a:gd name="T49" fmla="*/ 8 h 8"/>
                  <a:gd name="T50" fmla="*/ 3 w 17"/>
                  <a:gd name="T51" fmla="*/ 8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8"/>
                  <a:gd name="T80" fmla="*/ 17 w 17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8">
                    <a:moveTo>
                      <a:pt x="3" y="8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6" name="Freeform 19"/>
              <p:cNvSpPr>
                <a:spLocks/>
              </p:cNvSpPr>
              <p:nvPr/>
            </p:nvSpPr>
            <p:spPr bwMode="auto">
              <a:xfrm>
                <a:off x="4475" y="2222"/>
                <a:ext cx="17" cy="8"/>
              </a:xfrm>
              <a:custGeom>
                <a:avLst/>
                <a:gdLst>
                  <a:gd name="T0" fmla="*/ 3 w 17"/>
                  <a:gd name="T1" fmla="*/ 8 h 8"/>
                  <a:gd name="T2" fmla="*/ 0 w 17"/>
                  <a:gd name="T3" fmla="*/ 3 h 8"/>
                  <a:gd name="T4" fmla="*/ 2 w 17"/>
                  <a:gd name="T5" fmla="*/ 3 h 8"/>
                  <a:gd name="T6" fmla="*/ 3 w 17"/>
                  <a:gd name="T7" fmla="*/ 3 h 8"/>
                  <a:gd name="T8" fmla="*/ 3 w 17"/>
                  <a:gd name="T9" fmla="*/ 3 h 8"/>
                  <a:gd name="T10" fmla="*/ 5 w 17"/>
                  <a:gd name="T11" fmla="*/ 1 h 8"/>
                  <a:gd name="T12" fmla="*/ 6 w 17"/>
                  <a:gd name="T13" fmla="*/ 1 h 8"/>
                  <a:gd name="T14" fmla="*/ 8 w 17"/>
                  <a:gd name="T15" fmla="*/ 3 h 8"/>
                  <a:gd name="T16" fmla="*/ 9 w 17"/>
                  <a:gd name="T17" fmla="*/ 3 h 8"/>
                  <a:gd name="T18" fmla="*/ 11 w 17"/>
                  <a:gd name="T19" fmla="*/ 3 h 8"/>
                  <a:gd name="T20" fmla="*/ 12 w 17"/>
                  <a:gd name="T21" fmla="*/ 3 h 8"/>
                  <a:gd name="T22" fmla="*/ 12 w 17"/>
                  <a:gd name="T23" fmla="*/ 3 h 8"/>
                  <a:gd name="T24" fmla="*/ 14 w 17"/>
                  <a:gd name="T25" fmla="*/ 3 h 8"/>
                  <a:gd name="T26" fmla="*/ 14 w 17"/>
                  <a:gd name="T27" fmla="*/ 1 h 8"/>
                  <a:gd name="T28" fmla="*/ 16 w 17"/>
                  <a:gd name="T29" fmla="*/ 0 h 8"/>
                  <a:gd name="T30" fmla="*/ 16 w 17"/>
                  <a:gd name="T31" fmla="*/ 0 h 8"/>
                  <a:gd name="T32" fmla="*/ 16 w 17"/>
                  <a:gd name="T33" fmla="*/ 0 h 8"/>
                  <a:gd name="T34" fmla="*/ 17 w 17"/>
                  <a:gd name="T35" fmla="*/ 1 h 8"/>
                  <a:gd name="T36" fmla="*/ 16 w 17"/>
                  <a:gd name="T37" fmla="*/ 1 h 8"/>
                  <a:gd name="T38" fmla="*/ 14 w 17"/>
                  <a:gd name="T39" fmla="*/ 3 h 8"/>
                  <a:gd name="T40" fmla="*/ 12 w 17"/>
                  <a:gd name="T41" fmla="*/ 3 h 8"/>
                  <a:gd name="T42" fmla="*/ 11 w 17"/>
                  <a:gd name="T43" fmla="*/ 5 h 8"/>
                  <a:gd name="T44" fmla="*/ 9 w 17"/>
                  <a:gd name="T45" fmla="*/ 6 h 8"/>
                  <a:gd name="T46" fmla="*/ 6 w 17"/>
                  <a:gd name="T47" fmla="*/ 6 h 8"/>
                  <a:gd name="T48" fmla="*/ 5 w 17"/>
                  <a:gd name="T49" fmla="*/ 8 h 8"/>
                  <a:gd name="T50" fmla="*/ 3 w 17"/>
                  <a:gd name="T51" fmla="*/ 8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8"/>
                  <a:gd name="T80" fmla="*/ 17 w 17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8">
                    <a:moveTo>
                      <a:pt x="3" y="8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3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7" name="Freeform 20"/>
              <p:cNvSpPr>
                <a:spLocks/>
              </p:cNvSpPr>
              <p:nvPr/>
            </p:nvSpPr>
            <p:spPr bwMode="auto">
              <a:xfrm>
                <a:off x="4387" y="2213"/>
                <a:ext cx="25" cy="14"/>
              </a:xfrm>
              <a:custGeom>
                <a:avLst/>
                <a:gdLst>
                  <a:gd name="T0" fmla="*/ 7 w 25"/>
                  <a:gd name="T1" fmla="*/ 14 h 14"/>
                  <a:gd name="T2" fmla="*/ 0 w 25"/>
                  <a:gd name="T3" fmla="*/ 7 h 14"/>
                  <a:gd name="T4" fmla="*/ 0 w 25"/>
                  <a:gd name="T5" fmla="*/ 7 h 14"/>
                  <a:gd name="T6" fmla="*/ 0 w 25"/>
                  <a:gd name="T7" fmla="*/ 5 h 14"/>
                  <a:gd name="T8" fmla="*/ 2 w 25"/>
                  <a:gd name="T9" fmla="*/ 4 h 14"/>
                  <a:gd name="T10" fmla="*/ 2 w 25"/>
                  <a:gd name="T11" fmla="*/ 4 h 14"/>
                  <a:gd name="T12" fmla="*/ 2 w 25"/>
                  <a:gd name="T13" fmla="*/ 2 h 14"/>
                  <a:gd name="T14" fmla="*/ 4 w 25"/>
                  <a:gd name="T15" fmla="*/ 0 h 14"/>
                  <a:gd name="T16" fmla="*/ 4 w 25"/>
                  <a:gd name="T17" fmla="*/ 0 h 14"/>
                  <a:gd name="T18" fmla="*/ 5 w 25"/>
                  <a:gd name="T19" fmla="*/ 0 h 14"/>
                  <a:gd name="T20" fmla="*/ 7 w 25"/>
                  <a:gd name="T21" fmla="*/ 0 h 14"/>
                  <a:gd name="T22" fmla="*/ 8 w 25"/>
                  <a:gd name="T23" fmla="*/ 2 h 14"/>
                  <a:gd name="T24" fmla="*/ 8 w 25"/>
                  <a:gd name="T25" fmla="*/ 4 h 14"/>
                  <a:gd name="T26" fmla="*/ 7 w 25"/>
                  <a:gd name="T27" fmla="*/ 5 h 14"/>
                  <a:gd name="T28" fmla="*/ 7 w 25"/>
                  <a:gd name="T29" fmla="*/ 7 h 14"/>
                  <a:gd name="T30" fmla="*/ 7 w 25"/>
                  <a:gd name="T31" fmla="*/ 9 h 14"/>
                  <a:gd name="T32" fmla="*/ 8 w 25"/>
                  <a:gd name="T33" fmla="*/ 10 h 14"/>
                  <a:gd name="T34" fmla="*/ 10 w 25"/>
                  <a:gd name="T35" fmla="*/ 10 h 14"/>
                  <a:gd name="T36" fmla="*/ 13 w 25"/>
                  <a:gd name="T37" fmla="*/ 7 h 14"/>
                  <a:gd name="T38" fmla="*/ 13 w 25"/>
                  <a:gd name="T39" fmla="*/ 7 h 14"/>
                  <a:gd name="T40" fmla="*/ 14 w 25"/>
                  <a:gd name="T41" fmla="*/ 7 h 14"/>
                  <a:gd name="T42" fmla="*/ 16 w 25"/>
                  <a:gd name="T43" fmla="*/ 7 h 14"/>
                  <a:gd name="T44" fmla="*/ 18 w 25"/>
                  <a:gd name="T45" fmla="*/ 7 h 14"/>
                  <a:gd name="T46" fmla="*/ 18 w 25"/>
                  <a:gd name="T47" fmla="*/ 7 h 14"/>
                  <a:gd name="T48" fmla="*/ 19 w 25"/>
                  <a:gd name="T49" fmla="*/ 7 h 14"/>
                  <a:gd name="T50" fmla="*/ 21 w 25"/>
                  <a:gd name="T51" fmla="*/ 7 h 14"/>
                  <a:gd name="T52" fmla="*/ 22 w 25"/>
                  <a:gd name="T53" fmla="*/ 7 h 14"/>
                  <a:gd name="T54" fmla="*/ 25 w 25"/>
                  <a:gd name="T55" fmla="*/ 12 h 14"/>
                  <a:gd name="T56" fmla="*/ 24 w 25"/>
                  <a:gd name="T57" fmla="*/ 12 h 14"/>
                  <a:gd name="T58" fmla="*/ 22 w 25"/>
                  <a:gd name="T59" fmla="*/ 12 h 14"/>
                  <a:gd name="T60" fmla="*/ 21 w 25"/>
                  <a:gd name="T61" fmla="*/ 12 h 14"/>
                  <a:gd name="T62" fmla="*/ 19 w 25"/>
                  <a:gd name="T63" fmla="*/ 12 h 14"/>
                  <a:gd name="T64" fmla="*/ 16 w 25"/>
                  <a:gd name="T65" fmla="*/ 12 h 14"/>
                  <a:gd name="T66" fmla="*/ 14 w 25"/>
                  <a:gd name="T67" fmla="*/ 12 h 14"/>
                  <a:gd name="T68" fmla="*/ 13 w 25"/>
                  <a:gd name="T69" fmla="*/ 12 h 14"/>
                  <a:gd name="T70" fmla="*/ 11 w 25"/>
                  <a:gd name="T71" fmla="*/ 12 h 14"/>
                  <a:gd name="T72" fmla="*/ 7 w 25"/>
                  <a:gd name="T73" fmla="*/ 14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14"/>
                  <a:gd name="T113" fmla="*/ 25 w 25"/>
                  <a:gd name="T114" fmla="*/ 14 h 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14">
                    <a:moveTo>
                      <a:pt x="7" y="1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8" name="Freeform 21"/>
              <p:cNvSpPr>
                <a:spLocks/>
              </p:cNvSpPr>
              <p:nvPr/>
            </p:nvSpPr>
            <p:spPr bwMode="auto">
              <a:xfrm>
                <a:off x="4387" y="2213"/>
                <a:ext cx="25" cy="14"/>
              </a:xfrm>
              <a:custGeom>
                <a:avLst/>
                <a:gdLst>
                  <a:gd name="T0" fmla="*/ 7 w 25"/>
                  <a:gd name="T1" fmla="*/ 14 h 14"/>
                  <a:gd name="T2" fmla="*/ 0 w 25"/>
                  <a:gd name="T3" fmla="*/ 7 h 14"/>
                  <a:gd name="T4" fmla="*/ 0 w 25"/>
                  <a:gd name="T5" fmla="*/ 7 h 14"/>
                  <a:gd name="T6" fmla="*/ 0 w 25"/>
                  <a:gd name="T7" fmla="*/ 5 h 14"/>
                  <a:gd name="T8" fmla="*/ 2 w 25"/>
                  <a:gd name="T9" fmla="*/ 4 h 14"/>
                  <a:gd name="T10" fmla="*/ 2 w 25"/>
                  <a:gd name="T11" fmla="*/ 4 h 14"/>
                  <a:gd name="T12" fmla="*/ 2 w 25"/>
                  <a:gd name="T13" fmla="*/ 2 h 14"/>
                  <a:gd name="T14" fmla="*/ 4 w 25"/>
                  <a:gd name="T15" fmla="*/ 0 h 14"/>
                  <a:gd name="T16" fmla="*/ 4 w 25"/>
                  <a:gd name="T17" fmla="*/ 0 h 14"/>
                  <a:gd name="T18" fmla="*/ 5 w 25"/>
                  <a:gd name="T19" fmla="*/ 0 h 14"/>
                  <a:gd name="T20" fmla="*/ 7 w 25"/>
                  <a:gd name="T21" fmla="*/ 0 h 14"/>
                  <a:gd name="T22" fmla="*/ 8 w 25"/>
                  <a:gd name="T23" fmla="*/ 2 h 14"/>
                  <a:gd name="T24" fmla="*/ 8 w 25"/>
                  <a:gd name="T25" fmla="*/ 4 h 14"/>
                  <a:gd name="T26" fmla="*/ 7 w 25"/>
                  <a:gd name="T27" fmla="*/ 5 h 14"/>
                  <a:gd name="T28" fmla="*/ 7 w 25"/>
                  <a:gd name="T29" fmla="*/ 7 h 14"/>
                  <a:gd name="T30" fmla="*/ 7 w 25"/>
                  <a:gd name="T31" fmla="*/ 9 h 14"/>
                  <a:gd name="T32" fmla="*/ 8 w 25"/>
                  <a:gd name="T33" fmla="*/ 10 h 14"/>
                  <a:gd name="T34" fmla="*/ 10 w 25"/>
                  <a:gd name="T35" fmla="*/ 10 h 14"/>
                  <a:gd name="T36" fmla="*/ 13 w 25"/>
                  <a:gd name="T37" fmla="*/ 7 h 14"/>
                  <a:gd name="T38" fmla="*/ 13 w 25"/>
                  <a:gd name="T39" fmla="*/ 7 h 14"/>
                  <a:gd name="T40" fmla="*/ 14 w 25"/>
                  <a:gd name="T41" fmla="*/ 7 h 14"/>
                  <a:gd name="T42" fmla="*/ 16 w 25"/>
                  <a:gd name="T43" fmla="*/ 7 h 14"/>
                  <a:gd name="T44" fmla="*/ 18 w 25"/>
                  <a:gd name="T45" fmla="*/ 7 h 14"/>
                  <a:gd name="T46" fmla="*/ 18 w 25"/>
                  <a:gd name="T47" fmla="*/ 7 h 14"/>
                  <a:gd name="T48" fmla="*/ 19 w 25"/>
                  <a:gd name="T49" fmla="*/ 7 h 14"/>
                  <a:gd name="T50" fmla="*/ 21 w 25"/>
                  <a:gd name="T51" fmla="*/ 7 h 14"/>
                  <a:gd name="T52" fmla="*/ 22 w 25"/>
                  <a:gd name="T53" fmla="*/ 7 h 14"/>
                  <a:gd name="T54" fmla="*/ 25 w 25"/>
                  <a:gd name="T55" fmla="*/ 12 h 14"/>
                  <a:gd name="T56" fmla="*/ 24 w 25"/>
                  <a:gd name="T57" fmla="*/ 12 h 14"/>
                  <a:gd name="T58" fmla="*/ 22 w 25"/>
                  <a:gd name="T59" fmla="*/ 12 h 14"/>
                  <a:gd name="T60" fmla="*/ 21 w 25"/>
                  <a:gd name="T61" fmla="*/ 12 h 14"/>
                  <a:gd name="T62" fmla="*/ 19 w 25"/>
                  <a:gd name="T63" fmla="*/ 12 h 14"/>
                  <a:gd name="T64" fmla="*/ 16 w 25"/>
                  <a:gd name="T65" fmla="*/ 12 h 14"/>
                  <a:gd name="T66" fmla="*/ 14 w 25"/>
                  <a:gd name="T67" fmla="*/ 12 h 14"/>
                  <a:gd name="T68" fmla="*/ 13 w 25"/>
                  <a:gd name="T69" fmla="*/ 12 h 14"/>
                  <a:gd name="T70" fmla="*/ 11 w 25"/>
                  <a:gd name="T71" fmla="*/ 12 h 14"/>
                  <a:gd name="T72" fmla="*/ 7 w 25"/>
                  <a:gd name="T73" fmla="*/ 14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14"/>
                  <a:gd name="T113" fmla="*/ 25 w 25"/>
                  <a:gd name="T114" fmla="*/ 14 h 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14">
                    <a:moveTo>
                      <a:pt x="7" y="1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7" y="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9" name="Freeform 22"/>
              <p:cNvSpPr>
                <a:spLocks/>
              </p:cNvSpPr>
              <p:nvPr/>
            </p:nvSpPr>
            <p:spPr bwMode="auto">
              <a:xfrm>
                <a:off x="5188" y="1226"/>
                <a:ext cx="285" cy="999"/>
              </a:xfrm>
              <a:custGeom>
                <a:avLst/>
                <a:gdLst>
                  <a:gd name="T0" fmla="*/ 243 w 285"/>
                  <a:gd name="T1" fmla="*/ 928 h 999"/>
                  <a:gd name="T2" fmla="*/ 189 w 285"/>
                  <a:gd name="T3" fmla="*/ 821 h 999"/>
                  <a:gd name="T4" fmla="*/ 185 w 285"/>
                  <a:gd name="T5" fmla="*/ 699 h 999"/>
                  <a:gd name="T6" fmla="*/ 202 w 285"/>
                  <a:gd name="T7" fmla="*/ 711 h 999"/>
                  <a:gd name="T8" fmla="*/ 207 w 285"/>
                  <a:gd name="T9" fmla="*/ 647 h 999"/>
                  <a:gd name="T10" fmla="*/ 229 w 285"/>
                  <a:gd name="T11" fmla="*/ 667 h 999"/>
                  <a:gd name="T12" fmla="*/ 250 w 285"/>
                  <a:gd name="T13" fmla="*/ 684 h 999"/>
                  <a:gd name="T14" fmla="*/ 241 w 285"/>
                  <a:gd name="T15" fmla="*/ 611 h 999"/>
                  <a:gd name="T16" fmla="*/ 225 w 285"/>
                  <a:gd name="T17" fmla="*/ 571 h 999"/>
                  <a:gd name="T18" fmla="*/ 243 w 285"/>
                  <a:gd name="T19" fmla="*/ 559 h 999"/>
                  <a:gd name="T20" fmla="*/ 238 w 285"/>
                  <a:gd name="T21" fmla="*/ 530 h 999"/>
                  <a:gd name="T22" fmla="*/ 218 w 285"/>
                  <a:gd name="T23" fmla="*/ 523 h 999"/>
                  <a:gd name="T24" fmla="*/ 211 w 285"/>
                  <a:gd name="T25" fmla="*/ 504 h 999"/>
                  <a:gd name="T26" fmla="*/ 221 w 285"/>
                  <a:gd name="T27" fmla="*/ 472 h 999"/>
                  <a:gd name="T28" fmla="*/ 219 w 285"/>
                  <a:gd name="T29" fmla="*/ 444 h 999"/>
                  <a:gd name="T30" fmla="*/ 230 w 285"/>
                  <a:gd name="T31" fmla="*/ 362 h 999"/>
                  <a:gd name="T32" fmla="*/ 227 w 285"/>
                  <a:gd name="T33" fmla="*/ 391 h 999"/>
                  <a:gd name="T34" fmla="*/ 207 w 285"/>
                  <a:gd name="T35" fmla="*/ 464 h 999"/>
                  <a:gd name="T36" fmla="*/ 193 w 285"/>
                  <a:gd name="T37" fmla="*/ 466 h 999"/>
                  <a:gd name="T38" fmla="*/ 179 w 285"/>
                  <a:gd name="T39" fmla="*/ 469 h 999"/>
                  <a:gd name="T40" fmla="*/ 188 w 285"/>
                  <a:gd name="T41" fmla="*/ 447 h 999"/>
                  <a:gd name="T42" fmla="*/ 182 w 285"/>
                  <a:gd name="T43" fmla="*/ 430 h 999"/>
                  <a:gd name="T44" fmla="*/ 185 w 285"/>
                  <a:gd name="T45" fmla="*/ 405 h 999"/>
                  <a:gd name="T46" fmla="*/ 185 w 285"/>
                  <a:gd name="T47" fmla="*/ 399 h 999"/>
                  <a:gd name="T48" fmla="*/ 194 w 285"/>
                  <a:gd name="T49" fmla="*/ 416 h 999"/>
                  <a:gd name="T50" fmla="*/ 196 w 285"/>
                  <a:gd name="T51" fmla="*/ 425 h 999"/>
                  <a:gd name="T52" fmla="*/ 194 w 285"/>
                  <a:gd name="T53" fmla="*/ 393 h 999"/>
                  <a:gd name="T54" fmla="*/ 208 w 285"/>
                  <a:gd name="T55" fmla="*/ 367 h 999"/>
                  <a:gd name="T56" fmla="*/ 197 w 285"/>
                  <a:gd name="T57" fmla="*/ 330 h 999"/>
                  <a:gd name="T58" fmla="*/ 204 w 285"/>
                  <a:gd name="T59" fmla="*/ 376 h 999"/>
                  <a:gd name="T60" fmla="*/ 186 w 285"/>
                  <a:gd name="T61" fmla="*/ 381 h 999"/>
                  <a:gd name="T62" fmla="*/ 185 w 285"/>
                  <a:gd name="T63" fmla="*/ 364 h 999"/>
                  <a:gd name="T64" fmla="*/ 180 w 285"/>
                  <a:gd name="T65" fmla="*/ 330 h 999"/>
                  <a:gd name="T66" fmla="*/ 180 w 285"/>
                  <a:gd name="T67" fmla="*/ 308 h 999"/>
                  <a:gd name="T68" fmla="*/ 169 w 285"/>
                  <a:gd name="T69" fmla="*/ 293 h 999"/>
                  <a:gd name="T70" fmla="*/ 144 w 285"/>
                  <a:gd name="T71" fmla="*/ 300 h 999"/>
                  <a:gd name="T72" fmla="*/ 130 w 285"/>
                  <a:gd name="T73" fmla="*/ 306 h 999"/>
                  <a:gd name="T74" fmla="*/ 121 w 285"/>
                  <a:gd name="T75" fmla="*/ 340 h 999"/>
                  <a:gd name="T76" fmla="*/ 94 w 285"/>
                  <a:gd name="T77" fmla="*/ 355 h 999"/>
                  <a:gd name="T78" fmla="*/ 100 w 285"/>
                  <a:gd name="T79" fmla="*/ 371 h 999"/>
                  <a:gd name="T80" fmla="*/ 82 w 285"/>
                  <a:gd name="T81" fmla="*/ 389 h 999"/>
                  <a:gd name="T82" fmla="*/ 63 w 285"/>
                  <a:gd name="T83" fmla="*/ 383 h 999"/>
                  <a:gd name="T84" fmla="*/ 71 w 285"/>
                  <a:gd name="T85" fmla="*/ 401 h 999"/>
                  <a:gd name="T86" fmla="*/ 50 w 285"/>
                  <a:gd name="T87" fmla="*/ 449 h 999"/>
                  <a:gd name="T88" fmla="*/ 10 w 285"/>
                  <a:gd name="T89" fmla="*/ 435 h 999"/>
                  <a:gd name="T90" fmla="*/ 11 w 285"/>
                  <a:gd name="T91" fmla="*/ 183 h 999"/>
                  <a:gd name="T92" fmla="*/ 14 w 285"/>
                  <a:gd name="T93" fmla="*/ 178 h 999"/>
                  <a:gd name="T94" fmla="*/ 6 w 285"/>
                  <a:gd name="T95" fmla="*/ 145 h 999"/>
                  <a:gd name="T96" fmla="*/ 50 w 285"/>
                  <a:gd name="T97" fmla="*/ 176 h 999"/>
                  <a:gd name="T98" fmla="*/ 202 w 285"/>
                  <a:gd name="T99" fmla="*/ 267 h 999"/>
                  <a:gd name="T100" fmla="*/ 244 w 285"/>
                  <a:gd name="T101" fmla="*/ 264 h 999"/>
                  <a:gd name="T102" fmla="*/ 250 w 285"/>
                  <a:gd name="T103" fmla="*/ 132 h 999"/>
                  <a:gd name="T104" fmla="*/ 197 w 285"/>
                  <a:gd name="T105" fmla="*/ 76 h 999"/>
                  <a:gd name="T106" fmla="*/ 199 w 285"/>
                  <a:gd name="T107" fmla="*/ 7 h 999"/>
                  <a:gd name="T108" fmla="*/ 215 w 285"/>
                  <a:gd name="T109" fmla="*/ 47 h 999"/>
                  <a:gd name="T110" fmla="*/ 266 w 285"/>
                  <a:gd name="T111" fmla="*/ 47 h 999"/>
                  <a:gd name="T112" fmla="*/ 280 w 285"/>
                  <a:gd name="T113" fmla="*/ 35 h 999"/>
                  <a:gd name="T114" fmla="*/ 283 w 285"/>
                  <a:gd name="T115" fmla="*/ 718 h 99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999"/>
                  <a:gd name="T176" fmla="*/ 285 w 285"/>
                  <a:gd name="T177" fmla="*/ 999 h 99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999">
                    <a:moveTo>
                      <a:pt x="282" y="999"/>
                    </a:moveTo>
                    <a:lnTo>
                      <a:pt x="279" y="997"/>
                    </a:lnTo>
                    <a:lnTo>
                      <a:pt x="277" y="994"/>
                    </a:lnTo>
                    <a:lnTo>
                      <a:pt x="277" y="991"/>
                    </a:lnTo>
                    <a:lnTo>
                      <a:pt x="276" y="989"/>
                    </a:lnTo>
                    <a:lnTo>
                      <a:pt x="274" y="985"/>
                    </a:lnTo>
                    <a:lnTo>
                      <a:pt x="272" y="982"/>
                    </a:lnTo>
                    <a:lnTo>
                      <a:pt x="271" y="980"/>
                    </a:lnTo>
                    <a:lnTo>
                      <a:pt x="268" y="977"/>
                    </a:lnTo>
                    <a:lnTo>
                      <a:pt x="260" y="960"/>
                    </a:lnTo>
                    <a:lnTo>
                      <a:pt x="252" y="945"/>
                    </a:lnTo>
                    <a:lnTo>
                      <a:pt x="243" y="928"/>
                    </a:lnTo>
                    <a:lnTo>
                      <a:pt x="235" y="913"/>
                    </a:lnTo>
                    <a:lnTo>
                      <a:pt x="225" y="896"/>
                    </a:lnTo>
                    <a:lnTo>
                      <a:pt x="218" y="880"/>
                    </a:lnTo>
                    <a:lnTo>
                      <a:pt x="210" y="864"/>
                    </a:lnTo>
                    <a:lnTo>
                      <a:pt x="202" y="845"/>
                    </a:lnTo>
                    <a:lnTo>
                      <a:pt x="199" y="843"/>
                    </a:lnTo>
                    <a:lnTo>
                      <a:pt x="197" y="838"/>
                    </a:lnTo>
                    <a:lnTo>
                      <a:pt x="196" y="835"/>
                    </a:lnTo>
                    <a:lnTo>
                      <a:pt x="194" y="831"/>
                    </a:lnTo>
                    <a:lnTo>
                      <a:pt x="193" y="828"/>
                    </a:lnTo>
                    <a:lnTo>
                      <a:pt x="191" y="825"/>
                    </a:lnTo>
                    <a:lnTo>
                      <a:pt x="189" y="821"/>
                    </a:lnTo>
                    <a:lnTo>
                      <a:pt x="188" y="816"/>
                    </a:lnTo>
                    <a:lnTo>
                      <a:pt x="185" y="813"/>
                    </a:lnTo>
                    <a:lnTo>
                      <a:pt x="182" y="811"/>
                    </a:lnTo>
                    <a:lnTo>
                      <a:pt x="182" y="797"/>
                    </a:lnTo>
                    <a:lnTo>
                      <a:pt x="182" y="782"/>
                    </a:lnTo>
                    <a:lnTo>
                      <a:pt x="182" y="769"/>
                    </a:lnTo>
                    <a:lnTo>
                      <a:pt x="182" y="755"/>
                    </a:lnTo>
                    <a:lnTo>
                      <a:pt x="182" y="742"/>
                    </a:lnTo>
                    <a:lnTo>
                      <a:pt x="182" y="726"/>
                    </a:lnTo>
                    <a:lnTo>
                      <a:pt x="182" y="713"/>
                    </a:lnTo>
                    <a:lnTo>
                      <a:pt x="183" y="699"/>
                    </a:lnTo>
                    <a:lnTo>
                      <a:pt x="185" y="699"/>
                    </a:lnTo>
                    <a:lnTo>
                      <a:pt x="186" y="701"/>
                    </a:lnTo>
                    <a:lnTo>
                      <a:pt x="188" y="703"/>
                    </a:lnTo>
                    <a:lnTo>
                      <a:pt x="188" y="704"/>
                    </a:lnTo>
                    <a:lnTo>
                      <a:pt x="189" y="706"/>
                    </a:lnTo>
                    <a:lnTo>
                      <a:pt x="191" y="708"/>
                    </a:lnTo>
                    <a:lnTo>
                      <a:pt x="193" y="709"/>
                    </a:lnTo>
                    <a:lnTo>
                      <a:pt x="194" y="709"/>
                    </a:lnTo>
                    <a:lnTo>
                      <a:pt x="196" y="709"/>
                    </a:lnTo>
                    <a:lnTo>
                      <a:pt x="197" y="711"/>
                    </a:lnTo>
                    <a:lnTo>
                      <a:pt x="199" y="711"/>
                    </a:lnTo>
                    <a:lnTo>
                      <a:pt x="200" y="711"/>
                    </a:lnTo>
                    <a:lnTo>
                      <a:pt x="202" y="711"/>
                    </a:lnTo>
                    <a:lnTo>
                      <a:pt x="204" y="711"/>
                    </a:lnTo>
                    <a:lnTo>
                      <a:pt x="205" y="709"/>
                    </a:lnTo>
                    <a:lnTo>
                      <a:pt x="205" y="701"/>
                    </a:lnTo>
                    <a:lnTo>
                      <a:pt x="204" y="692"/>
                    </a:lnTo>
                    <a:lnTo>
                      <a:pt x="204" y="686"/>
                    </a:lnTo>
                    <a:lnTo>
                      <a:pt x="204" y="677"/>
                    </a:lnTo>
                    <a:lnTo>
                      <a:pt x="204" y="669"/>
                    </a:lnTo>
                    <a:lnTo>
                      <a:pt x="204" y="662"/>
                    </a:lnTo>
                    <a:lnTo>
                      <a:pt x="204" y="654"/>
                    </a:lnTo>
                    <a:lnTo>
                      <a:pt x="204" y="645"/>
                    </a:lnTo>
                    <a:lnTo>
                      <a:pt x="207" y="647"/>
                    </a:lnTo>
                    <a:lnTo>
                      <a:pt x="208" y="648"/>
                    </a:lnTo>
                    <a:lnTo>
                      <a:pt x="211" y="652"/>
                    </a:lnTo>
                    <a:lnTo>
                      <a:pt x="213" y="654"/>
                    </a:lnTo>
                    <a:lnTo>
                      <a:pt x="216" y="655"/>
                    </a:lnTo>
                    <a:lnTo>
                      <a:pt x="218" y="659"/>
                    </a:lnTo>
                    <a:lnTo>
                      <a:pt x="221" y="660"/>
                    </a:lnTo>
                    <a:lnTo>
                      <a:pt x="222" y="662"/>
                    </a:lnTo>
                    <a:lnTo>
                      <a:pt x="224" y="664"/>
                    </a:lnTo>
                    <a:lnTo>
                      <a:pt x="225" y="664"/>
                    </a:lnTo>
                    <a:lnTo>
                      <a:pt x="225" y="665"/>
                    </a:lnTo>
                    <a:lnTo>
                      <a:pt x="227" y="665"/>
                    </a:lnTo>
                    <a:lnTo>
                      <a:pt x="229" y="667"/>
                    </a:lnTo>
                    <a:lnTo>
                      <a:pt x="230" y="669"/>
                    </a:lnTo>
                    <a:lnTo>
                      <a:pt x="232" y="669"/>
                    </a:lnTo>
                    <a:lnTo>
                      <a:pt x="233" y="670"/>
                    </a:lnTo>
                    <a:lnTo>
                      <a:pt x="235" y="672"/>
                    </a:lnTo>
                    <a:lnTo>
                      <a:pt x="236" y="674"/>
                    </a:lnTo>
                    <a:lnTo>
                      <a:pt x="238" y="676"/>
                    </a:lnTo>
                    <a:lnTo>
                      <a:pt x="240" y="677"/>
                    </a:lnTo>
                    <a:lnTo>
                      <a:pt x="241" y="681"/>
                    </a:lnTo>
                    <a:lnTo>
                      <a:pt x="243" y="682"/>
                    </a:lnTo>
                    <a:lnTo>
                      <a:pt x="244" y="686"/>
                    </a:lnTo>
                    <a:lnTo>
                      <a:pt x="250" y="684"/>
                    </a:lnTo>
                    <a:lnTo>
                      <a:pt x="249" y="676"/>
                    </a:lnTo>
                    <a:lnTo>
                      <a:pt x="249" y="667"/>
                    </a:lnTo>
                    <a:lnTo>
                      <a:pt x="247" y="659"/>
                    </a:lnTo>
                    <a:lnTo>
                      <a:pt x="246" y="650"/>
                    </a:lnTo>
                    <a:lnTo>
                      <a:pt x="244" y="642"/>
                    </a:lnTo>
                    <a:lnTo>
                      <a:pt x="243" y="633"/>
                    </a:lnTo>
                    <a:lnTo>
                      <a:pt x="241" y="625"/>
                    </a:lnTo>
                    <a:lnTo>
                      <a:pt x="240" y="615"/>
                    </a:lnTo>
                    <a:lnTo>
                      <a:pt x="240" y="613"/>
                    </a:lnTo>
                    <a:lnTo>
                      <a:pt x="241" y="611"/>
                    </a:lnTo>
                    <a:lnTo>
                      <a:pt x="243" y="609"/>
                    </a:lnTo>
                    <a:lnTo>
                      <a:pt x="244" y="609"/>
                    </a:lnTo>
                    <a:lnTo>
                      <a:pt x="244" y="608"/>
                    </a:lnTo>
                    <a:lnTo>
                      <a:pt x="244" y="606"/>
                    </a:lnTo>
                    <a:lnTo>
                      <a:pt x="243" y="601"/>
                    </a:lnTo>
                    <a:lnTo>
                      <a:pt x="241" y="598"/>
                    </a:lnTo>
                    <a:lnTo>
                      <a:pt x="238" y="593"/>
                    </a:lnTo>
                    <a:lnTo>
                      <a:pt x="236" y="589"/>
                    </a:lnTo>
                    <a:lnTo>
                      <a:pt x="233" y="584"/>
                    </a:lnTo>
                    <a:lnTo>
                      <a:pt x="230" y="581"/>
                    </a:lnTo>
                    <a:lnTo>
                      <a:pt x="227" y="576"/>
                    </a:lnTo>
                    <a:lnTo>
                      <a:pt x="225" y="571"/>
                    </a:lnTo>
                    <a:lnTo>
                      <a:pt x="225" y="567"/>
                    </a:lnTo>
                    <a:lnTo>
                      <a:pt x="227" y="567"/>
                    </a:lnTo>
                    <a:lnTo>
                      <a:pt x="229" y="565"/>
                    </a:lnTo>
                    <a:lnTo>
                      <a:pt x="230" y="565"/>
                    </a:lnTo>
                    <a:lnTo>
                      <a:pt x="232" y="564"/>
                    </a:lnTo>
                    <a:lnTo>
                      <a:pt x="233" y="564"/>
                    </a:lnTo>
                    <a:lnTo>
                      <a:pt x="235" y="564"/>
                    </a:lnTo>
                    <a:lnTo>
                      <a:pt x="236" y="564"/>
                    </a:lnTo>
                    <a:lnTo>
                      <a:pt x="238" y="562"/>
                    </a:lnTo>
                    <a:lnTo>
                      <a:pt x="241" y="560"/>
                    </a:lnTo>
                    <a:lnTo>
                      <a:pt x="243" y="559"/>
                    </a:lnTo>
                    <a:lnTo>
                      <a:pt x="244" y="555"/>
                    </a:lnTo>
                    <a:lnTo>
                      <a:pt x="246" y="552"/>
                    </a:lnTo>
                    <a:lnTo>
                      <a:pt x="249" y="549"/>
                    </a:lnTo>
                    <a:lnTo>
                      <a:pt x="250" y="547"/>
                    </a:lnTo>
                    <a:lnTo>
                      <a:pt x="254" y="543"/>
                    </a:lnTo>
                    <a:lnTo>
                      <a:pt x="252" y="537"/>
                    </a:lnTo>
                    <a:lnTo>
                      <a:pt x="249" y="535"/>
                    </a:lnTo>
                    <a:lnTo>
                      <a:pt x="247" y="535"/>
                    </a:lnTo>
                    <a:lnTo>
                      <a:pt x="246" y="533"/>
                    </a:lnTo>
                    <a:lnTo>
                      <a:pt x="243" y="532"/>
                    </a:lnTo>
                    <a:lnTo>
                      <a:pt x="240" y="530"/>
                    </a:lnTo>
                    <a:lnTo>
                      <a:pt x="238" y="530"/>
                    </a:lnTo>
                    <a:lnTo>
                      <a:pt x="235" y="528"/>
                    </a:lnTo>
                    <a:lnTo>
                      <a:pt x="232" y="526"/>
                    </a:lnTo>
                    <a:lnTo>
                      <a:pt x="230" y="526"/>
                    </a:lnTo>
                    <a:lnTo>
                      <a:pt x="227" y="528"/>
                    </a:lnTo>
                    <a:lnTo>
                      <a:pt x="225" y="528"/>
                    </a:lnTo>
                    <a:lnTo>
                      <a:pt x="224" y="528"/>
                    </a:lnTo>
                    <a:lnTo>
                      <a:pt x="221" y="528"/>
                    </a:lnTo>
                    <a:lnTo>
                      <a:pt x="219" y="528"/>
                    </a:lnTo>
                    <a:lnTo>
                      <a:pt x="218" y="530"/>
                    </a:lnTo>
                    <a:lnTo>
                      <a:pt x="215" y="530"/>
                    </a:lnTo>
                    <a:lnTo>
                      <a:pt x="216" y="526"/>
                    </a:lnTo>
                    <a:lnTo>
                      <a:pt x="218" y="523"/>
                    </a:lnTo>
                    <a:lnTo>
                      <a:pt x="219" y="521"/>
                    </a:lnTo>
                    <a:lnTo>
                      <a:pt x="221" y="518"/>
                    </a:lnTo>
                    <a:lnTo>
                      <a:pt x="222" y="515"/>
                    </a:lnTo>
                    <a:lnTo>
                      <a:pt x="224" y="511"/>
                    </a:lnTo>
                    <a:lnTo>
                      <a:pt x="225" y="508"/>
                    </a:lnTo>
                    <a:lnTo>
                      <a:pt x="225" y="504"/>
                    </a:lnTo>
                    <a:lnTo>
                      <a:pt x="224" y="501"/>
                    </a:lnTo>
                    <a:lnTo>
                      <a:pt x="221" y="503"/>
                    </a:lnTo>
                    <a:lnTo>
                      <a:pt x="219" y="503"/>
                    </a:lnTo>
                    <a:lnTo>
                      <a:pt x="216" y="504"/>
                    </a:lnTo>
                    <a:lnTo>
                      <a:pt x="215" y="504"/>
                    </a:lnTo>
                    <a:lnTo>
                      <a:pt x="211" y="504"/>
                    </a:lnTo>
                    <a:lnTo>
                      <a:pt x="210" y="506"/>
                    </a:lnTo>
                    <a:lnTo>
                      <a:pt x="207" y="506"/>
                    </a:lnTo>
                    <a:lnTo>
                      <a:pt x="204" y="506"/>
                    </a:lnTo>
                    <a:lnTo>
                      <a:pt x="207" y="503"/>
                    </a:lnTo>
                    <a:lnTo>
                      <a:pt x="208" y="499"/>
                    </a:lnTo>
                    <a:lnTo>
                      <a:pt x="211" y="494"/>
                    </a:lnTo>
                    <a:lnTo>
                      <a:pt x="213" y="491"/>
                    </a:lnTo>
                    <a:lnTo>
                      <a:pt x="216" y="488"/>
                    </a:lnTo>
                    <a:lnTo>
                      <a:pt x="218" y="484"/>
                    </a:lnTo>
                    <a:lnTo>
                      <a:pt x="221" y="481"/>
                    </a:lnTo>
                    <a:lnTo>
                      <a:pt x="222" y="477"/>
                    </a:lnTo>
                    <a:lnTo>
                      <a:pt x="221" y="472"/>
                    </a:lnTo>
                    <a:lnTo>
                      <a:pt x="219" y="472"/>
                    </a:lnTo>
                    <a:lnTo>
                      <a:pt x="218" y="471"/>
                    </a:lnTo>
                    <a:lnTo>
                      <a:pt x="216" y="471"/>
                    </a:lnTo>
                    <a:lnTo>
                      <a:pt x="215" y="471"/>
                    </a:lnTo>
                    <a:lnTo>
                      <a:pt x="213" y="471"/>
                    </a:lnTo>
                    <a:lnTo>
                      <a:pt x="211" y="469"/>
                    </a:lnTo>
                    <a:lnTo>
                      <a:pt x="208" y="467"/>
                    </a:lnTo>
                    <a:lnTo>
                      <a:pt x="211" y="462"/>
                    </a:lnTo>
                    <a:lnTo>
                      <a:pt x="215" y="455"/>
                    </a:lnTo>
                    <a:lnTo>
                      <a:pt x="216" y="450"/>
                    </a:lnTo>
                    <a:lnTo>
                      <a:pt x="219" y="444"/>
                    </a:lnTo>
                    <a:lnTo>
                      <a:pt x="222" y="437"/>
                    </a:lnTo>
                    <a:lnTo>
                      <a:pt x="224" y="430"/>
                    </a:lnTo>
                    <a:lnTo>
                      <a:pt x="225" y="423"/>
                    </a:lnTo>
                    <a:lnTo>
                      <a:pt x="229" y="416"/>
                    </a:lnTo>
                    <a:lnTo>
                      <a:pt x="225" y="408"/>
                    </a:lnTo>
                    <a:lnTo>
                      <a:pt x="227" y="403"/>
                    </a:lnTo>
                    <a:lnTo>
                      <a:pt x="229" y="396"/>
                    </a:lnTo>
                    <a:lnTo>
                      <a:pt x="230" y="389"/>
                    </a:lnTo>
                    <a:lnTo>
                      <a:pt x="230" y="383"/>
                    </a:lnTo>
                    <a:lnTo>
                      <a:pt x="230" y="376"/>
                    </a:lnTo>
                    <a:lnTo>
                      <a:pt x="230" y="369"/>
                    </a:lnTo>
                    <a:lnTo>
                      <a:pt x="230" y="362"/>
                    </a:lnTo>
                    <a:lnTo>
                      <a:pt x="229" y="354"/>
                    </a:lnTo>
                    <a:lnTo>
                      <a:pt x="225" y="352"/>
                    </a:lnTo>
                    <a:lnTo>
                      <a:pt x="224" y="354"/>
                    </a:lnTo>
                    <a:lnTo>
                      <a:pt x="224" y="357"/>
                    </a:lnTo>
                    <a:lnTo>
                      <a:pt x="225" y="362"/>
                    </a:lnTo>
                    <a:lnTo>
                      <a:pt x="225" y="366"/>
                    </a:lnTo>
                    <a:lnTo>
                      <a:pt x="227" y="369"/>
                    </a:lnTo>
                    <a:lnTo>
                      <a:pt x="229" y="372"/>
                    </a:lnTo>
                    <a:lnTo>
                      <a:pt x="229" y="376"/>
                    </a:lnTo>
                    <a:lnTo>
                      <a:pt x="230" y="379"/>
                    </a:lnTo>
                    <a:lnTo>
                      <a:pt x="230" y="383"/>
                    </a:lnTo>
                    <a:lnTo>
                      <a:pt x="227" y="391"/>
                    </a:lnTo>
                    <a:lnTo>
                      <a:pt x="224" y="401"/>
                    </a:lnTo>
                    <a:lnTo>
                      <a:pt x="222" y="411"/>
                    </a:lnTo>
                    <a:lnTo>
                      <a:pt x="221" y="420"/>
                    </a:lnTo>
                    <a:lnTo>
                      <a:pt x="221" y="430"/>
                    </a:lnTo>
                    <a:lnTo>
                      <a:pt x="218" y="440"/>
                    </a:lnTo>
                    <a:lnTo>
                      <a:pt x="215" y="450"/>
                    </a:lnTo>
                    <a:lnTo>
                      <a:pt x="210" y="459"/>
                    </a:lnTo>
                    <a:lnTo>
                      <a:pt x="208" y="459"/>
                    </a:lnTo>
                    <a:lnTo>
                      <a:pt x="208" y="460"/>
                    </a:lnTo>
                    <a:lnTo>
                      <a:pt x="208" y="462"/>
                    </a:lnTo>
                    <a:lnTo>
                      <a:pt x="207" y="462"/>
                    </a:lnTo>
                    <a:lnTo>
                      <a:pt x="207" y="464"/>
                    </a:lnTo>
                    <a:lnTo>
                      <a:pt x="205" y="464"/>
                    </a:lnTo>
                    <a:lnTo>
                      <a:pt x="204" y="466"/>
                    </a:lnTo>
                    <a:lnTo>
                      <a:pt x="204" y="467"/>
                    </a:lnTo>
                    <a:lnTo>
                      <a:pt x="202" y="467"/>
                    </a:lnTo>
                    <a:lnTo>
                      <a:pt x="200" y="467"/>
                    </a:lnTo>
                    <a:lnTo>
                      <a:pt x="199" y="467"/>
                    </a:lnTo>
                    <a:lnTo>
                      <a:pt x="197" y="467"/>
                    </a:lnTo>
                    <a:lnTo>
                      <a:pt x="196" y="469"/>
                    </a:lnTo>
                    <a:lnTo>
                      <a:pt x="194" y="469"/>
                    </a:lnTo>
                    <a:lnTo>
                      <a:pt x="194" y="471"/>
                    </a:lnTo>
                    <a:lnTo>
                      <a:pt x="193" y="471"/>
                    </a:lnTo>
                    <a:lnTo>
                      <a:pt x="193" y="466"/>
                    </a:lnTo>
                    <a:lnTo>
                      <a:pt x="191" y="467"/>
                    </a:lnTo>
                    <a:lnTo>
                      <a:pt x="189" y="469"/>
                    </a:lnTo>
                    <a:lnTo>
                      <a:pt x="188" y="471"/>
                    </a:lnTo>
                    <a:lnTo>
                      <a:pt x="186" y="472"/>
                    </a:lnTo>
                    <a:lnTo>
                      <a:pt x="185" y="474"/>
                    </a:lnTo>
                    <a:lnTo>
                      <a:pt x="183" y="476"/>
                    </a:lnTo>
                    <a:lnTo>
                      <a:pt x="182" y="477"/>
                    </a:lnTo>
                    <a:lnTo>
                      <a:pt x="180" y="481"/>
                    </a:lnTo>
                    <a:lnTo>
                      <a:pt x="179" y="479"/>
                    </a:lnTo>
                    <a:lnTo>
                      <a:pt x="179" y="472"/>
                    </a:lnTo>
                    <a:lnTo>
                      <a:pt x="179" y="471"/>
                    </a:lnTo>
                    <a:lnTo>
                      <a:pt x="179" y="469"/>
                    </a:lnTo>
                    <a:lnTo>
                      <a:pt x="180" y="467"/>
                    </a:lnTo>
                    <a:lnTo>
                      <a:pt x="180" y="466"/>
                    </a:lnTo>
                    <a:lnTo>
                      <a:pt x="182" y="466"/>
                    </a:lnTo>
                    <a:lnTo>
                      <a:pt x="182" y="464"/>
                    </a:lnTo>
                    <a:lnTo>
                      <a:pt x="183" y="462"/>
                    </a:lnTo>
                    <a:lnTo>
                      <a:pt x="183" y="460"/>
                    </a:lnTo>
                    <a:lnTo>
                      <a:pt x="189" y="455"/>
                    </a:lnTo>
                    <a:lnTo>
                      <a:pt x="188" y="454"/>
                    </a:lnTo>
                    <a:lnTo>
                      <a:pt x="188" y="452"/>
                    </a:lnTo>
                    <a:lnTo>
                      <a:pt x="188" y="450"/>
                    </a:lnTo>
                    <a:lnTo>
                      <a:pt x="188" y="447"/>
                    </a:lnTo>
                    <a:lnTo>
                      <a:pt x="188" y="445"/>
                    </a:lnTo>
                    <a:lnTo>
                      <a:pt x="188" y="444"/>
                    </a:lnTo>
                    <a:lnTo>
                      <a:pt x="188" y="440"/>
                    </a:lnTo>
                    <a:lnTo>
                      <a:pt x="182" y="442"/>
                    </a:lnTo>
                    <a:lnTo>
                      <a:pt x="180" y="442"/>
                    </a:lnTo>
                    <a:lnTo>
                      <a:pt x="180" y="440"/>
                    </a:lnTo>
                    <a:lnTo>
                      <a:pt x="180" y="438"/>
                    </a:lnTo>
                    <a:lnTo>
                      <a:pt x="180" y="437"/>
                    </a:lnTo>
                    <a:lnTo>
                      <a:pt x="182" y="435"/>
                    </a:lnTo>
                    <a:lnTo>
                      <a:pt x="182" y="433"/>
                    </a:lnTo>
                    <a:lnTo>
                      <a:pt x="182" y="430"/>
                    </a:lnTo>
                    <a:lnTo>
                      <a:pt x="185" y="430"/>
                    </a:lnTo>
                    <a:lnTo>
                      <a:pt x="186" y="428"/>
                    </a:lnTo>
                    <a:lnTo>
                      <a:pt x="185" y="427"/>
                    </a:lnTo>
                    <a:lnTo>
                      <a:pt x="185" y="425"/>
                    </a:lnTo>
                    <a:lnTo>
                      <a:pt x="185" y="423"/>
                    </a:lnTo>
                    <a:lnTo>
                      <a:pt x="183" y="421"/>
                    </a:lnTo>
                    <a:lnTo>
                      <a:pt x="182" y="420"/>
                    </a:lnTo>
                    <a:lnTo>
                      <a:pt x="180" y="416"/>
                    </a:lnTo>
                    <a:lnTo>
                      <a:pt x="182" y="410"/>
                    </a:lnTo>
                    <a:lnTo>
                      <a:pt x="185" y="405"/>
                    </a:lnTo>
                    <a:lnTo>
                      <a:pt x="183" y="405"/>
                    </a:lnTo>
                    <a:lnTo>
                      <a:pt x="183" y="403"/>
                    </a:lnTo>
                    <a:lnTo>
                      <a:pt x="182" y="401"/>
                    </a:lnTo>
                    <a:lnTo>
                      <a:pt x="182" y="399"/>
                    </a:lnTo>
                    <a:lnTo>
                      <a:pt x="182" y="398"/>
                    </a:lnTo>
                    <a:lnTo>
                      <a:pt x="180" y="396"/>
                    </a:lnTo>
                    <a:lnTo>
                      <a:pt x="180" y="394"/>
                    </a:lnTo>
                    <a:lnTo>
                      <a:pt x="182" y="396"/>
                    </a:lnTo>
                    <a:lnTo>
                      <a:pt x="183" y="396"/>
                    </a:lnTo>
                    <a:lnTo>
                      <a:pt x="183" y="398"/>
                    </a:lnTo>
                    <a:lnTo>
                      <a:pt x="185" y="398"/>
                    </a:lnTo>
                    <a:lnTo>
                      <a:pt x="185" y="399"/>
                    </a:lnTo>
                    <a:lnTo>
                      <a:pt x="186" y="399"/>
                    </a:lnTo>
                    <a:lnTo>
                      <a:pt x="186" y="401"/>
                    </a:lnTo>
                    <a:lnTo>
                      <a:pt x="188" y="401"/>
                    </a:lnTo>
                    <a:lnTo>
                      <a:pt x="188" y="406"/>
                    </a:lnTo>
                    <a:lnTo>
                      <a:pt x="188" y="408"/>
                    </a:lnTo>
                    <a:lnTo>
                      <a:pt x="189" y="410"/>
                    </a:lnTo>
                    <a:lnTo>
                      <a:pt x="189" y="411"/>
                    </a:lnTo>
                    <a:lnTo>
                      <a:pt x="191" y="411"/>
                    </a:lnTo>
                    <a:lnTo>
                      <a:pt x="191" y="413"/>
                    </a:lnTo>
                    <a:lnTo>
                      <a:pt x="193" y="415"/>
                    </a:lnTo>
                    <a:lnTo>
                      <a:pt x="194" y="416"/>
                    </a:lnTo>
                    <a:lnTo>
                      <a:pt x="194" y="418"/>
                    </a:lnTo>
                    <a:lnTo>
                      <a:pt x="194" y="420"/>
                    </a:lnTo>
                    <a:lnTo>
                      <a:pt x="193" y="423"/>
                    </a:lnTo>
                    <a:lnTo>
                      <a:pt x="193" y="425"/>
                    </a:lnTo>
                    <a:lnTo>
                      <a:pt x="191" y="427"/>
                    </a:lnTo>
                    <a:lnTo>
                      <a:pt x="191" y="428"/>
                    </a:lnTo>
                    <a:lnTo>
                      <a:pt x="191" y="432"/>
                    </a:lnTo>
                    <a:lnTo>
                      <a:pt x="193" y="435"/>
                    </a:lnTo>
                    <a:lnTo>
                      <a:pt x="194" y="430"/>
                    </a:lnTo>
                    <a:lnTo>
                      <a:pt x="194" y="428"/>
                    </a:lnTo>
                    <a:lnTo>
                      <a:pt x="196" y="427"/>
                    </a:lnTo>
                    <a:lnTo>
                      <a:pt x="196" y="425"/>
                    </a:lnTo>
                    <a:lnTo>
                      <a:pt x="196" y="421"/>
                    </a:lnTo>
                    <a:lnTo>
                      <a:pt x="197" y="420"/>
                    </a:lnTo>
                    <a:lnTo>
                      <a:pt x="197" y="418"/>
                    </a:lnTo>
                    <a:lnTo>
                      <a:pt x="197" y="415"/>
                    </a:lnTo>
                    <a:lnTo>
                      <a:pt x="197" y="413"/>
                    </a:lnTo>
                    <a:lnTo>
                      <a:pt x="193" y="405"/>
                    </a:lnTo>
                    <a:lnTo>
                      <a:pt x="193" y="401"/>
                    </a:lnTo>
                    <a:lnTo>
                      <a:pt x="193" y="399"/>
                    </a:lnTo>
                    <a:lnTo>
                      <a:pt x="193" y="398"/>
                    </a:lnTo>
                    <a:lnTo>
                      <a:pt x="194" y="396"/>
                    </a:lnTo>
                    <a:lnTo>
                      <a:pt x="194" y="394"/>
                    </a:lnTo>
                    <a:lnTo>
                      <a:pt x="194" y="393"/>
                    </a:lnTo>
                    <a:lnTo>
                      <a:pt x="196" y="391"/>
                    </a:lnTo>
                    <a:lnTo>
                      <a:pt x="197" y="389"/>
                    </a:lnTo>
                    <a:lnTo>
                      <a:pt x="204" y="384"/>
                    </a:lnTo>
                    <a:lnTo>
                      <a:pt x="204" y="383"/>
                    </a:lnTo>
                    <a:lnTo>
                      <a:pt x="205" y="381"/>
                    </a:lnTo>
                    <a:lnTo>
                      <a:pt x="207" y="379"/>
                    </a:lnTo>
                    <a:lnTo>
                      <a:pt x="207" y="377"/>
                    </a:lnTo>
                    <a:lnTo>
                      <a:pt x="208" y="376"/>
                    </a:lnTo>
                    <a:lnTo>
                      <a:pt x="208" y="374"/>
                    </a:lnTo>
                    <a:lnTo>
                      <a:pt x="208" y="367"/>
                    </a:lnTo>
                    <a:lnTo>
                      <a:pt x="207" y="361"/>
                    </a:lnTo>
                    <a:lnTo>
                      <a:pt x="205" y="355"/>
                    </a:lnTo>
                    <a:lnTo>
                      <a:pt x="204" y="349"/>
                    </a:lnTo>
                    <a:lnTo>
                      <a:pt x="202" y="342"/>
                    </a:lnTo>
                    <a:lnTo>
                      <a:pt x="200" y="337"/>
                    </a:lnTo>
                    <a:lnTo>
                      <a:pt x="199" y="330"/>
                    </a:lnTo>
                    <a:lnTo>
                      <a:pt x="199" y="323"/>
                    </a:lnTo>
                    <a:lnTo>
                      <a:pt x="197" y="325"/>
                    </a:lnTo>
                    <a:lnTo>
                      <a:pt x="197" y="327"/>
                    </a:lnTo>
                    <a:lnTo>
                      <a:pt x="197" y="328"/>
                    </a:lnTo>
                    <a:lnTo>
                      <a:pt x="197" y="330"/>
                    </a:lnTo>
                    <a:lnTo>
                      <a:pt x="197" y="332"/>
                    </a:lnTo>
                    <a:lnTo>
                      <a:pt x="197" y="333"/>
                    </a:lnTo>
                    <a:lnTo>
                      <a:pt x="197" y="335"/>
                    </a:lnTo>
                    <a:lnTo>
                      <a:pt x="197" y="337"/>
                    </a:lnTo>
                    <a:lnTo>
                      <a:pt x="197" y="340"/>
                    </a:lnTo>
                    <a:lnTo>
                      <a:pt x="199" y="345"/>
                    </a:lnTo>
                    <a:lnTo>
                      <a:pt x="200" y="350"/>
                    </a:lnTo>
                    <a:lnTo>
                      <a:pt x="202" y="355"/>
                    </a:lnTo>
                    <a:lnTo>
                      <a:pt x="202" y="361"/>
                    </a:lnTo>
                    <a:lnTo>
                      <a:pt x="204" y="366"/>
                    </a:lnTo>
                    <a:lnTo>
                      <a:pt x="204" y="371"/>
                    </a:lnTo>
                    <a:lnTo>
                      <a:pt x="204" y="376"/>
                    </a:lnTo>
                    <a:lnTo>
                      <a:pt x="202" y="377"/>
                    </a:lnTo>
                    <a:lnTo>
                      <a:pt x="200" y="381"/>
                    </a:lnTo>
                    <a:lnTo>
                      <a:pt x="199" y="383"/>
                    </a:lnTo>
                    <a:lnTo>
                      <a:pt x="197" y="384"/>
                    </a:lnTo>
                    <a:lnTo>
                      <a:pt x="194" y="386"/>
                    </a:lnTo>
                    <a:lnTo>
                      <a:pt x="193" y="388"/>
                    </a:lnTo>
                    <a:lnTo>
                      <a:pt x="191" y="389"/>
                    </a:lnTo>
                    <a:lnTo>
                      <a:pt x="188" y="393"/>
                    </a:lnTo>
                    <a:lnTo>
                      <a:pt x="188" y="384"/>
                    </a:lnTo>
                    <a:lnTo>
                      <a:pt x="188" y="383"/>
                    </a:lnTo>
                    <a:lnTo>
                      <a:pt x="186" y="383"/>
                    </a:lnTo>
                    <a:lnTo>
                      <a:pt x="186" y="381"/>
                    </a:lnTo>
                    <a:lnTo>
                      <a:pt x="185" y="381"/>
                    </a:lnTo>
                    <a:lnTo>
                      <a:pt x="183" y="379"/>
                    </a:lnTo>
                    <a:lnTo>
                      <a:pt x="182" y="379"/>
                    </a:lnTo>
                    <a:lnTo>
                      <a:pt x="182" y="377"/>
                    </a:lnTo>
                    <a:lnTo>
                      <a:pt x="180" y="376"/>
                    </a:lnTo>
                    <a:lnTo>
                      <a:pt x="186" y="374"/>
                    </a:lnTo>
                    <a:lnTo>
                      <a:pt x="188" y="371"/>
                    </a:lnTo>
                    <a:lnTo>
                      <a:pt x="186" y="369"/>
                    </a:lnTo>
                    <a:lnTo>
                      <a:pt x="186" y="367"/>
                    </a:lnTo>
                    <a:lnTo>
                      <a:pt x="185" y="366"/>
                    </a:lnTo>
                    <a:lnTo>
                      <a:pt x="185" y="364"/>
                    </a:lnTo>
                    <a:lnTo>
                      <a:pt x="183" y="362"/>
                    </a:lnTo>
                    <a:lnTo>
                      <a:pt x="183" y="361"/>
                    </a:lnTo>
                    <a:lnTo>
                      <a:pt x="186" y="359"/>
                    </a:lnTo>
                    <a:lnTo>
                      <a:pt x="185" y="354"/>
                    </a:lnTo>
                    <a:lnTo>
                      <a:pt x="185" y="350"/>
                    </a:lnTo>
                    <a:lnTo>
                      <a:pt x="183" y="347"/>
                    </a:lnTo>
                    <a:lnTo>
                      <a:pt x="183" y="344"/>
                    </a:lnTo>
                    <a:lnTo>
                      <a:pt x="183" y="340"/>
                    </a:lnTo>
                    <a:lnTo>
                      <a:pt x="182" y="337"/>
                    </a:lnTo>
                    <a:lnTo>
                      <a:pt x="182" y="333"/>
                    </a:lnTo>
                    <a:lnTo>
                      <a:pt x="180" y="330"/>
                    </a:lnTo>
                    <a:lnTo>
                      <a:pt x="185" y="323"/>
                    </a:lnTo>
                    <a:lnTo>
                      <a:pt x="182" y="320"/>
                    </a:lnTo>
                    <a:lnTo>
                      <a:pt x="185" y="318"/>
                    </a:lnTo>
                    <a:lnTo>
                      <a:pt x="186" y="316"/>
                    </a:lnTo>
                    <a:lnTo>
                      <a:pt x="185" y="316"/>
                    </a:lnTo>
                    <a:lnTo>
                      <a:pt x="185" y="315"/>
                    </a:lnTo>
                    <a:lnTo>
                      <a:pt x="183" y="313"/>
                    </a:lnTo>
                    <a:lnTo>
                      <a:pt x="182" y="311"/>
                    </a:lnTo>
                    <a:lnTo>
                      <a:pt x="182" y="310"/>
                    </a:lnTo>
                    <a:lnTo>
                      <a:pt x="180" y="310"/>
                    </a:lnTo>
                    <a:lnTo>
                      <a:pt x="180" y="308"/>
                    </a:lnTo>
                    <a:lnTo>
                      <a:pt x="180" y="306"/>
                    </a:lnTo>
                    <a:lnTo>
                      <a:pt x="180" y="305"/>
                    </a:lnTo>
                    <a:lnTo>
                      <a:pt x="180" y="301"/>
                    </a:lnTo>
                    <a:lnTo>
                      <a:pt x="180" y="300"/>
                    </a:lnTo>
                    <a:lnTo>
                      <a:pt x="180" y="298"/>
                    </a:lnTo>
                    <a:lnTo>
                      <a:pt x="180" y="296"/>
                    </a:lnTo>
                    <a:lnTo>
                      <a:pt x="180" y="294"/>
                    </a:lnTo>
                    <a:lnTo>
                      <a:pt x="175" y="296"/>
                    </a:lnTo>
                    <a:lnTo>
                      <a:pt x="172" y="294"/>
                    </a:lnTo>
                    <a:lnTo>
                      <a:pt x="172" y="293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69" y="291"/>
                    </a:lnTo>
                    <a:lnTo>
                      <a:pt x="168" y="291"/>
                    </a:lnTo>
                    <a:lnTo>
                      <a:pt x="166" y="289"/>
                    </a:lnTo>
                    <a:lnTo>
                      <a:pt x="164" y="288"/>
                    </a:lnTo>
                    <a:lnTo>
                      <a:pt x="163" y="286"/>
                    </a:lnTo>
                    <a:lnTo>
                      <a:pt x="161" y="283"/>
                    </a:lnTo>
                    <a:lnTo>
                      <a:pt x="158" y="281"/>
                    </a:lnTo>
                    <a:lnTo>
                      <a:pt x="155" y="284"/>
                    </a:lnTo>
                    <a:lnTo>
                      <a:pt x="152" y="288"/>
                    </a:lnTo>
                    <a:lnTo>
                      <a:pt x="150" y="291"/>
                    </a:lnTo>
                    <a:lnTo>
                      <a:pt x="147" y="294"/>
                    </a:lnTo>
                    <a:lnTo>
                      <a:pt x="144" y="300"/>
                    </a:lnTo>
                    <a:lnTo>
                      <a:pt x="143" y="303"/>
                    </a:lnTo>
                    <a:lnTo>
                      <a:pt x="139" y="308"/>
                    </a:lnTo>
                    <a:lnTo>
                      <a:pt x="138" y="311"/>
                    </a:lnTo>
                    <a:lnTo>
                      <a:pt x="136" y="311"/>
                    </a:lnTo>
                    <a:lnTo>
                      <a:pt x="135" y="311"/>
                    </a:lnTo>
                    <a:lnTo>
                      <a:pt x="133" y="310"/>
                    </a:lnTo>
                    <a:lnTo>
                      <a:pt x="133" y="308"/>
                    </a:lnTo>
                    <a:lnTo>
                      <a:pt x="133" y="306"/>
                    </a:lnTo>
                    <a:lnTo>
                      <a:pt x="133" y="305"/>
                    </a:lnTo>
                    <a:lnTo>
                      <a:pt x="132" y="305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10"/>
                    </a:lnTo>
                    <a:lnTo>
                      <a:pt x="130" y="311"/>
                    </a:lnTo>
                    <a:lnTo>
                      <a:pt x="130" y="313"/>
                    </a:lnTo>
                    <a:lnTo>
                      <a:pt x="130" y="315"/>
                    </a:lnTo>
                    <a:lnTo>
                      <a:pt x="132" y="318"/>
                    </a:lnTo>
                    <a:lnTo>
                      <a:pt x="132" y="320"/>
                    </a:lnTo>
                    <a:lnTo>
                      <a:pt x="132" y="322"/>
                    </a:lnTo>
                    <a:lnTo>
                      <a:pt x="128" y="327"/>
                    </a:lnTo>
                    <a:lnTo>
                      <a:pt x="125" y="330"/>
                    </a:lnTo>
                    <a:lnTo>
                      <a:pt x="122" y="335"/>
                    </a:lnTo>
                    <a:lnTo>
                      <a:pt x="121" y="340"/>
                    </a:lnTo>
                    <a:lnTo>
                      <a:pt x="118" y="345"/>
                    </a:lnTo>
                    <a:lnTo>
                      <a:pt x="114" y="350"/>
                    </a:lnTo>
                    <a:lnTo>
                      <a:pt x="111" y="354"/>
                    </a:lnTo>
                    <a:lnTo>
                      <a:pt x="108" y="359"/>
                    </a:lnTo>
                    <a:lnTo>
                      <a:pt x="107" y="359"/>
                    </a:lnTo>
                    <a:lnTo>
                      <a:pt x="105" y="359"/>
                    </a:lnTo>
                    <a:lnTo>
                      <a:pt x="103" y="359"/>
                    </a:lnTo>
                    <a:lnTo>
                      <a:pt x="102" y="357"/>
                    </a:lnTo>
                    <a:lnTo>
                      <a:pt x="100" y="357"/>
                    </a:lnTo>
                    <a:lnTo>
                      <a:pt x="99" y="357"/>
                    </a:lnTo>
                    <a:lnTo>
                      <a:pt x="96" y="355"/>
                    </a:lnTo>
                    <a:lnTo>
                      <a:pt x="94" y="355"/>
                    </a:lnTo>
                    <a:lnTo>
                      <a:pt x="93" y="359"/>
                    </a:lnTo>
                    <a:lnTo>
                      <a:pt x="94" y="359"/>
                    </a:lnTo>
                    <a:lnTo>
                      <a:pt x="96" y="359"/>
                    </a:lnTo>
                    <a:lnTo>
                      <a:pt x="97" y="361"/>
                    </a:lnTo>
                    <a:lnTo>
                      <a:pt x="99" y="361"/>
                    </a:lnTo>
                    <a:lnTo>
                      <a:pt x="99" y="362"/>
                    </a:lnTo>
                    <a:lnTo>
                      <a:pt x="100" y="362"/>
                    </a:lnTo>
                    <a:lnTo>
                      <a:pt x="102" y="364"/>
                    </a:lnTo>
                    <a:lnTo>
                      <a:pt x="103" y="366"/>
                    </a:lnTo>
                    <a:lnTo>
                      <a:pt x="102" y="369"/>
                    </a:lnTo>
                    <a:lnTo>
                      <a:pt x="100" y="371"/>
                    </a:lnTo>
                    <a:lnTo>
                      <a:pt x="99" y="374"/>
                    </a:lnTo>
                    <a:lnTo>
                      <a:pt x="97" y="376"/>
                    </a:lnTo>
                    <a:lnTo>
                      <a:pt x="96" y="379"/>
                    </a:lnTo>
                    <a:lnTo>
                      <a:pt x="94" y="383"/>
                    </a:lnTo>
                    <a:lnTo>
                      <a:pt x="93" y="386"/>
                    </a:lnTo>
                    <a:lnTo>
                      <a:pt x="91" y="388"/>
                    </a:lnTo>
                    <a:lnTo>
                      <a:pt x="89" y="389"/>
                    </a:lnTo>
                    <a:lnTo>
                      <a:pt x="89" y="391"/>
                    </a:lnTo>
                    <a:lnTo>
                      <a:pt x="88" y="391"/>
                    </a:lnTo>
                    <a:lnTo>
                      <a:pt x="86" y="391"/>
                    </a:lnTo>
                    <a:lnTo>
                      <a:pt x="83" y="391"/>
                    </a:lnTo>
                    <a:lnTo>
                      <a:pt x="82" y="389"/>
                    </a:lnTo>
                    <a:lnTo>
                      <a:pt x="80" y="389"/>
                    </a:lnTo>
                    <a:lnTo>
                      <a:pt x="78" y="391"/>
                    </a:lnTo>
                    <a:lnTo>
                      <a:pt x="83" y="396"/>
                    </a:lnTo>
                    <a:lnTo>
                      <a:pt x="78" y="401"/>
                    </a:lnTo>
                    <a:lnTo>
                      <a:pt x="75" y="401"/>
                    </a:lnTo>
                    <a:lnTo>
                      <a:pt x="74" y="399"/>
                    </a:lnTo>
                    <a:lnTo>
                      <a:pt x="72" y="396"/>
                    </a:lnTo>
                    <a:lnTo>
                      <a:pt x="69" y="393"/>
                    </a:lnTo>
                    <a:lnTo>
                      <a:pt x="67" y="391"/>
                    </a:lnTo>
                    <a:lnTo>
                      <a:pt x="66" y="388"/>
                    </a:lnTo>
                    <a:lnTo>
                      <a:pt x="64" y="386"/>
                    </a:lnTo>
                    <a:lnTo>
                      <a:pt x="63" y="383"/>
                    </a:lnTo>
                    <a:lnTo>
                      <a:pt x="61" y="381"/>
                    </a:lnTo>
                    <a:lnTo>
                      <a:pt x="61" y="383"/>
                    </a:lnTo>
                    <a:lnTo>
                      <a:pt x="61" y="386"/>
                    </a:lnTo>
                    <a:lnTo>
                      <a:pt x="63" y="388"/>
                    </a:lnTo>
                    <a:lnTo>
                      <a:pt x="63" y="389"/>
                    </a:lnTo>
                    <a:lnTo>
                      <a:pt x="64" y="393"/>
                    </a:lnTo>
                    <a:lnTo>
                      <a:pt x="66" y="394"/>
                    </a:lnTo>
                    <a:lnTo>
                      <a:pt x="66" y="396"/>
                    </a:lnTo>
                    <a:lnTo>
                      <a:pt x="67" y="399"/>
                    </a:lnTo>
                    <a:lnTo>
                      <a:pt x="69" y="399"/>
                    </a:lnTo>
                    <a:lnTo>
                      <a:pt x="71" y="401"/>
                    </a:lnTo>
                    <a:lnTo>
                      <a:pt x="72" y="401"/>
                    </a:lnTo>
                    <a:lnTo>
                      <a:pt x="72" y="403"/>
                    </a:lnTo>
                    <a:lnTo>
                      <a:pt x="72" y="405"/>
                    </a:lnTo>
                    <a:lnTo>
                      <a:pt x="74" y="406"/>
                    </a:lnTo>
                    <a:lnTo>
                      <a:pt x="75" y="408"/>
                    </a:lnTo>
                    <a:lnTo>
                      <a:pt x="72" y="413"/>
                    </a:lnTo>
                    <a:lnTo>
                      <a:pt x="67" y="420"/>
                    </a:lnTo>
                    <a:lnTo>
                      <a:pt x="64" y="425"/>
                    </a:lnTo>
                    <a:lnTo>
                      <a:pt x="61" y="430"/>
                    </a:lnTo>
                    <a:lnTo>
                      <a:pt x="57" y="437"/>
                    </a:lnTo>
                    <a:lnTo>
                      <a:pt x="53" y="442"/>
                    </a:lnTo>
                    <a:lnTo>
                      <a:pt x="50" y="449"/>
                    </a:lnTo>
                    <a:lnTo>
                      <a:pt x="49" y="455"/>
                    </a:lnTo>
                    <a:lnTo>
                      <a:pt x="46" y="459"/>
                    </a:lnTo>
                    <a:lnTo>
                      <a:pt x="42" y="464"/>
                    </a:lnTo>
                    <a:lnTo>
                      <a:pt x="39" y="467"/>
                    </a:lnTo>
                    <a:lnTo>
                      <a:pt x="36" y="471"/>
                    </a:lnTo>
                    <a:lnTo>
                      <a:pt x="33" y="476"/>
                    </a:lnTo>
                    <a:lnTo>
                      <a:pt x="30" y="479"/>
                    </a:lnTo>
                    <a:lnTo>
                      <a:pt x="27" y="484"/>
                    </a:lnTo>
                    <a:lnTo>
                      <a:pt x="24" y="488"/>
                    </a:lnTo>
                    <a:lnTo>
                      <a:pt x="17" y="471"/>
                    </a:lnTo>
                    <a:lnTo>
                      <a:pt x="13" y="454"/>
                    </a:lnTo>
                    <a:lnTo>
                      <a:pt x="10" y="435"/>
                    </a:lnTo>
                    <a:lnTo>
                      <a:pt x="6" y="416"/>
                    </a:lnTo>
                    <a:lnTo>
                      <a:pt x="3" y="376"/>
                    </a:lnTo>
                    <a:lnTo>
                      <a:pt x="2" y="335"/>
                    </a:lnTo>
                    <a:lnTo>
                      <a:pt x="3" y="294"/>
                    </a:lnTo>
                    <a:lnTo>
                      <a:pt x="5" y="254"/>
                    </a:lnTo>
                    <a:lnTo>
                      <a:pt x="5" y="213"/>
                    </a:lnTo>
                    <a:lnTo>
                      <a:pt x="5" y="174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8" y="179"/>
                    </a:lnTo>
                    <a:lnTo>
                      <a:pt x="10" y="181"/>
                    </a:lnTo>
                    <a:lnTo>
                      <a:pt x="11" y="183"/>
                    </a:lnTo>
                    <a:lnTo>
                      <a:pt x="13" y="184"/>
                    </a:lnTo>
                    <a:lnTo>
                      <a:pt x="14" y="186"/>
                    </a:lnTo>
                    <a:lnTo>
                      <a:pt x="17" y="188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21" y="183"/>
                    </a:lnTo>
                    <a:lnTo>
                      <a:pt x="21" y="181"/>
                    </a:lnTo>
                    <a:lnTo>
                      <a:pt x="19" y="181"/>
                    </a:lnTo>
                    <a:lnTo>
                      <a:pt x="17" y="181"/>
                    </a:lnTo>
                    <a:lnTo>
                      <a:pt x="17" y="179"/>
                    </a:lnTo>
                    <a:lnTo>
                      <a:pt x="16" y="179"/>
                    </a:lnTo>
                    <a:lnTo>
                      <a:pt x="14" y="178"/>
                    </a:lnTo>
                    <a:lnTo>
                      <a:pt x="11" y="171"/>
                    </a:lnTo>
                    <a:lnTo>
                      <a:pt x="17" y="169"/>
                    </a:lnTo>
                    <a:lnTo>
                      <a:pt x="10" y="162"/>
                    </a:lnTo>
                    <a:lnTo>
                      <a:pt x="5" y="164"/>
                    </a:lnTo>
                    <a:lnTo>
                      <a:pt x="5" y="161"/>
                    </a:lnTo>
                    <a:lnTo>
                      <a:pt x="3" y="159"/>
                    </a:lnTo>
                    <a:lnTo>
                      <a:pt x="3" y="157"/>
                    </a:lnTo>
                    <a:lnTo>
                      <a:pt x="5" y="154"/>
                    </a:lnTo>
                    <a:lnTo>
                      <a:pt x="5" y="152"/>
                    </a:lnTo>
                    <a:lnTo>
                      <a:pt x="5" y="149"/>
                    </a:lnTo>
                    <a:lnTo>
                      <a:pt x="6" y="147"/>
                    </a:lnTo>
                    <a:lnTo>
                      <a:pt x="6" y="145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7"/>
                    </a:lnTo>
                    <a:lnTo>
                      <a:pt x="2" y="135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17" y="144"/>
                    </a:lnTo>
                    <a:lnTo>
                      <a:pt x="33" y="161"/>
                    </a:lnTo>
                    <a:lnTo>
                      <a:pt x="50" y="176"/>
                    </a:lnTo>
                    <a:lnTo>
                      <a:pt x="66" y="191"/>
                    </a:lnTo>
                    <a:lnTo>
                      <a:pt x="83" y="208"/>
                    </a:lnTo>
                    <a:lnTo>
                      <a:pt x="99" y="223"/>
                    </a:lnTo>
                    <a:lnTo>
                      <a:pt x="116" y="239"/>
                    </a:lnTo>
                    <a:lnTo>
                      <a:pt x="133" y="256"/>
                    </a:lnTo>
                    <a:lnTo>
                      <a:pt x="143" y="267"/>
                    </a:lnTo>
                    <a:lnTo>
                      <a:pt x="152" y="271"/>
                    </a:lnTo>
                    <a:lnTo>
                      <a:pt x="161" y="272"/>
                    </a:lnTo>
                    <a:lnTo>
                      <a:pt x="172" y="272"/>
                    </a:lnTo>
                    <a:lnTo>
                      <a:pt x="182" y="271"/>
                    </a:lnTo>
                    <a:lnTo>
                      <a:pt x="193" y="269"/>
                    </a:lnTo>
                    <a:lnTo>
                      <a:pt x="202" y="267"/>
                    </a:lnTo>
                    <a:lnTo>
                      <a:pt x="213" y="269"/>
                    </a:lnTo>
                    <a:lnTo>
                      <a:pt x="222" y="271"/>
                    </a:lnTo>
                    <a:lnTo>
                      <a:pt x="225" y="269"/>
                    </a:lnTo>
                    <a:lnTo>
                      <a:pt x="227" y="267"/>
                    </a:lnTo>
                    <a:lnTo>
                      <a:pt x="229" y="267"/>
                    </a:lnTo>
                    <a:lnTo>
                      <a:pt x="230" y="267"/>
                    </a:lnTo>
                    <a:lnTo>
                      <a:pt x="232" y="267"/>
                    </a:lnTo>
                    <a:lnTo>
                      <a:pt x="235" y="267"/>
                    </a:lnTo>
                    <a:lnTo>
                      <a:pt x="236" y="267"/>
                    </a:lnTo>
                    <a:lnTo>
                      <a:pt x="238" y="267"/>
                    </a:lnTo>
                    <a:lnTo>
                      <a:pt x="244" y="264"/>
                    </a:lnTo>
                    <a:lnTo>
                      <a:pt x="247" y="249"/>
                    </a:lnTo>
                    <a:lnTo>
                      <a:pt x="249" y="234"/>
                    </a:lnTo>
                    <a:lnTo>
                      <a:pt x="249" y="217"/>
                    </a:lnTo>
                    <a:lnTo>
                      <a:pt x="249" y="201"/>
                    </a:lnTo>
                    <a:lnTo>
                      <a:pt x="247" y="186"/>
                    </a:lnTo>
                    <a:lnTo>
                      <a:pt x="247" y="169"/>
                    </a:lnTo>
                    <a:lnTo>
                      <a:pt x="247" y="154"/>
                    </a:lnTo>
                    <a:lnTo>
                      <a:pt x="249" y="139"/>
                    </a:lnTo>
                    <a:lnTo>
                      <a:pt x="249" y="137"/>
                    </a:lnTo>
                    <a:lnTo>
                      <a:pt x="250" y="135"/>
                    </a:lnTo>
                    <a:lnTo>
                      <a:pt x="250" y="134"/>
                    </a:lnTo>
                    <a:lnTo>
                      <a:pt x="250" y="132"/>
                    </a:lnTo>
                    <a:lnTo>
                      <a:pt x="252" y="130"/>
                    </a:lnTo>
                    <a:lnTo>
                      <a:pt x="254" y="129"/>
                    </a:lnTo>
                    <a:lnTo>
                      <a:pt x="254" y="127"/>
                    </a:lnTo>
                    <a:lnTo>
                      <a:pt x="254" y="125"/>
                    </a:lnTo>
                    <a:lnTo>
                      <a:pt x="254" y="117"/>
                    </a:lnTo>
                    <a:lnTo>
                      <a:pt x="246" y="112"/>
                    </a:lnTo>
                    <a:lnTo>
                      <a:pt x="238" y="106"/>
                    </a:lnTo>
                    <a:lnTo>
                      <a:pt x="229" y="101"/>
                    </a:lnTo>
                    <a:lnTo>
                      <a:pt x="221" y="96"/>
                    </a:lnTo>
                    <a:lnTo>
                      <a:pt x="213" y="90"/>
                    </a:lnTo>
                    <a:lnTo>
                      <a:pt x="205" y="84"/>
                    </a:lnTo>
                    <a:lnTo>
                      <a:pt x="197" y="76"/>
                    </a:lnTo>
                    <a:lnTo>
                      <a:pt x="189" y="69"/>
                    </a:lnTo>
                    <a:lnTo>
                      <a:pt x="191" y="61"/>
                    </a:lnTo>
                    <a:lnTo>
                      <a:pt x="191" y="52"/>
                    </a:lnTo>
                    <a:lnTo>
                      <a:pt x="191" y="44"/>
                    </a:lnTo>
                    <a:lnTo>
                      <a:pt x="191" y="35"/>
                    </a:lnTo>
                    <a:lnTo>
                      <a:pt x="193" y="27"/>
                    </a:lnTo>
                    <a:lnTo>
                      <a:pt x="193" y="18"/>
                    </a:lnTo>
                    <a:lnTo>
                      <a:pt x="193" y="8"/>
                    </a:lnTo>
                    <a:lnTo>
                      <a:pt x="194" y="0"/>
                    </a:lnTo>
                    <a:lnTo>
                      <a:pt x="197" y="0"/>
                    </a:lnTo>
                    <a:lnTo>
                      <a:pt x="197" y="3"/>
                    </a:lnTo>
                    <a:lnTo>
                      <a:pt x="199" y="7"/>
                    </a:lnTo>
                    <a:lnTo>
                      <a:pt x="199" y="10"/>
                    </a:lnTo>
                    <a:lnTo>
                      <a:pt x="199" y="13"/>
                    </a:lnTo>
                    <a:lnTo>
                      <a:pt x="200" y="17"/>
                    </a:lnTo>
                    <a:lnTo>
                      <a:pt x="202" y="20"/>
                    </a:lnTo>
                    <a:lnTo>
                      <a:pt x="202" y="25"/>
                    </a:lnTo>
                    <a:lnTo>
                      <a:pt x="204" y="29"/>
                    </a:lnTo>
                    <a:lnTo>
                      <a:pt x="205" y="32"/>
                    </a:lnTo>
                    <a:lnTo>
                      <a:pt x="207" y="34"/>
                    </a:lnTo>
                    <a:lnTo>
                      <a:pt x="208" y="37"/>
                    </a:lnTo>
                    <a:lnTo>
                      <a:pt x="210" y="40"/>
                    </a:lnTo>
                    <a:lnTo>
                      <a:pt x="213" y="44"/>
                    </a:lnTo>
                    <a:lnTo>
                      <a:pt x="215" y="47"/>
                    </a:lnTo>
                    <a:lnTo>
                      <a:pt x="218" y="49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4"/>
                    </a:lnTo>
                    <a:lnTo>
                      <a:pt x="235" y="54"/>
                    </a:lnTo>
                    <a:lnTo>
                      <a:pt x="240" y="54"/>
                    </a:lnTo>
                    <a:lnTo>
                      <a:pt x="244" y="54"/>
                    </a:lnTo>
                    <a:lnTo>
                      <a:pt x="250" y="54"/>
                    </a:lnTo>
                    <a:lnTo>
                      <a:pt x="255" y="54"/>
                    </a:lnTo>
                    <a:lnTo>
                      <a:pt x="260" y="54"/>
                    </a:lnTo>
                    <a:lnTo>
                      <a:pt x="263" y="51"/>
                    </a:lnTo>
                    <a:lnTo>
                      <a:pt x="266" y="47"/>
                    </a:lnTo>
                    <a:lnTo>
                      <a:pt x="268" y="44"/>
                    </a:lnTo>
                    <a:lnTo>
                      <a:pt x="269" y="40"/>
                    </a:lnTo>
                    <a:lnTo>
                      <a:pt x="272" y="35"/>
                    </a:lnTo>
                    <a:lnTo>
                      <a:pt x="276" y="32"/>
                    </a:lnTo>
                    <a:lnTo>
                      <a:pt x="279" y="29"/>
                    </a:lnTo>
                    <a:lnTo>
                      <a:pt x="282" y="25"/>
                    </a:lnTo>
                    <a:lnTo>
                      <a:pt x="282" y="27"/>
                    </a:lnTo>
                    <a:lnTo>
                      <a:pt x="282" y="29"/>
                    </a:lnTo>
                    <a:lnTo>
                      <a:pt x="282" y="30"/>
                    </a:lnTo>
                    <a:lnTo>
                      <a:pt x="280" y="32"/>
                    </a:lnTo>
                    <a:lnTo>
                      <a:pt x="280" y="34"/>
                    </a:lnTo>
                    <a:lnTo>
                      <a:pt x="280" y="35"/>
                    </a:lnTo>
                    <a:lnTo>
                      <a:pt x="279" y="37"/>
                    </a:lnTo>
                    <a:lnTo>
                      <a:pt x="277" y="39"/>
                    </a:lnTo>
                    <a:lnTo>
                      <a:pt x="282" y="40"/>
                    </a:lnTo>
                    <a:lnTo>
                      <a:pt x="282" y="120"/>
                    </a:lnTo>
                    <a:lnTo>
                      <a:pt x="282" y="200"/>
                    </a:lnTo>
                    <a:lnTo>
                      <a:pt x="282" y="279"/>
                    </a:lnTo>
                    <a:lnTo>
                      <a:pt x="282" y="359"/>
                    </a:lnTo>
                    <a:lnTo>
                      <a:pt x="283" y="438"/>
                    </a:lnTo>
                    <a:lnTo>
                      <a:pt x="283" y="518"/>
                    </a:lnTo>
                    <a:lnTo>
                      <a:pt x="283" y="598"/>
                    </a:lnTo>
                    <a:lnTo>
                      <a:pt x="283" y="677"/>
                    </a:lnTo>
                    <a:lnTo>
                      <a:pt x="283" y="718"/>
                    </a:lnTo>
                    <a:lnTo>
                      <a:pt x="283" y="759"/>
                    </a:lnTo>
                    <a:lnTo>
                      <a:pt x="283" y="799"/>
                    </a:lnTo>
                    <a:lnTo>
                      <a:pt x="285" y="840"/>
                    </a:lnTo>
                    <a:lnTo>
                      <a:pt x="285" y="880"/>
                    </a:lnTo>
                    <a:lnTo>
                      <a:pt x="285" y="919"/>
                    </a:lnTo>
                    <a:lnTo>
                      <a:pt x="283" y="960"/>
                    </a:lnTo>
                    <a:lnTo>
                      <a:pt x="283" y="999"/>
                    </a:lnTo>
                    <a:lnTo>
                      <a:pt x="282" y="999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0" name="Freeform 23"/>
              <p:cNvSpPr>
                <a:spLocks/>
              </p:cNvSpPr>
              <p:nvPr/>
            </p:nvSpPr>
            <p:spPr bwMode="auto">
              <a:xfrm>
                <a:off x="5188" y="1226"/>
                <a:ext cx="285" cy="999"/>
              </a:xfrm>
              <a:custGeom>
                <a:avLst/>
                <a:gdLst>
                  <a:gd name="T0" fmla="*/ 243 w 285"/>
                  <a:gd name="T1" fmla="*/ 928 h 999"/>
                  <a:gd name="T2" fmla="*/ 189 w 285"/>
                  <a:gd name="T3" fmla="*/ 821 h 999"/>
                  <a:gd name="T4" fmla="*/ 185 w 285"/>
                  <a:gd name="T5" fmla="*/ 699 h 999"/>
                  <a:gd name="T6" fmla="*/ 202 w 285"/>
                  <a:gd name="T7" fmla="*/ 711 h 999"/>
                  <a:gd name="T8" fmla="*/ 207 w 285"/>
                  <a:gd name="T9" fmla="*/ 647 h 999"/>
                  <a:gd name="T10" fmla="*/ 229 w 285"/>
                  <a:gd name="T11" fmla="*/ 667 h 999"/>
                  <a:gd name="T12" fmla="*/ 250 w 285"/>
                  <a:gd name="T13" fmla="*/ 684 h 999"/>
                  <a:gd name="T14" fmla="*/ 241 w 285"/>
                  <a:gd name="T15" fmla="*/ 611 h 999"/>
                  <a:gd name="T16" fmla="*/ 225 w 285"/>
                  <a:gd name="T17" fmla="*/ 571 h 999"/>
                  <a:gd name="T18" fmla="*/ 243 w 285"/>
                  <a:gd name="T19" fmla="*/ 559 h 999"/>
                  <a:gd name="T20" fmla="*/ 238 w 285"/>
                  <a:gd name="T21" fmla="*/ 530 h 999"/>
                  <a:gd name="T22" fmla="*/ 218 w 285"/>
                  <a:gd name="T23" fmla="*/ 523 h 999"/>
                  <a:gd name="T24" fmla="*/ 211 w 285"/>
                  <a:gd name="T25" fmla="*/ 504 h 999"/>
                  <a:gd name="T26" fmla="*/ 221 w 285"/>
                  <a:gd name="T27" fmla="*/ 472 h 999"/>
                  <a:gd name="T28" fmla="*/ 219 w 285"/>
                  <a:gd name="T29" fmla="*/ 444 h 999"/>
                  <a:gd name="T30" fmla="*/ 230 w 285"/>
                  <a:gd name="T31" fmla="*/ 362 h 999"/>
                  <a:gd name="T32" fmla="*/ 227 w 285"/>
                  <a:gd name="T33" fmla="*/ 391 h 999"/>
                  <a:gd name="T34" fmla="*/ 207 w 285"/>
                  <a:gd name="T35" fmla="*/ 464 h 999"/>
                  <a:gd name="T36" fmla="*/ 193 w 285"/>
                  <a:gd name="T37" fmla="*/ 466 h 999"/>
                  <a:gd name="T38" fmla="*/ 179 w 285"/>
                  <a:gd name="T39" fmla="*/ 469 h 999"/>
                  <a:gd name="T40" fmla="*/ 188 w 285"/>
                  <a:gd name="T41" fmla="*/ 447 h 999"/>
                  <a:gd name="T42" fmla="*/ 182 w 285"/>
                  <a:gd name="T43" fmla="*/ 430 h 999"/>
                  <a:gd name="T44" fmla="*/ 185 w 285"/>
                  <a:gd name="T45" fmla="*/ 405 h 999"/>
                  <a:gd name="T46" fmla="*/ 185 w 285"/>
                  <a:gd name="T47" fmla="*/ 399 h 999"/>
                  <a:gd name="T48" fmla="*/ 194 w 285"/>
                  <a:gd name="T49" fmla="*/ 416 h 999"/>
                  <a:gd name="T50" fmla="*/ 196 w 285"/>
                  <a:gd name="T51" fmla="*/ 425 h 999"/>
                  <a:gd name="T52" fmla="*/ 194 w 285"/>
                  <a:gd name="T53" fmla="*/ 393 h 999"/>
                  <a:gd name="T54" fmla="*/ 208 w 285"/>
                  <a:gd name="T55" fmla="*/ 367 h 999"/>
                  <a:gd name="T56" fmla="*/ 197 w 285"/>
                  <a:gd name="T57" fmla="*/ 330 h 999"/>
                  <a:gd name="T58" fmla="*/ 204 w 285"/>
                  <a:gd name="T59" fmla="*/ 376 h 999"/>
                  <a:gd name="T60" fmla="*/ 186 w 285"/>
                  <a:gd name="T61" fmla="*/ 381 h 999"/>
                  <a:gd name="T62" fmla="*/ 185 w 285"/>
                  <a:gd name="T63" fmla="*/ 364 h 999"/>
                  <a:gd name="T64" fmla="*/ 180 w 285"/>
                  <a:gd name="T65" fmla="*/ 330 h 999"/>
                  <a:gd name="T66" fmla="*/ 180 w 285"/>
                  <a:gd name="T67" fmla="*/ 308 h 999"/>
                  <a:gd name="T68" fmla="*/ 169 w 285"/>
                  <a:gd name="T69" fmla="*/ 293 h 999"/>
                  <a:gd name="T70" fmla="*/ 144 w 285"/>
                  <a:gd name="T71" fmla="*/ 300 h 999"/>
                  <a:gd name="T72" fmla="*/ 130 w 285"/>
                  <a:gd name="T73" fmla="*/ 306 h 999"/>
                  <a:gd name="T74" fmla="*/ 121 w 285"/>
                  <a:gd name="T75" fmla="*/ 340 h 999"/>
                  <a:gd name="T76" fmla="*/ 94 w 285"/>
                  <a:gd name="T77" fmla="*/ 355 h 999"/>
                  <a:gd name="T78" fmla="*/ 100 w 285"/>
                  <a:gd name="T79" fmla="*/ 371 h 999"/>
                  <a:gd name="T80" fmla="*/ 82 w 285"/>
                  <a:gd name="T81" fmla="*/ 389 h 999"/>
                  <a:gd name="T82" fmla="*/ 63 w 285"/>
                  <a:gd name="T83" fmla="*/ 383 h 999"/>
                  <a:gd name="T84" fmla="*/ 71 w 285"/>
                  <a:gd name="T85" fmla="*/ 401 h 999"/>
                  <a:gd name="T86" fmla="*/ 50 w 285"/>
                  <a:gd name="T87" fmla="*/ 449 h 999"/>
                  <a:gd name="T88" fmla="*/ 10 w 285"/>
                  <a:gd name="T89" fmla="*/ 435 h 999"/>
                  <a:gd name="T90" fmla="*/ 11 w 285"/>
                  <a:gd name="T91" fmla="*/ 183 h 999"/>
                  <a:gd name="T92" fmla="*/ 14 w 285"/>
                  <a:gd name="T93" fmla="*/ 178 h 999"/>
                  <a:gd name="T94" fmla="*/ 6 w 285"/>
                  <a:gd name="T95" fmla="*/ 145 h 999"/>
                  <a:gd name="T96" fmla="*/ 50 w 285"/>
                  <a:gd name="T97" fmla="*/ 176 h 999"/>
                  <a:gd name="T98" fmla="*/ 202 w 285"/>
                  <a:gd name="T99" fmla="*/ 267 h 999"/>
                  <a:gd name="T100" fmla="*/ 244 w 285"/>
                  <a:gd name="T101" fmla="*/ 264 h 999"/>
                  <a:gd name="T102" fmla="*/ 250 w 285"/>
                  <a:gd name="T103" fmla="*/ 132 h 999"/>
                  <a:gd name="T104" fmla="*/ 197 w 285"/>
                  <a:gd name="T105" fmla="*/ 76 h 999"/>
                  <a:gd name="T106" fmla="*/ 199 w 285"/>
                  <a:gd name="T107" fmla="*/ 7 h 999"/>
                  <a:gd name="T108" fmla="*/ 215 w 285"/>
                  <a:gd name="T109" fmla="*/ 47 h 999"/>
                  <a:gd name="T110" fmla="*/ 266 w 285"/>
                  <a:gd name="T111" fmla="*/ 47 h 999"/>
                  <a:gd name="T112" fmla="*/ 280 w 285"/>
                  <a:gd name="T113" fmla="*/ 35 h 999"/>
                  <a:gd name="T114" fmla="*/ 283 w 285"/>
                  <a:gd name="T115" fmla="*/ 718 h 99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999"/>
                  <a:gd name="T176" fmla="*/ 285 w 285"/>
                  <a:gd name="T177" fmla="*/ 999 h 99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999">
                    <a:moveTo>
                      <a:pt x="282" y="999"/>
                    </a:moveTo>
                    <a:lnTo>
                      <a:pt x="279" y="997"/>
                    </a:lnTo>
                    <a:lnTo>
                      <a:pt x="277" y="994"/>
                    </a:lnTo>
                    <a:lnTo>
                      <a:pt x="277" y="991"/>
                    </a:lnTo>
                    <a:lnTo>
                      <a:pt x="276" y="989"/>
                    </a:lnTo>
                    <a:lnTo>
                      <a:pt x="274" y="985"/>
                    </a:lnTo>
                    <a:lnTo>
                      <a:pt x="272" y="982"/>
                    </a:lnTo>
                    <a:lnTo>
                      <a:pt x="271" y="980"/>
                    </a:lnTo>
                    <a:lnTo>
                      <a:pt x="268" y="977"/>
                    </a:lnTo>
                    <a:lnTo>
                      <a:pt x="260" y="960"/>
                    </a:lnTo>
                    <a:lnTo>
                      <a:pt x="252" y="945"/>
                    </a:lnTo>
                    <a:lnTo>
                      <a:pt x="243" y="928"/>
                    </a:lnTo>
                    <a:lnTo>
                      <a:pt x="235" y="913"/>
                    </a:lnTo>
                    <a:lnTo>
                      <a:pt x="225" y="896"/>
                    </a:lnTo>
                    <a:lnTo>
                      <a:pt x="218" y="880"/>
                    </a:lnTo>
                    <a:lnTo>
                      <a:pt x="210" y="864"/>
                    </a:lnTo>
                    <a:lnTo>
                      <a:pt x="202" y="845"/>
                    </a:lnTo>
                    <a:lnTo>
                      <a:pt x="199" y="843"/>
                    </a:lnTo>
                    <a:lnTo>
                      <a:pt x="197" y="838"/>
                    </a:lnTo>
                    <a:lnTo>
                      <a:pt x="196" y="835"/>
                    </a:lnTo>
                    <a:lnTo>
                      <a:pt x="194" y="831"/>
                    </a:lnTo>
                    <a:lnTo>
                      <a:pt x="193" y="828"/>
                    </a:lnTo>
                    <a:lnTo>
                      <a:pt x="191" y="825"/>
                    </a:lnTo>
                    <a:lnTo>
                      <a:pt x="189" y="821"/>
                    </a:lnTo>
                    <a:lnTo>
                      <a:pt x="188" y="816"/>
                    </a:lnTo>
                    <a:lnTo>
                      <a:pt x="185" y="813"/>
                    </a:lnTo>
                    <a:lnTo>
                      <a:pt x="182" y="811"/>
                    </a:lnTo>
                    <a:lnTo>
                      <a:pt x="182" y="797"/>
                    </a:lnTo>
                    <a:lnTo>
                      <a:pt x="182" y="782"/>
                    </a:lnTo>
                    <a:lnTo>
                      <a:pt x="182" y="769"/>
                    </a:lnTo>
                    <a:lnTo>
                      <a:pt x="182" y="755"/>
                    </a:lnTo>
                    <a:lnTo>
                      <a:pt x="182" y="742"/>
                    </a:lnTo>
                    <a:lnTo>
                      <a:pt x="182" y="726"/>
                    </a:lnTo>
                    <a:lnTo>
                      <a:pt x="182" y="713"/>
                    </a:lnTo>
                    <a:lnTo>
                      <a:pt x="183" y="699"/>
                    </a:lnTo>
                    <a:lnTo>
                      <a:pt x="185" y="699"/>
                    </a:lnTo>
                    <a:lnTo>
                      <a:pt x="186" y="701"/>
                    </a:lnTo>
                    <a:lnTo>
                      <a:pt x="188" y="703"/>
                    </a:lnTo>
                    <a:lnTo>
                      <a:pt x="188" y="704"/>
                    </a:lnTo>
                    <a:lnTo>
                      <a:pt x="189" y="706"/>
                    </a:lnTo>
                    <a:lnTo>
                      <a:pt x="191" y="708"/>
                    </a:lnTo>
                    <a:lnTo>
                      <a:pt x="193" y="709"/>
                    </a:lnTo>
                    <a:lnTo>
                      <a:pt x="194" y="709"/>
                    </a:lnTo>
                    <a:lnTo>
                      <a:pt x="196" y="709"/>
                    </a:lnTo>
                    <a:lnTo>
                      <a:pt x="197" y="711"/>
                    </a:lnTo>
                    <a:lnTo>
                      <a:pt x="199" y="711"/>
                    </a:lnTo>
                    <a:lnTo>
                      <a:pt x="200" y="711"/>
                    </a:lnTo>
                    <a:lnTo>
                      <a:pt x="202" y="711"/>
                    </a:lnTo>
                    <a:lnTo>
                      <a:pt x="204" y="711"/>
                    </a:lnTo>
                    <a:lnTo>
                      <a:pt x="205" y="709"/>
                    </a:lnTo>
                    <a:lnTo>
                      <a:pt x="205" y="701"/>
                    </a:lnTo>
                    <a:lnTo>
                      <a:pt x="204" y="692"/>
                    </a:lnTo>
                    <a:lnTo>
                      <a:pt x="204" y="686"/>
                    </a:lnTo>
                    <a:lnTo>
                      <a:pt x="204" y="677"/>
                    </a:lnTo>
                    <a:lnTo>
                      <a:pt x="204" y="669"/>
                    </a:lnTo>
                    <a:lnTo>
                      <a:pt x="204" y="662"/>
                    </a:lnTo>
                    <a:lnTo>
                      <a:pt x="204" y="654"/>
                    </a:lnTo>
                    <a:lnTo>
                      <a:pt x="204" y="645"/>
                    </a:lnTo>
                    <a:lnTo>
                      <a:pt x="207" y="647"/>
                    </a:lnTo>
                    <a:lnTo>
                      <a:pt x="208" y="648"/>
                    </a:lnTo>
                    <a:lnTo>
                      <a:pt x="211" y="652"/>
                    </a:lnTo>
                    <a:lnTo>
                      <a:pt x="213" y="654"/>
                    </a:lnTo>
                    <a:lnTo>
                      <a:pt x="216" y="655"/>
                    </a:lnTo>
                    <a:lnTo>
                      <a:pt x="218" y="659"/>
                    </a:lnTo>
                    <a:lnTo>
                      <a:pt x="221" y="660"/>
                    </a:lnTo>
                    <a:lnTo>
                      <a:pt x="222" y="662"/>
                    </a:lnTo>
                    <a:lnTo>
                      <a:pt x="224" y="664"/>
                    </a:lnTo>
                    <a:lnTo>
                      <a:pt x="225" y="664"/>
                    </a:lnTo>
                    <a:lnTo>
                      <a:pt x="225" y="665"/>
                    </a:lnTo>
                    <a:lnTo>
                      <a:pt x="227" y="665"/>
                    </a:lnTo>
                    <a:lnTo>
                      <a:pt x="229" y="667"/>
                    </a:lnTo>
                    <a:lnTo>
                      <a:pt x="230" y="669"/>
                    </a:lnTo>
                    <a:lnTo>
                      <a:pt x="232" y="669"/>
                    </a:lnTo>
                    <a:lnTo>
                      <a:pt x="233" y="670"/>
                    </a:lnTo>
                    <a:lnTo>
                      <a:pt x="235" y="672"/>
                    </a:lnTo>
                    <a:lnTo>
                      <a:pt x="236" y="674"/>
                    </a:lnTo>
                    <a:lnTo>
                      <a:pt x="238" y="676"/>
                    </a:lnTo>
                    <a:lnTo>
                      <a:pt x="240" y="677"/>
                    </a:lnTo>
                    <a:lnTo>
                      <a:pt x="241" y="681"/>
                    </a:lnTo>
                    <a:lnTo>
                      <a:pt x="243" y="682"/>
                    </a:lnTo>
                    <a:lnTo>
                      <a:pt x="244" y="686"/>
                    </a:lnTo>
                    <a:lnTo>
                      <a:pt x="250" y="684"/>
                    </a:lnTo>
                    <a:lnTo>
                      <a:pt x="249" y="676"/>
                    </a:lnTo>
                    <a:lnTo>
                      <a:pt x="249" y="667"/>
                    </a:lnTo>
                    <a:lnTo>
                      <a:pt x="247" y="659"/>
                    </a:lnTo>
                    <a:lnTo>
                      <a:pt x="246" y="650"/>
                    </a:lnTo>
                    <a:lnTo>
                      <a:pt x="244" y="642"/>
                    </a:lnTo>
                    <a:lnTo>
                      <a:pt x="243" y="633"/>
                    </a:lnTo>
                    <a:lnTo>
                      <a:pt x="241" y="625"/>
                    </a:lnTo>
                    <a:lnTo>
                      <a:pt x="240" y="615"/>
                    </a:lnTo>
                    <a:lnTo>
                      <a:pt x="240" y="613"/>
                    </a:lnTo>
                    <a:lnTo>
                      <a:pt x="241" y="611"/>
                    </a:lnTo>
                    <a:lnTo>
                      <a:pt x="243" y="609"/>
                    </a:lnTo>
                    <a:lnTo>
                      <a:pt x="244" y="609"/>
                    </a:lnTo>
                    <a:lnTo>
                      <a:pt x="244" y="608"/>
                    </a:lnTo>
                    <a:lnTo>
                      <a:pt x="244" y="606"/>
                    </a:lnTo>
                    <a:lnTo>
                      <a:pt x="243" y="601"/>
                    </a:lnTo>
                    <a:lnTo>
                      <a:pt x="241" y="598"/>
                    </a:lnTo>
                    <a:lnTo>
                      <a:pt x="238" y="593"/>
                    </a:lnTo>
                    <a:lnTo>
                      <a:pt x="236" y="589"/>
                    </a:lnTo>
                    <a:lnTo>
                      <a:pt x="233" y="584"/>
                    </a:lnTo>
                    <a:lnTo>
                      <a:pt x="230" y="581"/>
                    </a:lnTo>
                    <a:lnTo>
                      <a:pt x="227" y="576"/>
                    </a:lnTo>
                    <a:lnTo>
                      <a:pt x="225" y="571"/>
                    </a:lnTo>
                    <a:lnTo>
                      <a:pt x="225" y="567"/>
                    </a:lnTo>
                    <a:lnTo>
                      <a:pt x="227" y="567"/>
                    </a:lnTo>
                    <a:lnTo>
                      <a:pt x="229" y="565"/>
                    </a:lnTo>
                    <a:lnTo>
                      <a:pt x="230" y="565"/>
                    </a:lnTo>
                    <a:lnTo>
                      <a:pt x="232" y="564"/>
                    </a:lnTo>
                    <a:lnTo>
                      <a:pt x="233" y="564"/>
                    </a:lnTo>
                    <a:lnTo>
                      <a:pt x="235" y="564"/>
                    </a:lnTo>
                    <a:lnTo>
                      <a:pt x="236" y="564"/>
                    </a:lnTo>
                    <a:lnTo>
                      <a:pt x="238" y="562"/>
                    </a:lnTo>
                    <a:lnTo>
                      <a:pt x="241" y="560"/>
                    </a:lnTo>
                    <a:lnTo>
                      <a:pt x="243" y="559"/>
                    </a:lnTo>
                    <a:lnTo>
                      <a:pt x="244" y="555"/>
                    </a:lnTo>
                    <a:lnTo>
                      <a:pt x="246" y="552"/>
                    </a:lnTo>
                    <a:lnTo>
                      <a:pt x="249" y="549"/>
                    </a:lnTo>
                    <a:lnTo>
                      <a:pt x="250" y="547"/>
                    </a:lnTo>
                    <a:lnTo>
                      <a:pt x="254" y="543"/>
                    </a:lnTo>
                    <a:lnTo>
                      <a:pt x="252" y="537"/>
                    </a:lnTo>
                    <a:lnTo>
                      <a:pt x="249" y="535"/>
                    </a:lnTo>
                    <a:lnTo>
                      <a:pt x="247" y="535"/>
                    </a:lnTo>
                    <a:lnTo>
                      <a:pt x="246" y="533"/>
                    </a:lnTo>
                    <a:lnTo>
                      <a:pt x="243" y="532"/>
                    </a:lnTo>
                    <a:lnTo>
                      <a:pt x="240" y="530"/>
                    </a:lnTo>
                    <a:lnTo>
                      <a:pt x="238" y="530"/>
                    </a:lnTo>
                    <a:lnTo>
                      <a:pt x="235" y="528"/>
                    </a:lnTo>
                    <a:lnTo>
                      <a:pt x="232" y="526"/>
                    </a:lnTo>
                    <a:lnTo>
                      <a:pt x="230" y="526"/>
                    </a:lnTo>
                    <a:lnTo>
                      <a:pt x="227" y="528"/>
                    </a:lnTo>
                    <a:lnTo>
                      <a:pt x="225" y="528"/>
                    </a:lnTo>
                    <a:lnTo>
                      <a:pt x="224" y="528"/>
                    </a:lnTo>
                    <a:lnTo>
                      <a:pt x="221" y="528"/>
                    </a:lnTo>
                    <a:lnTo>
                      <a:pt x="219" y="528"/>
                    </a:lnTo>
                    <a:lnTo>
                      <a:pt x="218" y="530"/>
                    </a:lnTo>
                    <a:lnTo>
                      <a:pt x="215" y="530"/>
                    </a:lnTo>
                    <a:lnTo>
                      <a:pt x="216" y="526"/>
                    </a:lnTo>
                    <a:lnTo>
                      <a:pt x="218" y="523"/>
                    </a:lnTo>
                    <a:lnTo>
                      <a:pt x="219" y="521"/>
                    </a:lnTo>
                    <a:lnTo>
                      <a:pt x="221" y="518"/>
                    </a:lnTo>
                    <a:lnTo>
                      <a:pt x="222" y="515"/>
                    </a:lnTo>
                    <a:lnTo>
                      <a:pt x="224" y="511"/>
                    </a:lnTo>
                    <a:lnTo>
                      <a:pt x="225" y="508"/>
                    </a:lnTo>
                    <a:lnTo>
                      <a:pt x="225" y="504"/>
                    </a:lnTo>
                    <a:lnTo>
                      <a:pt x="224" y="501"/>
                    </a:lnTo>
                    <a:lnTo>
                      <a:pt x="221" y="503"/>
                    </a:lnTo>
                    <a:lnTo>
                      <a:pt x="219" y="503"/>
                    </a:lnTo>
                    <a:lnTo>
                      <a:pt x="216" y="504"/>
                    </a:lnTo>
                    <a:lnTo>
                      <a:pt x="215" y="504"/>
                    </a:lnTo>
                    <a:lnTo>
                      <a:pt x="211" y="504"/>
                    </a:lnTo>
                    <a:lnTo>
                      <a:pt x="210" y="506"/>
                    </a:lnTo>
                    <a:lnTo>
                      <a:pt x="207" y="506"/>
                    </a:lnTo>
                    <a:lnTo>
                      <a:pt x="204" y="506"/>
                    </a:lnTo>
                    <a:lnTo>
                      <a:pt x="207" y="503"/>
                    </a:lnTo>
                    <a:lnTo>
                      <a:pt x="208" y="499"/>
                    </a:lnTo>
                    <a:lnTo>
                      <a:pt x="211" y="494"/>
                    </a:lnTo>
                    <a:lnTo>
                      <a:pt x="213" y="491"/>
                    </a:lnTo>
                    <a:lnTo>
                      <a:pt x="216" y="488"/>
                    </a:lnTo>
                    <a:lnTo>
                      <a:pt x="218" y="484"/>
                    </a:lnTo>
                    <a:lnTo>
                      <a:pt x="221" y="481"/>
                    </a:lnTo>
                    <a:lnTo>
                      <a:pt x="222" y="477"/>
                    </a:lnTo>
                    <a:lnTo>
                      <a:pt x="221" y="472"/>
                    </a:lnTo>
                    <a:lnTo>
                      <a:pt x="219" y="472"/>
                    </a:lnTo>
                    <a:lnTo>
                      <a:pt x="218" y="471"/>
                    </a:lnTo>
                    <a:lnTo>
                      <a:pt x="216" y="471"/>
                    </a:lnTo>
                    <a:lnTo>
                      <a:pt x="215" y="471"/>
                    </a:lnTo>
                    <a:lnTo>
                      <a:pt x="213" y="471"/>
                    </a:lnTo>
                    <a:lnTo>
                      <a:pt x="211" y="469"/>
                    </a:lnTo>
                    <a:lnTo>
                      <a:pt x="208" y="467"/>
                    </a:lnTo>
                    <a:lnTo>
                      <a:pt x="211" y="462"/>
                    </a:lnTo>
                    <a:lnTo>
                      <a:pt x="215" y="455"/>
                    </a:lnTo>
                    <a:lnTo>
                      <a:pt x="216" y="450"/>
                    </a:lnTo>
                    <a:lnTo>
                      <a:pt x="219" y="444"/>
                    </a:lnTo>
                    <a:lnTo>
                      <a:pt x="222" y="437"/>
                    </a:lnTo>
                    <a:lnTo>
                      <a:pt x="224" y="430"/>
                    </a:lnTo>
                    <a:lnTo>
                      <a:pt x="225" y="423"/>
                    </a:lnTo>
                    <a:lnTo>
                      <a:pt x="229" y="416"/>
                    </a:lnTo>
                    <a:lnTo>
                      <a:pt x="225" y="408"/>
                    </a:lnTo>
                    <a:lnTo>
                      <a:pt x="227" y="403"/>
                    </a:lnTo>
                    <a:lnTo>
                      <a:pt x="229" y="396"/>
                    </a:lnTo>
                    <a:lnTo>
                      <a:pt x="230" y="389"/>
                    </a:lnTo>
                    <a:lnTo>
                      <a:pt x="230" y="383"/>
                    </a:lnTo>
                    <a:lnTo>
                      <a:pt x="230" y="376"/>
                    </a:lnTo>
                    <a:lnTo>
                      <a:pt x="230" y="369"/>
                    </a:lnTo>
                    <a:lnTo>
                      <a:pt x="230" y="362"/>
                    </a:lnTo>
                    <a:lnTo>
                      <a:pt x="229" y="354"/>
                    </a:lnTo>
                    <a:lnTo>
                      <a:pt x="225" y="352"/>
                    </a:lnTo>
                    <a:lnTo>
                      <a:pt x="224" y="354"/>
                    </a:lnTo>
                    <a:lnTo>
                      <a:pt x="224" y="357"/>
                    </a:lnTo>
                    <a:lnTo>
                      <a:pt x="225" y="362"/>
                    </a:lnTo>
                    <a:lnTo>
                      <a:pt x="225" y="366"/>
                    </a:lnTo>
                    <a:lnTo>
                      <a:pt x="227" y="369"/>
                    </a:lnTo>
                    <a:lnTo>
                      <a:pt x="229" y="372"/>
                    </a:lnTo>
                    <a:lnTo>
                      <a:pt x="229" y="376"/>
                    </a:lnTo>
                    <a:lnTo>
                      <a:pt x="230" y="379"/>
                    </a:lnTo>
                    <a:lnTo>
                      <a:pt x="230" y="383"/>
                    </a:lnTo>
                    <a:lnTo>
                      <a:pt x="227" y="391"/>
                    </a:lnTo>
                    <a:lnTo>
                      <a:pt x="224" y="401"/>
                    </a:lnTo>
                    <a:lnTo>
                      <a:pt x="222" y="411"/>
                    </a:lnTo>
                    <a:lnTo>
                      <a:pt x="221" y="420"/>
                    </a:lnTo>
                    <a:lnTo>
                      <a:pt x="221" y="430"/>
                    </a:lnTo>
                    <a:lnTo>
                      <a:pt x="218" y="440"/>
                    </a:lnTo>
                    <a:lnTo>
                      <a:pt x="215" y="450"/>
                    </a:lnTo>
                    <a:lnTo>
                      <a:pt x="210" y="459"/>
                    </a:lnTo>
                    <a:lnTo>
                      <a:pt x="208" y="459"/>
                    </a:lnTo>
                    <a:lnTo>
                      <a:pt x="208" y="460"/>
                    </a:lnTo>
                    <a:lnTo>
                      <a:pt x="208" y="462"/>
                    </a:lnTo>
                    <a:lnTo>
                      <a:pt x="207" y="462"/>
                    </a:lnTo>
                    <a:lnTo>
                      <a:pt x="207" y="464"/>
                    </a:lnTo>
                    <a:lnTo>
                      <a:pt x="205" y="464"/>
                    </a:lnTo>
                    <a:lnTo>
                      <a:pt x="204" y="466"/>
                    </a:lnTo>
                    <a:lnTo>
                      <a:pt x="204" y="467"/>
                    </a:lnTo>
                    <a:lnTo>
                      <a:pt x="202" y="467"/>
                    </a:lnTo>
                    <a:lnTo>
                      <a:pt x="200" y="467"/>
                    </a:lnTo>
                    <a:lnTo>
                      <a:pt x="199" y="467"/>
                    </a:lnTo>
                    <a:lnTo>
                      <a:pt x="197" y="467"/>
                    </a:lnTo>
                    <a:lnTo>
                      <a:pt x="196" y="469"/>
                    </a:lnTo>
                    <a:lnTo>
                      <a:pt x="194" y="469"/>
                    </a:lnTo>
                    <a:lnTo>
                      <a:pt x="194" y="471"/>
                    </a:lnTo>
                    <a:lnTo>
                      <a:pt x="193" y="471"/>
                    </a:lnTo>
                    <a:lnTo>
                      <a:pt x="193" y="466"/>
                    </a:lnTo>
                    <a:lnTo>
                      <a:pt x="191" y="467"/>
                    </a:lnTo>
                    <a:lnTo>
                      <a:pt x="189" y="469"/>
                    </a:lnTo>
                    <a:lnTo>
                      <a:pt x="188" y="471"/>
                    </a:lnTo>
                    <a:lnTo>
                      <a:pt x="186" y="472"/>
                    </a:lnTo>
                    <a:lnTo>
                      <a:pt x="185" y="474"/>
                    </a:lnTo>
                    <a:lnTo>
                      <a:pt x="183" y="476"/>
                    </a:lnTo>
                    <a:lnTo>
                      <a:pt x="182" y="477"/>
                    </a:lnTo>
                    <a:lnTo>
                      <a:pt x="180" y="481"/>
                    </a:lnTo>
                    <a:lnTo>
                      <a:pt x="179" y="479"/>
                    </a:lnTo>
                    <a:lnTo>
                      <a:pt x="179" y="472"/>
                    </a:lnTo>
                    <a:lnTo>
                      <a:pt x="179" y="471"/>
                    </a:lnTo>
                    <a:lnTo>
                      <a:pt x="179" y="469"/>
                    </a:lnTo>
                    <a:lnTo>
                      <a:pt x="180" y="467"/>
                    </a:lnTo>
                    <a:lnTo>
                      <a:pt x="180" y="466"/>
                    </a:lnTo>
                    <a:lnTo>
                      <a:pt x="182" y="466"/>
                    </a:lnTo>
                    <a:lnTo>
                      <a:pt x="182" y="464"/>
                    </a:lnTo>
                    <a:lnTo>
                      <a:pt x="183" y="462"/>
                    </a:lnTo>
                    <a:lnTo>
                      <a:pt x="183" y="460"/>
                    </a:lnTo>
                    <a:lnTo>
                      <a:pt x="189" y="455"/>
                    </a:lnTo>
                    <a:lnTo>
                      <a:pt x="188" y="454"/>
                    </a:lnTo>
                    <a:lnTo>
                      <a:pt x="188" y="452"/>
                    </a:lnTo>
                    <a:lnTo>
                      <a:pt x="188" y="450"/>
                    </a:lnTo>
                    <a:lnTo>
                      <a:pt x="188" y="447"/>
                    </a:lnTo>
                    <a:lnTo>
                      <a:pt x="188" y="445"/>
                    </a:lnTo>
                    <a:lnTo>
                      <a:pt x="188" y="444"/>
                    </a:lnTo>
                    <a:lnTo>
                      <a:pt x="188" y="440"/>
                    </a:lnTo>
                    <a:lnTo>
                      <a:pt x="182" y="442"/>
                    </a:lnTo>
                    <a:lnTo>
                      <a:pt x="180" y="442"/>
                    </a:lnTo>
                    <a:lnTo>
                      <a:pt x="180" y="440"/>
                    </a:lnTo>
                    <a:lnTo>
                      <a:pt x="180" y="438"/>
                    </a:lnTo>
                    <a:lnTo>
                      <a:pt x="180" y="437"/>
                    </a:lnTo>
                    <a:lnTo>
                      <a:pt x="182" y="435"/>
                    </a:lnTo>
                    <a:lnTo>
                      <a:pt x="182" y="433"/>
                    </a:lnTo>
                    <a:lnTo>
                      <a:pt x="182" y="430"/>
                    </a:lnTo>
                    <a:lnTo>
                      <a:pt x="185" y="430"/>
                    </a:lnTo>
                    <a:lnTo>
                      <a:pt x="186" y="428"/>
                    </a:lnTo>
                    <a:lnTo>
                      <a:pt x="185" y="427"/>
                    </a:lnTo>
                    <a:lnTo>
                      <a:pt x="185" y="425"/>
                    </a:lnTo>
                    <a:lnTo>
                      <a:pt x="185" y="423"/>
                    </a:lnTo>
                    <a:lnTo>
                      <a:pt x="183" y="421"/>
                    </a:lnTo>
                    <a:lnTo>
                      <a:pt x="182" y="420"/>
                    </a:lnTo>
                    <a:lnTo>
                      <a:pt x="180" y="416"/>
                    </a:lnTo>
                    <a:lnTo>
                      <a:pt x="182" y="410"/>
                    </a:lnTo>
                    <a:lnTo>
                      <a:pt x="185" y="405"/>
                    </a:lnTo>
                    <a:lnTo>
                      <a:pt x="183" y="405"/>
                    </a:lnTo>
                    <a:lnTo>
                      <a:pt x="183" y="403"/>
                    </a:lnTo>
                    <a:lnTo>
                      <a:pt x="182" y="401"/>
                    </a:lnTo>
                    <a:lnTo>
                      <a:pt x="182" y="399"/>
                    </a:lnTo>
                    <a:lnTo>
                      <a:pt x="182" y="398"/>
                    </a:lnTo>
                    <a:lnTo>
                      <a:pt x="180" y="396"/>
                    </a:lnTo>
                    <a:lnTo>
                      <a:pt x="180" y="394"/>
                    </a:lnTo>
                    <a:lnTo>
                      <a:pt x="182" y="396"/>
                    </a:lnTo>
                    <a:lnTo>
                      <a:pt x="183" y="396"/>
                    </a:lnTo>
                    <a:lnTo>
                      <a:pt x="183" y="398"/>
                    </a:lnTo>
                    <a:lnTo>
                      <a:pt x="185" y="398"/>
                    </a:lnTo>
                    <a:lnTo>
                      <a:pt x="185" y="399"/>
                    </a:lnTo>
                    <a:lnTo>
                      <a:pt x="186" y="399"/>
                    </a:lnTo>
                    <a:lnTo>
                      <a:pt x="186" y="401"/>
                    </a:lnTo>
                    <a:lnTo>
                      <a:pt x="188" y="401"/>
                    </a:lnTo>
                    <a:lnTo>
                      <a:pt x="188" y="406"/>
                    </a:lnTo>
                    <a:lnTo>
                      <a:pt x="188" y="408"/>
                    </a:lnTo>
                    <a:lnTo>
                      <a:pt x="189" y="410"/>
                    </a:lnTo>
                    <a:lnTo>
                      <a:pt x="189" y="411"/>
                    </a:lnTo>
                    <a:lnTo>
                      <a:pt x="191" y="411"/>
                    </a:lnTo>
                    <a:lnTo>
                      <a:pt x="191" y="413"/>
                    </a:lnTo>
                    <a:lnTo>
                      <a:pt x="193" y="415"/>
                    </a:lnTo>
                    <a:lnTo>
                      <a:pt x="194" y="416"/>
                    </a:lnTo>
                    <a:lnTo>
                      <a:pt x="194" y="418"/>
                    </a:lnTo>
                    <a:lnTo>
                      <a:pt x="194" y="420"/>
                    </a:lnTo>
                    <a:lnTo>
                      <a:pt x="193" y="423"/>
                    </a:lnTo>
                    <a:lnTo>
                      <a:pt x="193" y="425"/>
                    </a:lnTo>
                    <a:lnTo>
                      <a:pt x="191" y="427"/>
                    </a:lnTo>
                    <a:lnTo>
                      <a:pt x="191" y="428"/>
                    </a:lnTo>
                    <a:lnTo>
                      <a:pt x="191" y="432"/>
                    </a:lnTo>
                    <a:lnTo>
                      <a:pt x="193" y="435"/>
                    </a:lnTo>
                    <a:lnTo>
                      <a:pt x="194" y="430"/>
                    </a:lnTo>
                    <a:lnTo>
                      <a:pt x="194" y="428"/>
                    </a:lnTo>
                    <a:lnTo>
                      <a:pt x="196" y="427"/>
                    </a:lnTo>
                    <a:lnTo>
                      <a:pt x="196" y="425"/>
                    </a:lnTo>
                    <a:lnTo>
                      <a:pt x="196" y="421"/>
                    </a:lnTo>
                    <a:lnTo>
                      <a:pt x="197" y="420"/>
                    </a:lnTo>
                    <a:lnTo>
                      <a:pt x="197" y="418"/>
                    </a:lnTo>
                    <a:lnTo>
                      <a:pt x="197" y="415"/>
                    </a:lnTo>
                    <a:lnTo>
                      <a:pt x="197" y="413"/>
                    </a:lnTo>
                    <a:lnTo>
                      <a:pt x="193" y="405"/>
                    </a:lnTo>
                    <a:lnTo>
                      <a:pt x="193" y="401"/>
                    </a:lnTo>
                    <a:lnTo>
                      <a:pt x="193" y="399"/>
                    </a:lnTo>
                    <a:lnTo>
                      <a:pt x="193" y="398"/>
                    </a:lnTo>
                    <a:lnTo>
                      <a:pt x="194" y="396"/>
                    </a:lnTo>
                    <a:lnTo>
                      <a:pt x="194" y="394"/>
                    </a:lnTo>
                    <a:lnTo>
                      <a:pt x="194" y="393"/>
                    </a:lnTo>
                    <a:lnTo>
                      <a:pt x="196" y="391"/>
                    </a:lnTo>
                    <a:lnTo>
                      <a:pt x="197" y="389"/>
                    </a:lnTo>
                    <a:lnTo>
                      <a:pt x="204" y="384"/>
                    </a:lnTo>
                    <a:lnTo>
                      <a:pt x="204" y="383"/>
                    </a:lnTo>
                    <a:lnTo>
                      <a:pt x="205" y="381"/>
                    </a:lnTo>
                    <a:lnTo>
                      <a:pt x="207" y="379"/>
                    </a:lnTo>
                    <a:lnTo>
                      <a:pt x="207" y="377"/>
                    </a:lnTo>
                    <a:lnTo>
                      <a:pt x="208" y="376"/>
                    </a:lnTo>
                    <a:lnTo>
                      <a:pt x="208" y="374"/>
                    </a:lnTo>
                    <a:lnTo>
                      <a:pt x="208" y="367"/>
                    </a:lnTo>
                    <a:lnTo>
                      <a:pt x="207" y="361"/>
                    </a:lnTo>
                    <a:lnTo>
                      <a:pt x="205" y="355"/>
                    </a:lnTo>
                    <a:lnTo>
                      <a:pt x="204" y="349"/>
                    </a:lnTo>
                    <a:lnTo>
                      <a:pt x="202" y="342"/>
                    </a:lnTo>
                    <a:lnTo>
                      <a:pt x="200" y="337"/>
                    </a:lnTo>
                    <a:lnTo>
                      <a:pt x="199" y="330"/>
                    </a:lnTo>
                    <a:lnTo>
                      <a:pt x="199" y="323"/>
                    </a:lnTo>
                    <a:lnTo>
                      <a:pt x="197" y="325"/>
                    </a:lnTo>
                    <a:lnTo>
                      <a:pt x="197" y="327"/>
                    </a:lnTo>
                    <a:lnTo>
                      <a:pt x="197" y="328"/>
                    </a:lnTo>
                    <a:lnTo>
                      <a:pt x="197" y="330"/>
                    </a:lnTo>
                    <a:lnTo>
                      <a:pt x="197" y="332"/>
                    </a:lnTo>
                    <a:lnTo>
                      <a:pt x="197" y="333"/>
                    </a:lnTo>
                    <a:lnTo>
                      <a:pt x="197" y="335"/>
                    </a:lnTo>
                    <a:lnTo>
                      <a:pt x="197" y="337"/>
                    </a:lnTo>
                    <a:lnTo>
                      <a:pt x="197" y="340"/>
                    </a:lnTo>
                    <a:lnTo>
                      <a:pt x="199" y="345"/>
                    </a:lnTo>
                    <a:lnTo>
                      <a:pt x="200" y="350"/>
                    </a:lnTo>
                    <a:lnTo>
                      <a:pt x="202" y="355"/>
                    </a:lnTo>
                    <a:lnTo>
                      <a:pt x="202" y="361"/>
                    </a:lnTo>
                    <a:lnTo>
                      <a:pt x="204" y="366"/>
                    </a:lnTo>
                    <a:lnTo>
                      <a:pt x="204" y="371"/>
                    </a:lnTo>
                    <a:lnTo>
                      <a:pt x="204" y="376"/>
                    </a:lnTo>
                    <a:lnTo>
                      <a:pt x="202" y="377"/>
                    </a:lnTo>
                    <a:lnTo>
                      <a:pt x="200" y="381"/>
                    </a:lnTo>
                    <a:lnTo>
                      <a:pt x="199" y="383"/>
                    </a:lnTo>
                    <a:lnTo>
                      <a:pt x="197" y="384"/>
                    </a:lnTo>
                    <a:lnTo>
                      <a:pt x="194" y="386"/>
                    </a:lnTo>
                    <a:lnTo>
                      <a:pt x="193" y="388"/>
                    </a:lnTo>
                    <a:lnTo>
                      <a:pt x="191" y="389"/>
                    </a:lnTo>
                    <a:lnTo>
                      <a:pt x="188" y="393"/>
                    </a:lnTo>
                    <a:lnTo>
                      <a:pt x="188" y="384"/>
                    </a:lnTo>
                    <a:lnTo>
                      <a:pt x="188" y="383"/>
                    </a:lnTo>
                    <a:lnTo>
                      <a:pt x="186" y="383"/>
                    </a:lnTo>
                    <a:lnTo>
                      <a:pt x="186" y="381"/>
                    </a:lnTo>
                    <a:lnTo>
                      <a:pt x="185" y="381"/>
                    </a:lnTo>
                    <a:lnTo>
                      <a:pt x="183" y="379"/>
                    </a:lnTo>
                    <a:lnTo>
                      <a:pt x="182" y="379"/>
                    </a:lnTo>
                    <a:lnTo>
                      <a:pt x="182" y="377"/>
                    </a:lnTo>
                    <a:lnTo>
                      <a:pt x="180" y="376"/>
                    </a:lnTo>
                    <a:lnTo>
                      <a:pt x="186" y="374"/>
                    </a:lnTo>
                    <a:lnTo>
                      <a:pt x="188" y="371"/>
                    </a:lnTo>
                    <a:lnTo>
                      <a:pt x="186" y="369"/>
                    </a:lnTo>
                    <a:lnTo>
                      <a:pt x="186" y="367"/>
                    </a:lnTo>
                    <a:lnTo>
                      <a:pt x="185" y="366"/>
                    </a:lnTo>
                    <a:lnTo>
                      <a:pt x="185" y="364"/>
                    </a:lnTo>
                    <a:lnTo>
                      <a:pt x="183" y="362"/>
                    </a:lnTo>
                    <a:lnTo>
                      <a:pt x="183" y="361"/>
                    </a:lnTo>
                    <a:lnTo>
                      <a:pt x="186" y="359"/>
                    </a:lnTo>
                    <a:lnTo>
                      <a:pt x="185" y="354"/>
                    </a:lnTo>
                    <a:lnTo>
                      <a:pt x="185" y="350"/>
                    </a:lnTo>
                    <a:lnTo>
                      <a:pt x="183" y="347"/>
                    </a:lnTo>
                    <a:lnTo>
                      <a:pt x="183" y="344"/>
                    </a:lnTo>
                    <a:lnTo>
                      <a:pt x="183" y="340"/>
                    </a:lnTo>
                    <a:lnTo>
                      <a:pt x="182" y="337"/>
                    </a:lnTo>
                    <a:lnTo>
                      <a:pt x="182" y="333"/>
                    </a:lnTo>
                    <a:lnTo>
                      <a:pt x="180" y="330"/>
                    </a:lnTo>
                    <a:lnTo>
                      <a:pt x="185" y="323"/>
                    </a:lnTo>
                    <a:lnTo>
                      <a:pt x="182" y="320"/>
                    </a:lnTo>
                    <a:lnTo>
                      <a:pt x="185" y="318"/>
                    </a:lnTo>
                    <a:lnTo>
                      <a:pt x="186" y="316"/>
                    </a:lnTo>
                    <a:lnTo>
                      <a:pt x="185" y="316"/>
                    </a:lnTo>
                    <a:lnTo>
                      <a:pt x="185" y="315"/>
                    </a:lnTo>
                    <a:lnTo>
                      <a:pt x="183" y="313"/>
                    </a:lnTo>
                    <a:lnTo>
                      <a:pt x="182" y="311"/>
                    </a:lnTo>
                    <a:lnTo>
                      <a:pt x="182" y="310"/>
                    </a:lnTo>
                    <a:lnTo>
                      <a:pt x="180" y="310"/>
                    </a:lnTo>
                    <a:lnTo>
                      <a:pt x="180" y="308"/>
                    </a:lnTo>
                    <a:lnTo>
                      <a:pt x="180" y="306"/>
                    </a:lnTo>
                    <a:lnTo>
                      <a:pt x="180" y="305"/>
                    </a:lnTo>
                    <a:lnTo>
                      <a:pt x="180" y="301"/>
                    </a:lnTo>
                    <a:lnTo>
                      <a:pt x="180" y="300"/>
                    </a:lnTo>
                    <a:lnTo>
                      <a:pt x="180" y="298"/>
                    </a:lnTo>
                    <a:lnTo>
                      <a:pt x="180" y="296"/>
                    </a:lnTo>
                    <a:lnTo>
                      <a:pt x="180" y="294"/>
                    </a:lnTo>
                    <a:lnTo>
                      <a:pt x="175" y="296"/>
                    </a:lnTo>
                    <a:lnTo>
                      <a:pt x="172" y="294"/>
                    </a:lnTo>
                    <a:lnTo>
                      <a:pt x="172" y="293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69" y="291"/>
                    </a:lnTo>
                    <a:lnTo>
                      <a:pt x="168" y="291"/>
                    </a:lnTo>
                    <a:lnTo>
                      <a:pt x="166" y="289"/>
                    </a:lnTo>
                    <a:lnTo>
                      <a:pt x="164" y="288"/>
                    </a:lnTo>
                    <a:lnTo>
                      <a:pt x="163" y="286"/>
                    </a:lnTo>
                    <a:lnTo>
                      <a:pt x="161" y="283"/>
                    </a:lnTo>
                    <a:lnTo>
                      <a:pt x="158" y="281"/>
                    </a:lnTo>
                    <a:lnTo>
                      <a:pt x="155" y="284"/>
                    </a:lnTo>
                    <a:lnTo>
                      <a:pt x="152" y="288"/>
                    </a:lnTo>
                    <a:lnTo>
                      <a:pt x="150" y="291"/>
                    </a:lnTo>
                    <a:lnTo>
                      <a:pt x="147" y="294"/>
                    </a:lnTo>
                    <a:lnTo>
                      <a:pt x="144" y="300"/>
                    </a:lnTo>
                    <a:lnTo>
                      <a:pt x="143" y="303"/>
                    </a:lnTo>
                    <a:lnTo>
                      <a:pt x="139" y="308"/>
                    </a:lnTo>
                    <a:lnTo>
                      <a:pt x="138" y="311"/>
                    </a:lnTo>
                    <a:lnTo>
                      <a:pt x="136" y="311"/>
                    </a:lnTo>
                    <a:lnTo>
                      <a:pt x="135" y="311"/>
                    </a:lnTo>
                    <a:lnTo>
                      <a:pt x="133" y="310"/>
                    </a:lnTo>
                    <a:lnTo>
                      <a:pt x="133" y="308"/>
                    </a:lnTo>
                    <a:lnTo>
                      <a:pt x="133" y="306"/>
                    </a:lnTo>
                    <a:lnTo>
                      <a:pt x="133" y="305"/>
                    </a:lnTo>
                    <a:lnTo>
                      <a:pt x="132" y="305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10"/>
                    </a:lnTo>
                    <a:lnTo>
                      <a:pt x="130" y="311"/>
                    </a:lnTo>
                    <a:lnTo>
                      <a:pt x="130" y="313"/>
                    </a:lnTo>
                    <a:lnTo>
                      <a:pt x="130" y="315"/>
                    </a:lnTo>
                    <a:lnTo>
                      <a:pt x="132" y="318"/>
                    </a:lnTo>
                    <a:lnTo>
                      <a:pt x="132" y="320"/>
                    </a:lnTo>
                    <a:lnTo>
                      <a:pt x="132" y="322"/>
                    </a:lnTo>
                    <a:lnTo>
                      <a:pt x="128" y="327"/>
                    </a:lnTo>
                    <a:lnTo>
                      <a:pt x="125" y="330"/>
                    </a:lnTo>
                    <a:lnTo>
                      <a:pt x="122" y="335"/>
                    </a:lnTo>
                    <a:lnTo>
                      <a:pt x="121" y="340"/>
                    </a:lnTo>
                    <a:lnTo>
                      <a:pt x="118" y="345"/>
                    </a:lnTo>
                    <a:lnTo>
                      <a:pt x="114" y="350"/>
                    </a:lnTo>
                    <a:lnTo>
                      <a:pt x="111" y="354"/>
                    </a:lnTo>
                    <a:lnTo>
                      <a:pt x="108" y="359"/>
                    </a:lnTo>
                    <a:lnTo>
                      <a:pt x="107" y="359"/>
                    </a:lnTo>
                    <a:lnTo>
                      <a:pt x="105" y="359"/>
                    </a:lnTo>
                    <a:lnTo>
                      <a:pt x="103" y="359"/>
                    </a:lnTo>
                    <a:lnTo>
                      <a:pt x="102" y="357"/>
                    </a:lnTo>
                    <a:lnTo>
                      <a:pt x="100" y="357"/>
                    </a:lnTo>
                    <a:lnTo>
                      <a:pt x="99" y="357"/>
                    </a:lnTo>
                    <a:lnTo>
                      <a:pt x="96" y="355"/>
                    </a:lnTo>
                    <a:lnTo>
                      <a:pt x="94" y="355"/>
                    </a:lnTo>
                    <a:lnTo>
                      <a:pt x="93" y="359"/>
                    </a:lnTo>
                    <a:lnTo>
                      <a:pt x="94" y="359"/>
                    </a:lnTo>
                    <a:lnTo>
                      <a:pt x="96" y="359"/>
                    </a:lnTo>
                    <a:lnTo>
                      <a:pt x="97" y="361"/>
                    </a:lnTo>
                    <a:lnTo>
                      <a:pt x="99" y="361"/>
                    </a:lnTo>
                    <a:lnTo>
                      <a:pt x="99" y="362"/>
                    </a:lnTo>
                    <a:lnTo>
                      <a:pt x="100" y="362"/>
                    </a:lnTo>
                    <a:lnTo>
                      <a:pt x="102" y="364"/>
                    </a:lnTo>
                    <a:lnTo>
                      <a:pt x="103" y="366"/>
                    </a:lnTo>
                    <a:lnTo>
                      <a:pt x="102" y="369"/>
                    </a:lnTo>
                    <a:lnTo>
                      <a:pt x="100" y="371"/>
                    </a:lnTo>
                    <a:lnTo>
                      <a:pt x="99" y="374"/>
                    </a:lnTo>
                    <a:lnTo>
                      <a:pt x="97" y="376"/>
                    </a:lnTo>
                    <a:lnTo>
                      <a:pt x="96" y="379"/>
                    </a:lnTo>
                    <a:lnTo>
                      <a:pt x="94" y="383"/>
                    </a:lnTo>
                    <a:lnTo>
                      <a:pt x="93" y="386"/>
                    </a:lnTo>
                    <a:lnTo>
                      <a:pt x="91" y="388"/>
                    </a:lnTo>
                    <a:lnTo>
                      <a:pt x="89" y="389"/>
                    </a:lnTo>
                    <a:lnTo>
                      <a:pt x="89" y="391"/>
                    </a:lnTo>
                    <a:lnTo>
                      <a:pt x="88" y="391"/>
                    </a:lnTo>
                    <a:lnTo>
                      <a:pt x="86" y="391"/>
                    </a:lnTo>
                    <a:lnTo>
                      <a:pt x="83" y="391"/>
                    </a:lnTo>
                    <a:lnTo>
                      <a:pt x="82" y="389"/>
                    </a:lnTo>
                    <a:lnTo>
                      <a:pt x="80" y="389"/>
                    </a:lnTo>
                    <a:lnTo>
                      <a:pt x="78" y="391"/>
                    </a:lnTo>
                    <a:lnTo>
                      <a:pt x="83" y="396"/>
                    </a:lnTo>
                    <a:lnTo>
                      <a:pt x="78" y="401"/>
                    </a:lnTo>
                    <a:lnTo>
                      <a:pt x="75" y="401"/>
                    </a:lnTo>
                    <a:lnTo>
                      <a:pt x="74" y="399"/>
                    </a:lnTo>
                    <a:lnTo>
                      <a:pt x="72" y="396"/>
                    </a:lnTo>
                    <a:lnTo>
                      <a:pt x="69" y="393"/>
                    </a:lnTo>
                    <a:lnTo>
                      <a:pt x="67" y="391"/>
                    </a:lnTo>
                    <a:lnTo>
                      <a:pt x="66" y="388"/>
                    </a:lnTo>
                    <a:lnTo>
                      <a:pt x="64" y="386"/>
                    </a:lnTo>
                    <a:lnTo>
                      <a:pt x="63" y="383"/>
                    </a:lnTo>
                    <a:lnTo>
                      <a:pt x="61" y="381"/>
                    </a:lnTo>
                    <a:lnTo>
                      <a:pt x="61" y="383"/>
                    </a:lnTo>
                    <a:lnTo>
                      <a:pt x="61" y="386"/>
                    </a:lnTo>
                    <a:lnTo>
                      <a:pt x="63" y="388"/>
                    </a:lnTo>
                    <a:lnTo>
                      <a:pt x="63" y="389"/>
                    </a:lnTo>
                    <a:lnTo>
                      <a:pt x="64" y="393"/>
                    </a:lnTo>
                    <a:lnTo>
                      <a:pt x="66" y="394"/>
                    </a:lnTo>
                    <a:lnTo>
                      <a:pt x="66" y="396"/>
                    </a:lnTo>
                    <a:lnTo>
                      <a:pt x="67" y="399"/>
                    </a:lnTo>
                    <a:lnTo>
                      <a:pt x="69" y="399"/>
                    </a:lnTo>
                    <a:lnTo>
                      <a:pt x="71" y="401"/>
                    </a:lnTo>
                    <a:lnTo>
                      <a:pt x="72" y="401"/>
                    </a:lnTo>
                    <a:lnTo>
                      <a:pt x="72" y="403"/>
                    </a:lnTo>
                    <a:lnTo>
                      <a:pt x="72" y="405"/>
                    </a:lnTo>
                    <a:lnTo>
                      <a:pt x="74" y="406"/>
                    </a:lnTo>
                    <a:lnTo>
                      <a:pt x="75" y="408"/>
                    </a:lnTo>
                    <a:lnTo>
                      <a:pt x="72" y="413"/>
                    </a:lnTo>
                    <a:lnTo>
                      <a:pt x="67" y="420"/>
                    </a:lnTo>
                    <a:lnTo>
                      <a:pt x="64" y="425"/>
                    </a:lnTo>
                    <a:lnTo>
                      <a:pt x="61" y="430"/>
                    </a:lnTo>
                    <a:lnTo>
                      <a:pt x="57" y="437"/>
                    </a:lnTo>
                    <a:lnTo>
                      <a:pt x="53" y="442"/>
                    </a:lnTo>
                    <a:lnTo>
                      <a:pt x="50" y="449"/>
                    </a:lnTo>
                    <a:lnTo>
                      <a:pt x="49" y="455"/>
                    </a:lnTo>
                    <a:lnTo>
                      <a:pt x="46" y="459"/>
                    </a:lnTo>
                    <a:lnTo>
                      <a:pt x="42" y="464"/>
                    </a:lnTo>
                    <a:lnTo>
                      <a:pt x="39" y="467"/>
                    </a:lnTo>
                    <a:lnTo>
                      <a:pt x="36" y="471"/>
                    </a:lnTo>
                    <a:lnTo>
                      <a:pt x="33" y="476"/>
                    </a:lnTo>
                    <a:lnTo>
                      <a:pt x="30" y="479"/>
                    </a:lnTo>
                    <a:lnTo>
                      <a:pt x="27" y="484"/>
                    </a:lnTo>
                    <a:lnTo>
                      <a:pt x="24" y="488"/>
                    </a:lnTo>
                    <a:lnTo>
                      <a:pt x="17" y="471"/>
                    </a:lnTo>
                    <a:lnTo>
                      <a:pt x="13" y="454"/>
                    </a:lnTo>
                    <a:lnTo>
                      <a:pt x="10" y="435"/>
                    </a:lnTo>
                    <a:lnTo>
                      <a:pt x="6" y="416"/>
                    </a:lnTo>
                    <a:lnTo>
                      <a:pt x="3" y="376"/>
                    </a:lnTo>
                    <a:lnTo>
                      <a:pt x="2" y="335"/>
                    </a:lnTo>
                    <a:lnTo>
                      <a:pt x="3" y="294"/>
                    </a:lnTo>
                    <a:lnTo>
                      <a:pt x="5" y="254"/>
                    </a:lnTo>
                    <a:lnTo>
                      <a:pt x="5" y="213"/>
                    </a:lnTo>
                    <a:lnTo>
                      <a:pt x="5" y="174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8" y="179"/>
                    </a:lnTo>
                    <a:lnTo>
                      <a:pt x="10" y="181"/>
                    </a:lnTo>
                    <a:lnTo>
                      <a:pt x="11" y="183"/>
                    </a:lnTo>
                    <a:lnTo>
                      <a:pt x="13" y="184"/>
                    </a:lnTo>
                    <a:lnTo>
                      <a:pt x="14" y="186"/>
                    </a:lnTo>
                    <a:lnTo>
                      <a:pt x="17" y="188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21" y="183"/>
                    </a:lnTo>
                    <a:lnTo>
                      <a:pt x="21" y="181"/>
                    </a:lnTo>
                    <a:lnTo>
                      <a:pt x="19" y="181"/>
                    </a:lnTo>
                    <a:lnTo>
                      <a:pt x="17" y="181"/>
                    </a:lnTo>
                    <a:lnTo>
                      <a:pt x="17" y="179"/>
                    </a:lnTo>
                    <a:lnTo>
                      <a:pt x="16" y="179"/>
                    </a:lnTo>
                    <a:lnTo>
                      <a:pt x="14" y="178"/>
                    </a:lnTo>
                    <a:lnTo>
                      <a:pt x="11" y="171"/>
                    </a:lnTo>
                    <a:lnTo>
                      <a:pt x="17" y="169"/>
                    </a:lnTo>
                    <a:lnTo>
                      <a:pt x="10" y="162"/>
                    </a:lnTo>
                    <a:lnTo>
                      <a:pt x="5" y="164"/>
                    </a:lnTo>
                    <a:lnTo>
                      <a:pt x="5" y="161"/>
                    </a:lnTo>
                    <a:lnTo>
                      <a:pt x="3" y="159"/>
                    </a:lnTo>
                    <a:lnTo>
                      <a:pt x="3" y="157"/>
                    </a:lnTo>
                    <a:lnTo>
                      <a:pt x="5" y="154"/>
                    </a:lnTo>
                    <a:lnTo>
                      <a:pt x="5" y="152"/>
                    </a:lnTo>
                    <a:lnTo>
                      <a:pt x="5" y="149"/>
                    </a:lnTo>
                    <a:lnTo>
                      <a:pt x="6" y="147"/>
                    </a:lnTo>
                    <a:lnTo>
                      <a:pt x="6" y="145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7"/>
                    </a:lnTo>
                    <a:lnTo>
                      <a:pt x="2" y="135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17" y="144"/>
                    </a:lnTo>
                    <a:lnTo>
                      <a:pt x="33" y="161"/>
                    </a:lnTo>
                    <a:lnTo>
                      <a:pt x="50" y="176"/>
                    </a:lnTo>
                    <a:lnTo>
                      <a:pt x="66" y="191"/>
                    </a:lnTo>
                    <a:lnTo>
                      <a:pt x="83" y="208"/>
                    </a:lnTo>
                    <a:lnTo>
                      <a:pt x="99" y="223"/>
                    </a:lnTo>
                    <a:lnTo>
                      <a:pt x="116" y="239"/>
                    </a:lnTo>
                    <a:lnTo>
                      <a:pt x="133" y="256"/>
                    </a:lnTo>
                    <a:lnTo>
                      <a:pt x="143" y="267"/>
                    </a:lnTo>
                    <a:lnTo>
                      <a:pt x="152" y="271"/>
                    </a:lnTo>
                    <a:lnTo>
                      <a:pt x="161" y="272"/>
                    </a:lnTo>
                    <a:lnTo>
                      <a:pt x="172" y="272"/>
                    </a:lnTo>
                    <a:lnTo>
                      <a:pt x="182" y="271"/>
                    </a:lnTo>
                    <a:lnTo>
                      <a:pt x="193" y="269"/>
                    </a:lnTo>
                    <a:lnTo>
                      <a:pt x="202" y="267"/>
                    </a:lnTo>
                    <a:lnTo>
                      <a:pt x="213" y="269"/>
                    </a:lnTo>
                    <a:lnTo>
                      <a:pt x="222" y="271"/>
                    </a:lnTo>
                    <a:lnTo>
                      <a:pt x="225" y="269"/>
                    </a:lnTo>
                    <a:lnTo>
                      <a:pt x="227" y="267"/>
                    </a:lnTo>
                    <a:lnTo>
                      <a:pt x="229" y="267"/>
                    </a:lnTo>
                    <a:lnTo>
                      <a:pt x="230" y="267"/>
                    </a:lnTo>
                    <a:lnTo>
                      <a:pt x="232" y="267"/>
                    </a:lnTo>
                    <a:lnTo>
                      <a:pt x="235" y="267"/>
                    </a:lnTo>
                    <a:lnTo>
                      <a:pt x="236" y="267"/>
                    </a:lnTo>
                    <a:lnTo>
                      <a:pt x="238" y="267"/>
                    </a:lnTo>
                    <a:lnTo>
                      <a:pt x="244" y="264"/>
                    </a:lnTo>
                    <a:lnTo>
                      <a:pt x="247" y="249"/>
                    </a:lnTo>
                    <a:lnTo>
                      <a:pt x="249" y="234"/>
                    </a:lnTo>
                    <a:lnTo>
                      <a:pt x="249" y="217"/>
                    </a:lnTo>
                    <a:lnTo>
                      <a:pt x="249" y="201"/>
                    </a:lnTo>
                    <a:lnTo>
                      <a:pt x="247" y="186"/>
                    </a:lnTo>
                    <a:lnTo>
                      <a:pt x="247" y="169"/>
                    </a:lnTo>
                    <a:lnTo>
                      <a:pt x="247" y="154"/>
                    </a:lnTo>
                    <a:lnTo>
                      <a:pt x="249" y="139"/>
                    </a:lnTo>
                    <a:lnTo>
                      <a:pt x="249" y="137"/>
                    </a:lnTo>
                    <a:lnTo>
                      <a:pt x="250" y="135"/>
                    </a:lnTo>
                    <a:lnTo>
                      <a:pt x="250" y="134"/>
                    </a:lnTo>
                    <a:lnTo>
                      <a:pt x="250" y="132"/>
                    </a:lnTo>
                    <a:lnTo>
                      <a:pt x="252" y="130"/>
                    </a:lnTo>
                    <a:lnTo>
                      <a:pt x="254" y="129"/>
                    </a:lnTo>
                    <a:lnTo>
                      <a:pt x="254" y="127"/>
                    </a:lnTo>
                    <a:lnTo>
                      <a:pt x="254" y="125"/>
                    </a:lnTo>
                    <a:lnTo>
                      <a:pt x="254" y="117"/>
                    </a:lnTo>
                    <a:lnTo>
                      <a:pt x="246" y="112"/>
                    </a:lnTo>
                    <a:lnTo>
                      <a:pt x="238" y="106"/>
                    </a:lnTo>
                    <a:lnTo>
                      <a:pt x="229" y="101"/>
                    </a:lnTo>
                    <a:lnTo>
                      <a:pt x="221" y="96"/>
                    </a:lnTo>
                    <a:lnTo>
                      <a:pt x="213" y="90"/>
                    </a:lnTo>
                    <a:lnTo>
                      <a:pt x="205" y="84"/>
                    </a:lnTo>
                    <a:lnTo>
                      <a:pt x="197" y="76"/>
                    </a:lnTo>
                    <a:lnTo>
                      <a:pt x="189" y="69"/>
                    </a:lnTo>
                    <a:lnTo>
                      <a:pt x="191" y="61"/>
                    </a:lnTo>
                    <a:lnTo>
                      <a:pt x="191" y="52"/>
                    </a:lnTo>
                    <a:lnTo>
                      <a:pt x="191" y="44"/>
                    </a:lnTo>
                    <a:lnTo>
                      <a:pt x="191" y="35"/>
                    </a:lnTo>
                    <a:lnTo>
                      <a:pt x="193" y="27"/>
                    </a:lnTo>
                    <a:lnTo>
                      <a:pt x="193" y="18"/>
                    </a:lnTo>
                    <a:lnTo>
                      <a:pt x="193" y="8"/>
                    </a:lnTo>
                    <a:lnTo>
                      <a:pt x="194" y="0"/>
                    </a:lnTo>
                    <a:lnTo>
                      <a:pt x="197" y="0"/>
                    </a:lnTo>
                    <a:lnTo>
                      <a:pt x="197" y="3"/>
                    </a:lnTo>
                    <a:lnTo>
                      <a:pt x="199" y="7"/>
                    </a:lnTo>
                    <a:lnTo>
                      <a:pt x="199" y="10"/>
                    </a:lnTo>
                    <a:lnTo>
                      <a:pt x="199" y="13"/>
                    </a:lnTo>
                    <a:lnTo>
                      <a:pt x="200" y="17"/>
                    </a:lnTo>
                    <a:lnTo>
                      <a:pt x="202" y="20"/>
                    </a:lnTo>
                    <a:lnTo>
                      <a:pt x="202" y="25"/>
                    </a:lnTo>
                    <a:lnTo>
                      <a:pt x="204" y="29"/>
                    </a:lnTo>
                    <a:lnTo>
                      <a:pt x="205" y="32"/>
                    </a:lnTo>
                    <a:lnTo>
                      <a:pt x="207" y="34"/>
                    </a:lnTo>
                    <a:lnTo>
                      <a:pt x="208" y="37"/>
                    </a:lnTo>
                    <a:lnTo>
                      <a:pt x="210" y="40"/>
                    </a:lnTo>
                    <a:lnTo>
                      <a:pt x="213" y="44"/>
                    </a:lnTo>
                    <a:lnTo>
                      <a:pt x="215" y="47"/>
                    </a:lnTo>
                    <a:lnTo>
                      <a:pt x="218" y="49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4"/>
                    </a:lnTo>
                    <a:lnTo>
                      <a:pt x="235" y="54"/>
                    </a:lnTo>
                    <a:lnTo>
                      <a:pt x="240" y="54"/>
                    </a:lnTo>
                    <a:lnTo>
                      <a:pt x="244" y="54"/>
                    </a:lnTo>
                    <a:lnTo>
                      <a:pt x="250" y="54"/>
                    </a:lnTo>
                    <a:lnTo>
                      <a:pt x="255" y="54"/>
                    </a:lnTo>
                    <a:lnTo>
                      <a:pt x="260" y="54"/>
                    </a:lnTo>
                    <a:lnTo>
                      <a:pt x="263" y="51"/>
                    </a:lnTo>
                    <a:lnTo>
                      <a:pt x="266" y="47"/>
                    </a:lnTo>
                    <a:lnTo>
                      <a:pt x="268" y="44"/>
                    </a:lnTo>
                    <a:lnTo>
                      <a:pt x="269" y="40"/>
                    </a:lnTo>
                    <a:lnTo>
                      <a:pt x="272" y="35"/>
                    </a:lnTo>
                    <a:lnTo>
                      <a:pt x="276" y="32"/>
                    </a:lnTo>
                    <a:lnTo>
                      <a:pt x="279" y="29"/>
                    </a:lnTo>
                    <a:lnTo>
                      <a:pt x="282" y="25"/>
                    </a:lnTo>
                    <a:lnTo>
                      <a:pt x="282" y="27"/>
                    </a:lnTo>
                    <a:lnTo>
                      <a:pt x="282" y="29"/>
                    </a:lnTo>
                    <a:lnTo>
                      <a:pt x="282" y="30"/>
                    </a:lnTo>
                    <a:lnTo>
                      <a:pt x="280" y="32"/>
                    </a:lnTo>
                    <a:lnTo>
                      <a:pt x="280" y="34"/>
                    </a:lnTo>
                    <a:lnTo>
                      <a:pt x="280" y="35"/>
                    </a:lnTo>
                    <a:lnTo>
                      <a:pt x="279" y="37"/>
                    </a:lnTo>
                    <a:lnTo>
                      <a:pt x="277" y="39"/>
                    </a:lnTo>
                    <a:lnTo>
                      <a:pt x="282" y="40"/>
                    </a:lnTo>
                    <a:lnTo>
                      <a:pt x="282" y="120"/>
                    </a:lnTo>
                    <a:lnTo>
                      <a:pt x="282" y="200"/>
                    </a:lnTo>
                    <a:lnTo>
                      <a:pt x="282" y="279"/>
                    </a:lnTo>
                    <a:lnTo>
                      <a:pt x="282" y="359"/>
                    </a:lnTo>
                    <a:lnTo>
                      <a:pt x="283" y="438"/>
                    </a:lnTo>
                    <a:lnTo>
                      <a:pt x="283" y="518"/>
                    </a:lnTo>
                    <a:lnTo>
                      <a:pt x="283" y="598"/>
                    </a:lnTo>
                    <a:lnTo>
                      <a:pt x="283" y="677"/>
                    </a:lnTo>
                    <a:lnTo>
                      <a:pt x="283" y="718"/>
                    </a:lnTo>
                    <a:lnTo>
                      <a:pt x="283" y="759"/>
                    </a:lnTo>
                    <a:lnTo>
                      <a:pt x="283" y="799"/>
                    </a:lnTo>
                    <a:lnTo>
                      <a:pt x="285" y="840"/>
                    </a:lnTo>
                    <a:lnTo>
                      <a:pt x="285" y="880"/>
                    </a:lnTo>
                    <a:lnTo>
                      <a:pt x="285" y="919"/>
                    </a:lnTo>
                    <a:lnTo>
                      <a:pt x="283" y="960"/>
                    </a:lnTo>
                    <a:lnTo>
                      <a:pt x="283" y="999"/>
                    </a:lnTo>
                    <a:lnTo>
                      <a:pt x="282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1" name="Freeform 24"/>
              <p:cNvSpPr>
                <a:spLocks/>
              </p:cNvSpPr>
              <p:nvPr/>
            </p:nvSpPr>
            <p:spPr bwMode="auto">
              <a:xfrm>
                <a:off x="4436" y="2220"/>
                <a:ext cx="5" cy="3"/>
              </a:xfrm>
              <a:custGeom>
                <a:avLst/>
                <a:gdLst>
                  <a:gd name="T0" fmla="*/ 1 w 5"/>
                  <a:gd name="T1" fmla="*/ 3 h 3"/>
                  <a:gd name="T2" fmla="*/ 0 w 5"/>
                  <a:gd name="T3" fmla="*/ 0 h 3"/>
                  <a:gd name="T4" fmla="*/ 0 w 5"/>
                  <a:gd name="T5" fmla="*/ 0 h 3"/>
                  <a:gd name="T6" fmla="*/ 1 w 5"/>
                  <a:gd name="T7" fmla="*/ 0 h 3"/>
                  <a:gd name="T8" fmla="*/ 3 w 5"/>
                  <a:gd name="T9" fmla="*/ 0 h 3"/>
                  <a:gd name="T10" fmla="*/ 3 w 5"/>
                  <a:gd name="T11" fmla="*/ 2 h 3"/>
                  <a:gd name="T12" fmla="*/ 5 w 5"/>
                  <a:gd name="T13" fmla="*/ 2 h 3"/>
                  <a:gd name="T14" fmla="*/ 5 w 5"/>
                  <a:gd name="T15" fmla="*/ 3 h 3"/>
                  <a:gd name="T16" fmla="*/ 3 w 5"/>
                  <a:gd name="T17" fmla="*/ 3 h 3"/>
                  <a:gd name="T18" fmla="*/ 1 w 5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2" name="Freeform 25"/>
              <p:cNvSpPr>
                <a:spLocks/>
              </p:cNvSpPr>
              <p:nvPr/>
            </p:nvSpPr>
            <p:spPr bwMode="auto">
              <a:xfrm>
                <a:off x="4436" y="2220"/>
                <a:ext cx="5" cy="3"/>
              </a:xfrm>
              <a:custGeom>
                <a:avLst/>
                <a:gdLst>
                  <a:gd name="T0" fmla="*/ 1 w 5"/>
                  <a:gd name="T1" fmla="*/ 3 h 3"/>
                  <a:gd name="T2" fmla="*/ 0 w 5"/>
                  <a:gd name="T3" fmla="*/ 0 h 3"/>
                  <a:gd name="T4" fmla="*/ 0 w 5"/>
                  <a:gd name="T5" fmla="*/ 0 h 3"/>
                  <a:gd name="T6" fmla="*/ 1 w 5"/>
                  <a:gd name="T7" fmla="*/ 0 h 3"/>
                  <a:gd name="T8" fmla="*/ 3 w 5"/>
                  <a:gd name="T9" fmla="*/ 0 h 3"/>
                  <a:gd name="T10" fmla="*/ 3 w 5"/>
                  <a:gd name="T11" fmla="*/ 2 h 3"/>
                  <a:gd name="T12" fmla="*/ 5 w 5"/>
                  <a:gd name="T13" fmla="*/ 2 h 3"/>
                  <a:gd name="T14" fmla="*/ 5 w 5"/>
                  <a:gd name="T15" fmla="*/ 3 h 3"/>
                  <a:gd name="T16" fmla="*/ 3 w 5"/>
                  <a:gd name="T17" fmla="*/ 3 h 3"/>
                  <a:gd name="T18" fmla="*/ 1 w 5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3" name="Freeform 26"/>
              <p:cNvSpPr>
                <a:spLocks/>
              </p:cNvSpPr>
              <p:nvPr/>
            </p:nvSpPr>
            <p:spPr bwMode="auto">
              <a:xfrm>
                <a:off x="4461" y="2218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0 h 5"/>
                  <a:gd name="T4" fmla="*/ 1 w 9"/>
                  <a:gd name="T5" fmla="*/ 0 h 5"/>
                  <a:gd name="T6" fmla="*/ 1 w 9"/>
                  <a:gd name="T7" fmla="*/ 0 h 5"/>
                  <a:gd name="T8" fmla="*/ 3 w 9"/>
                  <a:gd name="T9" fmla="*/ 0 h 5"/>
                  <a:gd name="T10" fmla="*/ 5 w 9"/>
                  <a:gd name="T11" fmla="*/ 0 h 5"/>
                  <a:gd name="T12" fmla="*/ 5 w 9"/>
                  <a:gd name="T13" fmla="*/ 0 h 5"/>
                  <a:gd name="T14" fmla="*/ 6 w 9"/>
                  <a:gd name="T15" fmla="*/ 0 h 5"/>
                  <a:gd name="T16" fmla="*/ 8 w 9"/>
                  <a:gd name="T17" fmla="*/ 0 h 5"/>
                  <a:gd name="T18" fmla="*/ 9 w 9"/>
                  <a:gd name="T19" fmla="*/ 0 h 5"/>
                  <a:gd name="T20" fmla="*/ 8 w 9"/>
                  <a:gd name="T21" fmla="*/ 2 h 5"/>
                  <a:gd name="T22" fmla="*/ 8 w 9"/>
                  <a:gd name="T23" fmla="*/ 4 h 5"/>
                  <a:gd name="T24" fmla="*/ 6 w 9"/>
                  <a:gd name="T25" fmla="*/ 4 h 5"/>
                  <a:gd name="T26" fmla="*/ 6 w 9"/>
                  <a:gd name="T27" fmla="*/ 4 h 5"/>
                  <a:gd name="T28" fmla="*/ 5 w 9"/>
                  <a:gd name="T29" fmla="*/ 4 h 5"/>
                  <a:gd name="T30" fmla="*/ 3 w 9"/>
                  <a:gd name="T31" fmla="*/ 4 h 5"/>
                  <a:gd name="T32" fmla="*/ 1 w 9"/>
                  <a:gd name="T33" fmla="*/ 4 h 5"/>
                  <a:gd name="T34" fmla="*/ 0 w 9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5"/>
                  <a:gd name="T56" fmla="*/ 9 w 9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5">
                    <a:moveTo>
                      <a:pt x="0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4" name="Freeform 27"/>
              <p:cNvSpPr>
                <a:spLocks/>
              </p:cNvSpPr>
              <p:nvPr/>
            </p:nvSpPr>
            <p:spPr bwMode="auto">
              <a:xfrm>
                <a:off x="4461" y="2218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0 h 5"/>
                  <a:gd name="T4" fmla="*/ 1 w 9"/>
                  <a:gd name="T5" fmla="*/ 0 h 5"/>
                  <a:gd name="T6" fmla="*/ 1 w 9"/>
                  <a:gd name="T7" fmla="*/ 0 h 5"/>
                  <a:gd name="T8" fmla="*/ 3 w 9"/>
                  <a:gd name="T9" fmla="*/ 0 h 5"/>
                  <a:gd name="T10" fmla="*/ 5 w 9"/>
                  <a:gd name="T11" fmla="*/ 0 h 5"/>
                  <a:gd name="T12" fmla="*/ 5 w 9"/>
                  <a:gd name="T13" fmla="*/ 0 h 5"/>
                  <a:gd name="T14" fmla="*/ 6 w 9"/>
                  <a:gd name="T15" fmla="*/ 0 h 5"/>
                  <a:gd name="T16" fmla="*/ 8 w 9"/>
                  <a:gd name="T17" fmla="*/ 0 h 5"/>
                  <a:gd name="T18" fmla="*/ 9 w 9"/>
                  <a:gd name="T19" fmla="*/ 0 h 5"/>
                  <a:gd name="T20" fmla="*/ 8 w 9"/>
                  <a:gd name="T21" fmla="*/ 2 h 5"/>
                  <a:gd name="T22" fmla="*/ 8 w 9"/>
                  <a:gd name="T23" fmla="*/ 4 h 5"/>
                  <a:gd name="T24" fmla="*/ 6 w 9"/>
                  <a:gd name="T25" fmla="*/ 4 h 5"/>
                  <a:gd name="T26" fmla="*/ 6 w 9"/>
                  <a:gd name="T27" fmla="*/ 4 h 5"/>
                  <a:gd name="T28" fmla="*/ 5 w 9"/>
                  <a:gd name="T29" fmla="*/ 4 h 5"/>
                  <a:gd name="T30" fmla="*/ 3 w 9"/>
                  <a:gd name="T31" fmla="*/ 4 h 5"/>
                  <a:gd name="T32" fmla="*/ 1 w 9"/>
                  <a:gd name="T33" fmla="*/ 4 h 5"/>
                  <a:gd name="T34" fmla="*/ 0 w 9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5"/>
                  <a:gd name="T56" fmla="*/ 9 w 9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5">
                    <a:moveTo>
                      <a:pt x="0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5" name="Freeform 28"/>
              <p:cNvSpPr>
                <a:spLocks/>
              </p:cNvSpPr>
              <p:nvPr/>
            </p:nvSpPr>
            <p:spPr bwMode="auto">
              <a:xfrm>
                <a:off x="4419" y="2210"/>
                <a:ext cx="12" cy="10"/>
              </a:xfrm>
              <a:custGeom>
                <a:avLst/>
                <a:gdLst>
                  <a:gd name="T0" fmla="*/ 3 w 12"/>
                  <a:gd name="T1" fmla="*/ 10 h 10"/>
                  <a:gd name="T2" fmla="*/ 0 w 12"/>
                  <a:gd name="T3" fmla="*/ 8 h 10"/>
                  <a:gd name="T4" fmla="*/ 6 w 12"/>
                  <a:gd name="T5" fmla="*/ 1 h 10"/>
                  <a:gd name="T6" fmla="*/ 12 w 12"/>
                  <a:gd name="T7" fmla="*/ 0 h 10"/>
                  <a:gd name="T8" fmla="*/ 12 w 12"/>
                  <a:gd name="T9" fmla="*/ 1 h 10"/>
                  <a:gd name="T10" fmla="*/ 12 w 12"/>
                  <a:gd name="T11" fmla="*/ 3 h 10"/>
                  <a:gd name="T12" fmla="*/ 12 w 12"/>
                  <a:gd name="T13" fmla="*/ 3 h 10"/>
                  <a:gd name="T14" fmla="*/ 11 w 12"/>
                  <a:gd name="T15" fmla="*/ 5 h 10"/>
                  <a:gd name="T16" fmla="*/ 11 w 12"/>
                  <a:gd name="T17" fmla="*/ 7 h 10"/>
                  <a:gd name="T18" fmla="*/ 11 w 12"/>
                  <a:gd name="T19" fmla="*/ 7 h 10"/>
                  <a:gd name="T20" fmla="*/ 9 w 12"/>
                  <a:gd name="T21" fmla="*/ 8 h 10"/>
                  <a:gd name="T22" fmla="*/ 9 w 12"/>
                  <a:gd name="T23" fmla="*/ 10 h 10"/>
                  <a:gd name="T24" fmla="*/ 7 w 12"/>
                  <a:gd name="T25" fmla="*/ 10 h 10"/>
                  <a:gd name="T26" fmla="*/ 3 w 12"/>
                  <a:gd name="T27" fmla="*/ 1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10"/>
                  <a:gd name="T44" fmla="*/ 12 w 12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10">
                    <a:moveTo>
                      <a:pt x="3" y="10"/>
                    </a:moveTo>
                    <a:lnTo>
                      <a:pt x="0" y="8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6" name="Freeform 29"/>
              <p:cNvSpPr>
                <a:spLocks/>
              </p:cNvSpPr>
              <p:nvPr/>
            </p:nvSpPr>
            <p:spPr bwMode="auto">
              <a:xfrm>
                <a:off x="4419" y="2210"/>
                <a:ext cx="12" cy="10"/>
              </a:xfrm>
              <a:custGeom>
                <a:avLst/>
                <a:gdLst>
                  <a:gd name="T0" fmla="*/ 3 w 12"/>
                  <a:gd name="T1" fmla="*/ 10 h 10"/>
                  <a:gd name="T2" fmla="*/ 0 w 12"/>
                  <a:gd name="T3" fmla="*/ 8 h 10"/>
                  <a:gd name="T4" fmla="*/ 6 w 12"/>
                  <a:gd name="T5" fmla="*/ 1 h 10"/>
                  <a:gd name="T6" fmla="*/ 12 w 12"/>
                  <a:gd name="T7" fmla="*/ 0 h 10"/>
                  <a:gd name="T8" fmla="*/ 12 w 12"/>
                  <a:gd name="T9" fmla="*/ 1 h 10"/>
                  <a:gd name="T10" fmla="*/ 12 w 12"/>
                  <a:gd name="T11" fmla="*/ 3 h 10"/>
                  <a:gd name="T12" fmla="*/ 12 w 12"/>
                  <a:gd name="T13" fmla="*/ 3 h 10"/>
                  <a:gd name="T14" fmla="*/ 11 w 12"/>
                  <a:gd name="T15" fmla="*/ 5 h 10"/>
                  <a:gd name="T16" fmla="*/ 11 w 12"/>
                  <a:gd name="T17" fmla="*/ 7 h 10"/>
                  <a:gd name="T18" fmla="*/ 11 w 12"/>
                  <a:gd name="T19" fmla="*/ 7 h 10"/>
                  <a:gd name="T20" fmla="*/ 9 w 12"/>
                  <a:gd name="T21" fmla="*/ 8 h 10"/>
                  <a:gd name="T22" fmla="*/ 9 w 12"/>
                  <a:gd name="T23" fmla="*/ 10 h 10"/>
                  <a:gd name="T24" fmla="*/ 7 w 12"/>
                  <a:gd name="T25" fmla="*/ 10 h 10"/>
                  <a:gd name="T26" fmla="*/ 3 w 12"/>
                  <a:gd name="T27" fmla="*/ 1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10"/>
                  <a:gd name="T44" fmla="*/ 12 w 12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10">
                    <a:moveTo>
                      <a:pt x="3" y="10"/>
                    </a:moveTo>
                    <a:lnTo>
                      <a:pt x="0" y="8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3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7" name="Freeform 30"/>
              <p:cNvSpPr>
                <a:spLocks/>
              </p:cNvSpPr>
              <p:nvPr/>
            </p:nvSpPr>
            <p:spPr bwMode="auto">
              <a:xfrm>
                <a:off x="4358" y="2196"/>
                <a:ext cx="26" cy="22"/>
              </a:xfrm>
              <a:custGeom>
                <a:avLst/>
                <a:gdLst>
                  <a:gd name="T0" fmla="*/ 22 w 26"/>
                  <a:gd name="T1" fmla="*/ 22 h 22"/>
                  <a:gd name="T2" fmla="*/ 18 w 26"/>
                  <a:gd name="T3" fmla="*/ 21 h 22"/>
                  <a:gd name="T4" fmla="*/ 15 w 26"/>
                  <a:gd name="T5" fmla="*/ 19 h 22"/>
                  <a:gd name="T6" fmla="*/ 12 w 26"/>
                  <a:gd name="T7" fmla="*/ 17 h 22"/>
                  <a:gd name="T8" fmla="*/ 11 w 26"/>
                  <a:gd name="T9" fmla="*/ 15 h 22"/>
                  <a:gd name="T10" fmla="*/ 7 w 26"/>
                  <a:gd name="T11" fmla="*/ 14 h 22"/>
                  <a:gd name="T12" fmla="*/ 4 w 26"/>
                  <a:gd name="T13" fmla="*/ 12 h 22"/>
                  <a:gd name="T14" fmla="*/ 1 w 26"/>
                  <a:gd name="T15" fmla="*/ 9 h 22"/>
                  <a:gd name="T16" fmla="*/ 0 w 26"/>
                  <a:gd name="T17" fmla="*/ 5 h 22"/>
                  <a:gd name="T18" fmla="*/ 3 w 26"/>
                  <a:gd name="T19" fmla="*/ 0 h 22"/>
                  <a:gd name="T20" fmla="*/ 7 w 26"/>
                  <a:gd name="T21" fmla="*/ 4 h 22"/>
                  <a:gd name="T22" fmla="*/ 7 w 26"/>
                  <a:gd name="T23" fmla="*/ 10 h 22"/>
                  <a:gd name="T24" fmla="*/ 9 w 26"/>
                  <a:gd name="T25" fmla="*/ 10 h 22"/>
                  <a:gd name="T26" fmla="*/ 9 w 26"/>
                  <a:gd name="T27" fmla="*/ 10 h 22"/>
                  <a:gd name="T28" fmla="*/ 11 w 26"/>
                  <a:gd name="T29" fmla="*/ 9 h 22"/>
                  <a:gd name="T30" fmla="*/ 12 w 26"/>
                  <a:gd name="T31" fmla="*/ 9 h 22"/>
                  <a:gd name="T32" fmla="*/ 12 w 26"/>
                  <a:gd name="T33" fmla="*/ 7 h 22"/>
                  <a:gd name="T34" fmla="*/ 14 w 26"/>
                  <a:gd name="T35" fmla="*/ 7 h 22"/>
                  <a:gd name="T36" fmla="*/ 15 w 26"/>
                  <a:gd name="T37" fmla="*/ 7 h 22"/>
                  <a:gd name="T38" fmla="*/ 17 w 26"/>
                  <a:gd name="T39" fmla="*/ 9 h 22"/>
                  <a:gd name="T40" fmla="*/ 17 w 26"/>
                  <a:gd name="T41" fmla="*/ 15 h 22"/>
                  <a:gd name="T42" fmla="*/ 18 w 26"/>
                  <a:gd name="T43" fmla="*/ 17 h 22"/>
                  <a:gd name="T44" fmla="*/ 18 w 26"/>
                  <a:gd name="T45" fmla="*/ 17 h 22"/>
                  <a:gd name="T46" fmla="*/ 20 w 26"/>
                  <a:gd name="T47" fmla="*/ 17 h 22"/>
                  <a:gd name="T48" fmla="*/ 20 w 26"/>
                  <a:gd name="T49" fmla="*/ 15 h 22"/>
                  <a:gd name="T50" fmla="*/ 20 w 26"/>
                  <a:gd name="T51" fmla="*/ 14 h 22"/>
                  <a:gd name="T52" fmla="*/ 22 w 26"/>
                  <a:gd name="T53" fmla="*/ 14 h 22"/>
                  <a:gd name="T54" fmla="*/ 23 w 26"/>
                  <a:gd name="T55" fmla="*/ 12 h 22"/>
                  <a:gd name="T56" fmla="*/ 25 w 26"/>
                  <a:gd name="T57" fmla="*/ 12 h 22"/>
                  <a:gd name="T58" fmla="*/ 26 w 26"/>
                  <a:gd name="T59" fmla="*/ 12 h 22"/>
                  <a:gd name="T60" fmla="*/ 26 w 26"/>
                  <a:gd name="T61" fmla="*/ 14 h 22"/>
                  <a:gd name="T62" fmla="*/ 26 w 26"/>
                  <a:gd name="T63" fmla="*/ 14 h 22"/>
                  <a:gd name="T64" fmla="*/ 26 w 26"/>
                  <a:gd name="T65" fmla="*/ 15 h 22"/>
                  <a:gd name="T66" fmla="*/ 26 w 26"/>
                  <a:gd name="T67" fmla="*/ 17 h 22"/>
                  <a:gd name="T68" fmla="*/ 26 w 26"/>
                  <a:gd name="T69" fmla="*/ 19 h 22"/>
                  <a:gd name="T70" fmla="*/ 26 w 26"/>
                  <a:gd name="T71" fmla="*/ 21 h 22"/>
                  <a:gd name="T72" fmla="*/ 26 w 26"/>
                  <a:gd name="T73" fmla="*/ 22 h 22"/>
                  <a:gd name="T74" fmla="*/ 22 w 26"/>
                  <a:gd name="T75" fmla="*/ 22 h 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"/>
                  <a:gd name="T115" fmla="*/ 0 h 22"/>
                  <a:gd name="T116" fmla="*/ 26 w 26"/>
                  <a:gd name="T117" fmla="*/ 22 h 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" h="22">
                    <a:moveTo>
                      <a:pt x="22" y="22"/>
                    </a:moveTo>
                    <a:lnTo>
                      <a:pt x="18" y="21"/>
                    </a:lnTo>
                    <a:lnTo>
                      <a:pt x="15" y="19"/>
                    </a:lnTo>
                    <a:lnTo>
                      <a:pt x="12" y="17"/>
                    </a:lnTo>
                    <a:lnTo>
                      <a:pt x="11" y="15"/>
                    </a:lnTo>
                    <a:lnTo>
                      <a:pt x="7" y="14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9"/>
                    </a:lnTo>
                    <a:lnTo>
                      <a:pt x="17" y="15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8" name="Freeform 31"/>
              <p:cNvSpPr>
                <a:spLocks/>
              </p:cNvSpPr>
              <p:nvPr/>
            </p:nvSpPr>
            <p:spPr bwMode="auto">
              <a:xfrm>
                <a:off x="4358" y="2196"/>
                <a:ext cx="26" cy="22"/>
              </a:xfrm>
              <a:custGeom>
                <a:avLst/>
                <a:gdLst>
                  <a:gd name="T0" fmla="*/ 22 w 26"/>
                  <a:gd name="T1" fmla="*/ 22 h 22"/>
                  <a:gd name="T2" fmla="*/ 18 w 26"/>
                  <a:gd name="T3" fmla="*/ 21 h 22"/>
                  <a:gd name="T4" fmla="*/ 15 w 26"/>
                  <a:gd name="T5" fmla="*/ 19 h 22"/>
                  <a:gd name="T6" fmla="*/ 12 w 26"/>
                  <a:gd name="T7" fmla="*/ 17 h 22"/>
                  <a:gd name="T8" fmla="*/ 11 w 26"/>
                  <a:gd name="T9" fmla="*/ 15 h 22"/>
                  <a:gd name="T10" fmla="*/ 7 w 26"/>
                  <a:gd name="T11" fmla="*/ 14 h 22"/>
                  <a:gd name="T12" fmla="*/ 4 w 26"/>
                  <a:gd name="T13" fmla="*/ 12 h 22"/>
                  <a:gd name="T14" fmla="*/ 1 w 26"/>
                  <a:gd name="T15" fmla="*/ 9 h 22"/>
                  <a:gd name="T16" fmla="*/ 0 w 26"/>
                  <a:gd name="T17" fmla="*/ 5 h 22"/>
                  <a:gd name="T18" fmla="*/ 3 w 26"/>
                  <a:gd name="T19" fmla="*/ 0 h 22"/>
                  <a:gd name="T20" fmla="*/ 7 w 26"/>
                  <a:gd name="T21" fmla="*/ 4 h 22"/>
                  <a:gd name="T22" fmla="*/ 7 w 26"/>
                  <a:gd name="T23" fmla="*/ 10 h 22"/>
                  <a:gd name="T24" fmla="*/ 9 w 26"/>
                  <a:gd name="T25" fmla="*/ 10 h 22"/>
                  <a:gd name="T26" fmla="*/ 9 w 26"/>
                  <a:gd name="T27" fmla="*/ 10 h 22"/>
                  <a:gd name="T28" fmla="*/ 11 w 26"/>
                  <a:gd name="T29" fmla="*/ 9 h 22"/>
                  <a:gd name="T30" fmla="*/ 12 w 26"/>
                  <a:gd name="T31" fmla="*/ 9 h 22"/>
                  <a:gd name="T32" fmla="*/ 12 w 26"/>
                  <a:gd name="T33" fmla="*/ 7 h 22"/>
                  <a:gd name="T34" fmla="*/ 14 w 26"/>
                  <a:gd name="T35" fmla="*/ 7 h 22"/>
                  <a:gd name="T36" fmla="*/ 15 w 26"/>
                  <a:gd name="T37" fmla="*/ 7 h 22"/>
                  <a:gd name="T38" fmla="*/ 17 w 26"/>
                  <a:gd name="T39" fmla="*/ 9 h 22"/>
                  <a:gd name="T40" fmla="*/ 17 w 26"/>
                  <a:gd name="T41" fmla="*/ 15 h 22"/>
                  <a:gd name="T42" fmla="*/ 18 w 26"/>
                  <a:gd name="T43" fmla="*/ 17 h 22"/>
                  <a:gd name="T44" fmla="*/ 18 w 26"/>
                  <a:gd name="T45" fmla="*/ 17 h 22"/>
                  <a:gd name="T46" fmla="*/ 20 w 26"/>
                  <a:gd name="T47" fmla="*/ 17 h 22"/>
                  <a:gd name="T48" fmla="*/ 20 w 26"/>
                  <a:gd name="T49" fmla="*/ 15 h 22"/>
                  <a:gd name="T50" fmla="*/ 20 w 26"/>
                  <a:gd name="T51" fmla="*/ 14 h 22"/>
                  <a:gd name="T52" fmla="*/ 22 w 26"/>
                  <a:gd name="T53" fmla="*/ 14 h 22"/>
                  <a:gd name="T54" fmla="*/ 23 w 26"/>
                  <a:gd name="T55" fmla="*/ 12 h 22"/>
                  <a:gd name="T56" fmla="*/ 25 w 26"/>
                  <a:gd name="T57" fmla="*/ 12 h 22"/>
                  <a:gd name="T58" fmla="*/ 26 w 26"/>
                  <a:gd name="T59" fmla="*/ 12 h 22"/>
                  <a:gd name="T60" fmla="*/ 26 w 26"/>
                  <a:gd name="T61" fmla="*/ 14 h 22"/>
                  <a:gd name="T62" fmla="*/ 26 w 26"/>
                  <a:gd name="T63" fmla="*/ 14 h 22"/>
                  <a:gd name="T64" fmla="*/ 26 w 26"/>
                  <a:gd name="T65" fmla="*/ 15 h 22"/>
                  <a:gd name="T66" fmla="*/ 26 w 26"/>
                  <a:gd name="T67" fmla="*/ 17 h 22"/>
                  <a:gd name="T68" fmla="*/ 26 w 26"/>
                  <a:gd name="T69" fmla="*/ 19 h 22"/>
                  <a:gd name="T70" fmla="*/ 26 w 26"/>
                  <a:gd name="T71" fmla="*/ 21 h 22"/>
                  <a:gd name="T72" fmla="*/ 26 w 26"/>
                  <a:gd name="T73" fmla="*/ 22 h 22"/>
                  <a:gd name="T74" fmla="*/ 22 w 26"/>
                  <a:gd name="T75" fmla="*/ 22 h 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"/>
                  <a:gd name="T115" fmla="*/ 0 h 22"/>
                  <a:gd name="T116" fmla="*/ 26 w 26"/>
                  <a:gd name="T117" fmla="*/ 22 h 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" h="22">
                    <a:moveTo>
                      <a:pt x="22" y="22"/>
                    </a:moveTo>
                    <a:lnTo>
                      <a:pt x="18" y="21"/>
                    </a:lnTo>
                    <a:lnTo>
                      <a:pt x="15" y="19"/>
                    </a:lnTo>
                    <a:lnTo>
                      <a:pt x="12" y="17"/>
                    </a:lnTo>
                    <a:lnTo>
                      <a:pt x="11" y="15"/>
                    </a:lnTo>
                    <a:lnTo>
                      <a:pt x="7" y="14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9"/>
                    </a:lnTo>
                    <a:lnTo>
                      <a:pt x="17" y="15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2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9" name="Freeform 32"/>
              <p:cNvSpPr>
                <a:spLocks/>
              </p:cNvSpPr>
              <p:nvPr/>
            </p:nvSpPr>
            <p:spPr bwMode="auto">
              <a:xfrm>
                <a:off x="4475" y="221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0" name="Freeform 33"/>
              <p:cNvSpPr>
                <a:spLocks/>
              </p:cNvSpPr>
              <p:nvPr/>
            </p:nvSpPr>
            <p:spPr bwMode="auto">
              <a:xfrm>
                <a:off x="4475" y="221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1" name="Freeform 34"/>
              <p:cNvSpPr>
                <a:spLocks/>
              </p:cNvSpPr>
              <p:nvPr/>
            </p:nvSpPr>
            <p:spPr bwMode="auto">
              <a:xfrm>
                <a:off x="4406" y="2208"/>
                <a:ext cx="13" cy="10"/>
              </a:xfrm>
              <a:custGeom>
                <a:avLst/>
                <a:gdLst>
                  <a:gd name="T0" fmla="*/ 6 w 13"/>
                  <a:gd name="T1" fmla="*/ 10 h 10"/>
                  <a:gd name="T2" fmla="*/ 0 w 13"/>
                  <a:gd name="T3" fmla="*/ 5 h 10"/>
                  <a:gd name="T4" fmla="*/ 3 w 13"/>
                  <a:gd name="T5" fmla="*/ 3 h 10"/>
                  <a:gd name="T6" fmla="*/ 3 w 13"/>
                  <a:gd name="T7" fmla="*/ 2 h 10"/>
                  <a:gd name="T8" fmla="*/ 5 w 13"/>
                  <a:gd name="T9" fmla="*/ 2 h 10"/>
                  <a:gd name="T10" fmla="*/ 6 w 13"/>
                  <a:gd name="T11" fmla="*/ 2 h 10"/>
                  <a:gd name="T12" fmla="*/ 6 w 13"/>
                  <a:gd name="T13" fmla="*/ 2 h 10"/>
                  <a:gd name="T14" fmla="*/ 8 w 13"/>
                  <a:gd name="T15" fmla="*/ 0 h 10"/>
                  <a:gd name="T16" fmla="*/ 10 w 13"/>
                  <a:gd name="T17" fmla="*/ 0 h 10"/>
                  <a:gd name="T18" fmla="*/ 11 w 13"/>
                  <a:gd name="T19" fmla="*/ 0 h 10"/>
                  <a:gd name="T20" fmla="*/ 13 w 13"/>
                  <a:gd name="T21" fmla="*/ 0 h 10"/>
                  <a:gd name="T22" fmla="*/ 13 w 13"/>
                  <a:gd name="T23" fmla="*/ 2 h 10"/>
                  <a:gd name="T24" fmla="*/ 11 w 13"/>
                  <a:gd name="T25" fmla="*/ 3 h 10"/>
                  <a:gd name="T26" fmla="*/ 11 w 13"/>
                  <a:gd name="T27" fmla="*/ 5 h 10"/>
                  <a:gd name="T28" fmla="*/ 10 w 13"/>
                  <a:gd name="T29" fmla="*/ 5 h 10"/>
                  <a:gd name="T30" fmla="*/ 10 w 13"/>
                  <a:gd name="T31" fmla="*/ 7 h 10"/>
                  <a:gd name="T32" fmla="*/ 8 w 13"/>
                  <a:gd name="T33" fmla="*/ 9 h 10"/>
                  <a:gd name="T34" fmla="*/ 8 w 13"/>
                  <a:gd name="T35" fmla="*/ 9 h 10"/>
                  <a:gd name="T36" fmla="*/ 6 w 13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0"/>
                  <a:gd name="T59" fmla="*/ 13 w 13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0">
                    <a:moveTo>
                      <a:pt x="6" y="10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2" name="Freeform 35"/>
              <p:cNvSpPr>
                <a:spLocks/>
              </p:cNvSpPr>
              <p:nvPr/>
            </p:nvSpPr>
            <p:spPr bwMode="auto">
              <a:xfrm>
                <a:off x="4406" y="2208"/>
                <a:ext cx="13" cy="10"/>
              </a:xfrm>
              <a:custGeom>
                <a:avLst/>
                <a:gdLst>
                  <a:gd name="T0" fmla="*/ 6 w 13"/>
                  <a:gd name="T1" fmla="*/ 10 h 10"/>
                  <a:gd name="T2" fmla="*/ 0 w 13"/>
                  <a:gd name="T3" fmla="*/ 5 h 10"/>
                  <a:gd name="T4" fmla="*/ 3 w 13"/>
                  <a:gd name="T5" fmla="*/ 3 h 10"/>
                  <a:gd name="T6" fmla="*/ 3 w 13"/>
                  <a:gd name="T7" fmla="*/ 2 h 10"/>
                  <a:gd name="T8" fmla="*/ 5 w 13"/>
                  <a:gd name="T9" fmla="*/ 2 h 10"/>
                  <a:gd name="T10" fmla="*/ 6 w 13"/>
                  <a:gd name="T11" fmla="*/ 2 h 10"/>
                  <a:gd name="T12" fmla="*/ 6 w 13"/>
                  <a:gd name="T13" fmla="*/ 2 h 10"/>
                  <a:gd name="T14" fmla="*/ 8 w 13"/>
                  <a:gd name="T15" fmla="*/ 0 h 10"/>
                  <a:gd name="T16" fmla="*/ 10 w 13"/>
                  <a:gd name="T17" fmla="*/ 0 h 10"/>
                  <a:gd name="T18" fmla="*/ 11 w 13"/>
                  <a:gd name="T19" fmla="*/ 0 h 10"/>
                  <a:gd name="T20" fmla="*/ 13 w 13"/>
                  <a:gd name="T21" fmla="*/ 0 h 10"/>
                  <a:gd name="T22" fmla="*/ 13 w 13"/>
                  <a:gd name="T23" fmla="*/ 2 h 10"/>
                  <a:gd name="T24" fmla="*/ 11 w 13"/>
                  <a:gd name="T25" fmla="*/ 3 h 10"/>
                  <a:gd name="T26" fmla="*/ 11 w 13"/>
                  <a:gd name="T27" fmla="*/ 5 h 10"/>
                  <a:gd name="T28" fmla="*/ 10 w 13"/>
                  <a:gd name="T29" fmla="*/ 5 h 10"/>
                  <a:gd name="T30" fmla="*/ 10 w 13"/>
                  <a:gd name="T31" fmla="*/ 7 h 10"/>
                  <a:gd name="T32" fmla="*/ 8 w 13"/>
                  <a:gd name="T33" fmla="*/ 9 h 10"/>
                  <a:gd name="T34" fmla="*/ 8 w 13"/>
                  <a:gd name="T35" fmla="*/ 9 h 10"/>
                  <a:gd name="T36" fmla="*/ 6 w 13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0"/>
                  <a:gd name="T59" fmla="*/ 13 w 13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0">
                    <a:moveTo>
                      <a:pt x="6" y="10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6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3" name="Freeform 36"/>
              <p:cNvSpPr>
                <a:spLocks/>
              </p:cNvSpPr>
              <p:nvPr/>
            </p:nvSpPr>
            <p:spPr bwMode="auto">
              <a:xfrm>
                <a:off x="4452" y="2206"/>
                <a:ext cx="4" cy="9"/>
              </a:xfrm>
              <a:custGeom>
                <a:avLst/>
                <a:gdLst>
                  <a:gd name="T0" fmla="*/ 1 w 4"/>
                  <a:gd name="T1" fmla="*/ 9 h 9"/>
                  <a:gd name="T2" fmla="*/ 0 w 4"/>
                  <a:gd name="T3" fmla="*/ 9 h 9"/>
                  <a:gd name="T4" fmla="*/ 0 w 4"/>
                  <a:gd name="T5" fmla="*/ 7 h 9"/>
                  <a:gd name="T6" fmla="*/ 0 w 4"/>
                  <a:gd name="T7" fmla="*/ 7 h 9"/>
                  <a:gd name="T8" fmla="*/ 0 w 4"/>
                  <a:gd name="T9" fmla="*/ 5 h 9"/>
                  <a:gd name="T10" fmla="*/ 1 w 4"/>
                  <a:gd name="T11" fmla="*/ 4 h 9"/>
                  <a:gd name="T12" fmla="*/ 1 w 4"/>
                  <a:gd name="T13" fmla="*/ 2 h 9"/>
                  <a:gd name="T14" fmla="*/ 3 w 4"/>
                  <a:gd name="T15" fmla="*/ 2 h 9"/>
                  <a:gd name="T16" fmla="*/ 4 w 4"/>
                  <a:gd name="T17" fmla="*/ 0 h 9"/>
                  <a:gd name="T18" fmla="*/ 4 w 4"/>
                  <a:gd name="T19" fmla="*/ 2 h 9"/>
                  <a:gd name="T20" fmla="*/ 4 w 4"/>
                  <a:gd name="T21" fmla="*/ 4 h 9"/>
                  <a:gd name="T22" fmla="*/ 4 w 4"/>
                  <a:gd name="T23" fmla="*/ 4 h 9"/>
                  <a:gd name="T24" fmla="*/ 4 w 4"/>
                  <a:gd name="T25" fmla="*/ 5 h 9"/>
                  <a:gd name="T26" fmla="*/ 4 w 4"/>
                  <a:gd name="T27" fmla="*/ 5 h 9"/>
                  <a:gd name="T28" fmla="*/ 3 w 4"/>
                  <a:gd name="T29" fmla="*/ 7 h 9"/>
                  <a:gd name="T30" fmla="*/ 3 w 4"/>
                  <a:gd name="T31" fmla="*/ 9 h 9"/>
                  <a:gd name="T32" fmla="*/ 1 w 4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9"/>
                  <a:gd name="T53" fmla="*/ 4 w 4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4" name="Freeform 37"/>
              <p:cNvSpPr>
                <a:spLocks/>
              </p:cNvSpPr>
              <p:nvPr/>
            </p:nvSpPr>
            <p:spPr bwMode="auto">
              <a:xfrm>
                <a:off x="4452" y="2206"/>
                <a:ext cx="4" cy="9"/>
              </a:xfrm>
              <a:custGeom>
                <a:avLst/>
                <a:gdLst>
                  <a:gd name="T0" fmla="*/ 1 w 4"/>
                  <a:gd name="T1" fmla="*/ 9 h 9"/>
                  <a:gd name="T2" fmla="*/ 0 w 4"/>
                  <a:gd name="T3" fmla="*/ 9 h 9"/>
                  <a:gd name="T4" fmla="*/ 0 w 4"/>
                  <a:gd name="T5" fmla="*/ 7 h 9"/>
                  <a:gd name="T6" fmla="*/ 0 w 4"/>
                  <a:gd name="T7" fmla="*/ 7 h 9"/>
                  <a:gd name="T8" fmla="*/ 0 w 4"/>
                  <a:gd name="T9" fmla="*/ 5 h 9"/>
                  <a:gd name="T10" fmla="*/ 1 w 4"/>
                  <a:gd name="T11" fmla="*/ 4 h 9"/>
                  <a:gd name="T12" fmla="*/ 1 w 4"/>
                  <a:gd name="T13" fmla="*/ 2 h 9"/>
                  <a:gd name="T14" fmla="*/ 3 w 4"/>
                  <a:gd name="T15" fmla="*/ 2 h 9"/>
                  <a:gd name="T16" fmla="*/ 4 w 4"/>
                  <a:gd name="T17" fmla="*/ 0 h 9"/>
                  <a:gd name="T18" fmla="*/ 4 w 4"/>
                  <a:gd name="T19" fmla="*/ 2 h 9"/>
                  <a:gd name="T20" fmla="*/ 4 w 4"/>
                  <a:gd name="T21" fmla="*/ 4 h 9"/>
                  <a:gd name="T22" fmla="*/ 4 w 4"/>
                  <a:gd name="T23" fmla="*/ 4 h 9"/>
                  <a:gd name="T24" fmla="*/ 4 w 4"/>
                  <a:gd name="T25" fmla="*/ 5 h 9"/>
                  <a:gd name="T26" fmla="*/ 4 w 4"/>
                  <a:gd name="T27" fmla="*/ 5 h 9"/>
                  <a:gd name="T28" fmla="*/ 3 w 4"/>
                  <a:gd name="T29" fmla="*/ 7 h 9"/>
                  <a:gd name="T30" fmla="*/ 3 w 4"/>
                  <a:gd name="T31" fmla="*/ 9 h 9"/>
                  <a:gd name="T32" fmla="*/ 1 w 4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9"/>
                  <a:gd name="T53" fmla="*/ 4 w 4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5" name="Freeform 38"/>
              <p:cNvSpPr>
                <a:spLocks/>
              </p:cNvSpPr>
              <p:nvPr/>
            </p:nvSpPr>
            <p:spPr bwMode="auto">
              <a:xfrm>
                <a:off x="4487" y="221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0 w 7"/>
                  <a:gd name="T3" fmla="*/ 2 h 2"/>
                  <a:gd name="T4" fmla="*/ 0 w 7"/>
                  <a:gd name="T5" fmla="*/ 0 h 2"/>
                  <a:gd name="T6" fmla="*/ 2 w 7"/>
                  <a:gd name="T7" fmla="*/ 0 h 2"/>
                  <a:gd name="T8" fmla="*/ 4 w 7"/>
                  <a:gd name="T9" fmla="*/ 0 h 2"/>
                  <a:gd name="T10" fmla="*/ 4 w 7"/>
                  <a:gd name="T11" fmla="*/ 0 h 2"/>
                  <a:gd name="T12" fmla="*/ 5 w 7"/>
                  <a:gd name="T13" fmla="*/ 0 h 2"/>
                  <a:gd name="T14" fmla="*/ 7 w 7"/>
                  <a:gd name="T15" fmla="*/ 0 h 2"/>
                  <a:gd name="T16" fmla="*/ 7 w 7"/>
                  <a:gd name="T17" fmla="*/ 2 h 2"/>
                  <a:gd name="T18" fmla="*/ 0 w 7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6" name="Freeform 39"/>
              <p:cNvSpPr>
                <a:spLocks/>
              </p:cNvSpPr>
              <p:nvPr/>
            </p:nvSpPr>
            <p:spPr bwMode="auto">
              <a:xfrm>
                <a:off x="4487" y="221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0 w 7"/>
                  <a:gd name="T3" fmla="*/ 2 h 2"/>
                  <a:gd name="T4" fmla="*/ 0 w 7"/>
                  <a:gd name="T5" fmla="*/ 0 h 2"/>
                  <a:gd name="T6" fmla="*/ 2 w 7"/>
                  <a:gd name="T7" fmla="*/ 0 h 2"/>
                  <a:gd name="T8" fmla="*/ 4 w 7"/>
                  <a:gd name="T9" fmla="*/ 0 h 2"/>
                  <a:gd name="T10" fmla="*/ 4 w 7"/>
                  <a:gd name="T11" fmla="*/ 0 h 2"/>
                  <a:gd name="T12" fmla="*/ 5 w 7"/>
                  <a:gd name="T13" fmla="*/ 0 h 2"/>
                  <a:gd name="T14" fmla="*/ 7 w 7"/>
                  <a:gd name="T15" fmla="*/ 0 h 2"/>
                  <a:gd name="T16" fmla="*/ 7 w 7"/>
                  <a:gd name="T17" fmla="*/ 2 h 2"/>
                  <a:gd name="T18" fmla="*/ 0 w 7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7" name="Freeform 40"/>
              <p:cNvSpPr>
                <a:spLocks/>
              </p:cNvSpPr>
              <p:nvPr/>
            </p:nvSpPr>
            <p:spPr bwMode="auto">
              <a:xfrm>
                <a:off x="4506" y="2203"/>
                <a:ext cx="17" cy="12"/>
              </a:xfrm>
              <a:custGeom>
                <a:avLst/>
                <a:gdLst>
                  <a:gd name="T0" fmla="*/ 0 w 17"/>
                  <a:gd name="T1" fmla="*/ 12 h 12"/>
                  <a:gd name="T2" fmla="*/ 2 w 17"/>
                  <a:gd name="T3" fmla="*/ 10 h 12"/>
                  <a:gd name="T4" fmla="*/ 3 w 17"/>
                  <a:gd name="T5" fmla="*/ 8 h 12"/>
                  <a:gd name="T6" fmla="*/ 5 w 17"/>
                  <a:gd name="T7" fmla="*/ 7 h 12"/>
                  <a:gd name="T8" fmla="*/ 8 w 17"/>
                  <a:gd name="T9" fmla="*/ 5 h 12"/>
                  <a:gd name="T10" fmla="*/ 10 w 17"/>
                  <a:gd name="T11" fmla="*/ 3 h 12"/>
                  <a:gd name="T12" fmla="*/ 13 w 17"/>
                  <a:gd name="T13" fmla="*/ 2 h 12"/>
                  <a:gd name="T14" fmla="*/ 14 w 17"/>
                  <a:gd name="T15" fmla="*/ 0 h 12"/>
                  <a:gd name="T16" fmla="*/ 17 w 17"/>
                  <a:gd name="T17" fmla="*/ 0 h 12"/>
                  <a:gd name="T18" fmla="*/ 17 w 17"/>
                  <a:gd name="T19" fmla="*/ 3 h 12"/>
                  <a:gd name="T20" fmla="*/ 14 w 17"/>
                  <a:gd name="T21" fmla="*/ 5 h 12"/>
                  <a:gd name="T22" fmla="*/ 13 w 17"/>
                  <a:gd name="T23" fmla="*/ 5 h 12"/>
                  <a:gd name="T24" fmla="*/ 11 w 17"/>
                  <a:gd name="T25" fmla="*/ 7 h 12"/>
                  <a:gd name="T26" fmla="*/ 10 w 17"/>
                  <a:gd name="T27" fmla="*/ 7 h 12"/>
                  <a:gd name="T28" fmla="*/ 7 w 17"/>
                  <a:gd name="T29" fmla="*/ 8 h 12"/>
                  <a:gd name="T30" fmla="*/ 5 w 17"/>
                  <a:gd name="T31" fmla="*/ 10 h 12"/>
                  <a:gd name="T32" fmla="*/ 3 w 17"/>
                  <a:gd name="T33" fmla="*/ 12 h 12"/>
                  <a:gd name="T34" fmla="*/ 0 w 17"/>
                  <a:gd name="T35" fmla="*/ 1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2"/>
                  <a:gd name="T56" fmla="*/ 17 w 17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2">
                    <a:moveTo>
                      <a:pt x="0" y="12"/>
                    </a:moveTo>
                    <a:lnTo>
                      <a:pt x="2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8" name="Freeform 41"/>
              <p:cNvSpPr>
                <a:spLocks/>
              </p:cNvSpPr>
              <p:nvPr/>
            </p:nvSpPr>
            <p:spPr bwMode="auto">
              <a:xfrm>
                <a:off x="4506" y="2203"/>
                <a:ext cx="17" cy="12"/>
              </a:xfrm>
              <a:custGeom>
                <a:avLst/>
                <a:gdLst>
                  <a:gd name="T0" fmla="*/ 0 w 17"/>
                  <a:gd name="T1" fmla="*/ 12 h 12"/>
                  <a:gd name="T2" fmla="*/ 2 w 17"/>
                  <a:gd name="T3" fmla="*/ 10 h 12"/>
                  <a:gd name="T4" fmla="*/ 3 w 17"/>
                  <a:gd name="T5" fmla="*/ 8 h 12"/>
                  <a:gd name="T6" fmla="*/ 5 w 17"/>
                  <a:gd name="T7" fmla="*/ 7 h 12"/>
                  <a:gd name="T8" fmla="*/ 8 w 17"/>
                  <a:gd name="T9" fmla="*/ 5 h 12"/>
                  <a:gd name="T10" fmla="*/ 10 w 17"/>
                  <a:gd name="T11" fmla="*/ 3 h 12"/>
                  <a:gd name="T12" fmla="*/ 13 w 17"/>
                  <a:gd name="T13" fmla="*/ 2 h 12"/>
                  <a:gd name="T14" fmla="*/ 14 w 17"/>
                  <a:gd name="T15" fmla="*/ 0 h 12"/>
                  <a:gd name="T16" fmla="*/ 17 w 17"/>
                  <a:gd name="T17" fmla="*/ 0 h 12"/>
                  <a:gd name="T18" fmla="*/ 17 w 17"/>
                  <a:gd name="T19" fmla="*/ 3 h 12"/>
                  <a:gd name="T20" fmla="*/ 14 w 17"/>
                  <a:gd name="T21" fmla="*/ 5 h 12"/>
                  <a:gd name="T22" fmla="*/ 13 w 17"/>
                  <a:gd name="T23" fmla="*/ 5 h 12"/>
                  <a:gd name="T24" fmla="*/ 11 w 17"/>
                  <a:gd name="T25" fmla="*/ 7 h 12"/>
                  <a:gd name="T26" fmla="*/ 10 w 17"/>
                  <a:gd name="T27" fmla="*/ 7 h 12"/>
                  <a:gd name="T28" fmla="*/ 7 w 17"/>
                  <a:gd name="T29" fmla="*/ 8 h 12"/>
                  <a:gd name="T30" fmla="*/ 5 w 17"/>
                  <a:gd name="T31" fmla="*/ 10 h 12"/>
                  <a:gd name="T32" fmla="*/ 3 w 17"/>
                  <a:gd name="T33" fmla="*/ 12 h 12"/>
                  <a:gd name="T34" fmla="*/ 0 w 17"/>
                  <a:gd name="T35" fmla="*/ 1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2"/>
                  <a:gd name="T56" fmla="*/ 17 w 17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2">
                    <a:moveTo>
                      <a:pt x="0" y="12"/>
                    </a:moveTo>
                    <a:lnTo>
                      <a:pt x="2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9" name="Freeform 42"/>
              <p:cNvSpPr>
                <a:spLocks/>
              </p:cNvSpPr>
              <p:nvPr/>
            </p:nvSpPr>
            <p:spPr bwMode="auto">
              <a:xfrm>
                <a:off x="4437" y="2208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0 w 10"/>
                  <a:gd name="T3" fmla="*/ 3 h 5"/>
                  <a:gd name="T4" fmla="*/ 0 w 10"/>
                  <a:gd name="T5" fmla="*/ 2 h 5"/>
                  <a:gd name="T6" fmla="*/ 2 w 10"/>
                  <a:gd name="T7" fmla="*/ 2 h 5"/>
                  <a:gd name="T8" fmla="*/ 4 w 10"/>
                  <a:gd name="T9" fmla="*/ 0 h 5"/>
                  <a:gd name="T10" fmla="*/ 4 w 10"/>
                  <a:gd name="T11" fmla="*/ 0 h 5"/>
                  <a:gd name="T12" fmla="*/ 5 w 10"/>
                  <a:gd name="T13" fmla="*/ 0 h 5"/>
                  <a:gd name="T14" fmla="*/ 7 w 10"/>
                  <a:gd name="T15" fmla="*/ 0 h 5"/>
                  <a:gd name="T16" fmla="*/ 8 w 10"/>
                  <a:gd name="T17" fmla="*/ 0 h 5"/>
                  <a:gd name="T18" fmla="*/ 10 w 10"/>
                  <a:gd name="T19" fmla="*/ 2 h 5"/>
                  <a:gd name="T20" fmla="*/ 10 w 10"/>
                  <a:gd name="T21" fmla="*/ 2 h 5"/>
                  <a:gd name="T22" fmla="*/ 8 w 10"/>
                  <a:gd name="T23" fmla="*/ 3 h 5"/>
                  <a:gd name="T24" fmla="*/ 8 w 10"/>
                  <a:gd name="T25" fmla="*/ 3 h 5"/>
                  <a:gd name="T26" fmla="*/ 7 w 10"/>
                  <a:gd name="T27" fmla="*/ 5 h 5"/>
                  <a:gd name="T28" fmla="*/ 5 w 10"/>
                  <a:gd name="T29" fmla="*/ 5 h 5"/>
                  <a:gd name="T30" fmla="*/ 4 w 10"/>
                  <a:gd name="T31" fmla="*/ 5 h 5"/>
                  <a:gd name="T32" fmla="*/ 2 w 10"/>
                  <a:gd name="T33" fmla="*/ 5 h 5"/>
                  <a:gd name="T34" fmla="*/ 0 w 10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5"/>
                  <a:gd name="T56" fmla="*/ 10 w 10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0" name="Freeform 43"/>
              <p:cNvSpPr>
                <a:spLocks/>
              </p:cNvSpPr>
              <p:nvPr/>
            </p:nvSpPr>
            <p:spPr bwMode="auto">
              <a:xfrm>
                <a:off x="4437" y="2208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0 w 10"/>
                  <a:gd name="T3" fmla="*/ 3 h 5"/>
                  <a:gd name="T4" fmla="*/ 0 w 10"/>
                  <a:gd name="T5" fmla="*/ 2 h 5"/>
                  <a:gd name="T6" fmla="*/ 2 w 10"/>
                  <a:gd name="T7" fmla="*/ 2 h 5"/>
                  <a:gd name="T8" fmla="*/ 4 w 10"/>
                  <a:gd name="T9" fmla="*/ 0 h 5"/>
                  <a:gd name="T10" fmla="*/ 4 w 10"/>
                  <a:gd name="T11" fmla="*/ 0 h 5"/>
                  <a:gd name="T12" fmla="*/ 5 w 10"/>
                  <a:gd name="T13" fmla="*/ 0 h 5"/>
                  <a:gd name="T14" fmla="*/ 7 w 10"/>
                  <a:gd name="T15" fmla="*/ 0 h 5"/>
                  <a:gd name="T16" fmla="*/ 8 w 10"/>
                  <a:gd name="T17" fmla="*/ 0 h 5"/>
                  <a:gd name="T18" fmla="*/ 10 w 10"/>
                  <a:gd name="T19" fmla="*/ 2 h 5"/>
                  <a:gd name="T20" fmla="*/ 10 w 10"/>
                  <a:gd name="T21" fmla="*/ 2 h 5"/>
                  <a:gd name="T22" fmla="*/ 8 w 10"/>
                  <a:gd name="T23" fmla="*/ 3 h 5"/>
                  <a:gd name="T24" fmla="*/ 8 w 10"/>
                  <a:gd name="T25" fmla="*/ 3 h 5"/>
                  <a:gd name="T26" fmla="*/ 7 w 10"/>
                  <a:gd name="T27" fmla="*/ 5 h 5"/>
                  <a:gd name="T28" fmla="*/ 5 w 10"/>
                  <a:gd name="T29" fmla="*/ 5 h 5"/>
                  <a:gd name="T30" fmla="*/ 4 w 10"/>
                  <a:gd name="T31" fmla="*/ 5 h 5"/>
                  <a:gd name="T32" fmla="*/ 2 w 10"/>
                  <a:gd name="T33" fmla="*/ 5 h 5"/>
                  <a:gd name="T34" fmla="*/ 0 w 10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5"/>
                  <a:gd name="T56" fmla="*/ 10 w 10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1" name="Freeform 44"/>
              <p:cNvSpPr>
                <a:spLocks/>
              </p:cNvSpPr>
              <p:nvPr/>
            </p:nvSpPr>
            <p:spPr bwMode="auto">
              <a:xfrm>
                <a:off x="4461" y="2196"/>
                <a:ext cx="22" cy="17"/>
              </a:xfrm>
              <a:custGeom>
                <a:avLst/>
                <a:gdLst>
                  <a:gd name="T0" fmla="*/ 0 w 22"/>
                  <a:gd name="T1" fmla="*/ 17 h 17"/>
                  <a:gd name="T2" fmla="*/ 0 w 22"/>
                  <a:gd name="T3" fmla="*/ 14 h 17"/>
                  <a:gd name="T4" fmla="*/ 5 w 22"/>
                  <a:gd name="T5" fmla="*/ 5 h 17"/>
                  <a:gd name="T6" fmla="*/ 6 w 22"/>
                  <a:gd name="T7" fmla="*/ 5 h 17"/>
                  <a:gd name="T8" fmla="*/ 8 w 22"/>
                  <a:gd name="T9" fmla="*/ 4 h 17"/>
                  <a:gd name="T10" fmla="*/ 9 w 22"/>
                  <a:gd name="T11" fmla="*/ 4 h 17"/>
                  <a:gd name="T12" fmla="*/ 11 w 22"/>
                  <a:gd name="T13" fmla="*/ 2 h 17"/>
                  <a:gd name="T14" fmla="*/ 14 w 22"/>
                  <a:gd name="T15" fmla="*/ 2 h 17"/>
                  <a:gd name="T16" fmla="*/ 16 w 22"/>
                  <a:gd name="T17" fmla="*/ 0 h 17"/>
                  <a:gd name="T18" fmla="*/ 19 w 22"/>
                  <a:gd name="T19" fmla="*/ 0 h 17"/>
                  <a:gd name="T20" fmla="*/ 20 w 22"/>
                  <a:gd name="T21" fmla="*/ 0 h 17"/>
                  <a:gd name="T22" fmla="*/ 22 w 22"/>
                  <a:gd name="T23" fmla="*/ 4 h 17"/>
                  <a:gd name="T24" fmla="*/ 22 w 22"/>
                  <a:gd name="T25" fmla="*/ 4 h 17"/>
                  <a:gd name="T26" fmla="*/ 20 w 22"/>
                  <a:gd name="T27" fmla="*/ 5 h 17"/>
                  <a:gd name="T28" fmla="*/ 20 w 22"/>
                  <a:gd name="T29" fmla="*/ 7 h 17"/>
                  <a:gd name="T30" fmla="*/ 20 w 22"/>
                  <a:gd name="T31" fmla="*/ 9 h 17"/>
                  <a:gd name="T32" fmla="*/ 19 w 22"/>
                  <a:gd name="T33" fmla="*/ 10 h 17"/>
                  <a:gd name="T34" fmla="*/ 19 w 22"/>
                  <a:gd name="T35" fmla="*/ 10 h 17"/>
                  <a:gd name="T36" fmla="*/ 19 w 22"/>
                  <a:gd name="T37" fmla="*/ 12 h 17"/>
                  <a:gd name="T38" fmla="*/ 17 w 22"/>
                  <a:gd name="T39" fmla="*/ 14 h 17"/>
                  <a:gd name="T40" fmla="*/ 16 w 22"/>
                  <a:gd name="T41" fmla="*/ 12 h 17"/>
                  <a:gd name="T42" fmla="*/ 16 w 22"/>
                  <a:gd name="T43" fmla="*/ 12 h 17"/>
                  <a:gd name="T44" fmla="*/ 16 w 22"/>
                  <a:gd name="T45" fmla="*/ 10 h 17"/>
                  <a:gd name="T46" fmla="*/ 16 w 22"/>
                  <a:gd name="T47" fmla="*/ 9 h 17"/>
                  <a:gd name="T48" fmla="*/ 16 w 22"/>
                  <a:gd name="T49" fmla="*/ 7 h 17"/>
                  <a:gd name="T50" fmla="*/ 16 w 22"/>
                  <a:gd name="T51" fmla="*/ 7 h 17"/>
                  <a:gd name="T52" fmla="*/ 16 w 22"/>
                  <a:gd name="T53" fmla="*/ 5 h 17"/>
                  <a:gd name="T54" fmla="*/ 17 w 22"/>
                  <a:gd name="T55" fmla="*/ 4 h 17"/>
                  <a:gd name="T56" fmla="*/ 14 w 22"/>
                  <a:gd name="T57" fmla="*/ 4 h 17"/>
                  <a:gd name="T58" fmla="*/ 12 w 22"/>
                  <a:gd name="T59" fmla="*/ 4 h 17"/>
                  <a:gd name="T60" fmla="*/ 12 w 22"/>
                  <a:gd name="T61" fmla="*/ 5 h 17"/>
                  <a:gd name="T62" fmla="*/ 12 w 22"/>
                  <a:gd name="T63" fmla="*/ 5 h 17"/>
                  <a:gd name="T64" fmla="*/ 11 w 22"/>
                  <a:gd name="T65" fmla="*/ 7 h 17"/>
                  <a:gd name="T66" fmla="*/ 11 w 22"/>
                  <a:gd name="T67" fmla="*/ 9 h 17"/>
                  <a:gd name="T68" fmla="*/ 11 w 22"/>
                  <a:gd name="T69" fmla="*/ 10 h 17"/>
                  <a:gd name="T70" fmla="*/ 9 w 22"/>
                  <a:gd name="T71" fmla="*/ 12 h 17"/>
                  <a:gd name="T72" fmla="*/ 9 w 22"/>
                  <a:gd name="T73" fmla="*/ 14 h 17"/>
                  <a:gd name="T74" fmla="*/ 8 w 22"/>
                  <a:gd name="T75" fmla="*/ 14 h 17"/>
                  <a:gd name="T76" fmla="*/ 8 w 22"/>
                  <a:gd name="T77" fmla="*/ 15 h 17"/>
                  <a:gd name="T78" fmla="*/ 6 w 22"/>
                  <a:gd name="T79" fmla="*/ 15 h 17"/>
                  <a:gd name="T80" fmla="*/ 5 w 22"/>
                  <a:gd name="T81" fmla="*/ 15 h 17"/>
                  <a:gd name="T82" fmla="*/ 3 w 22"/>
                  <a:gd name="T83" fmla="*/ 17 h 17"/>
                  <a:gd name="T84" fmla="*/ 3 w 22"/>
                  <a:gd name="T85" fmla="*/ 17 h 17"/>
                  <a:gd name="T86" fmla="*/ 1 w 22"/>
                  <a:gd name="T87" fmla="*/ 17 h 17"/>
                  <a:gd name="T88" fmla="*/ 0 w 22"/>
                  <a:gd name="T89" fmla="*/ 17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"/>
                  <a:gd name="T136" fmla="*/ 0 h 17"/>
                  <a:gd name="T137" fmla="*/ 22 w 22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" h="17">
                    <a:moveTo>
                      <a:pt x="0" y="17"/>
                    </a:moveTo>
                    <a:lnTo>
                      <a:pt x="0" y="1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2" name="Freeform 45"/>
              <p:cNvSpPr>
                <a:spLocks/>
              </p:cNvSpPr>
              <p:nvPr/>
            </p:nvSpPr>
            <p:spPr bwMode="auto">
              <a:xfrm>
                <a:off x="4461" y="2196"/>
                <a:ext cx="22" cy="17"/>
              </a:xfrm>
              <a:custGeom>
                <a:avLst/>
                <a:gdLst>
                  <a:gd name="T0" fmla="*/ 0 w 22"/>
                  <a:gd name="T1" fmla="*/ 17 h 17"/>
                  <a:gd name="T2" fmla="*/ 0 w 22"/>
                  <a:gd name="T3" fmla="*/ 14 h 17"/>
                  <a:gd name="T4" fmla="*/ 5 w 22"/>
                  <a:gd name="T5" fmla="*/ 5 h 17"/>
                  <a:gd name="T6" fmla="*/ 6 w 22"/>
                  <a:gd name="T7" fmla="*/ 5 h 17"/>
                  <a:gd name="T8" fmla="*/ 8 w 22"/>
                  <a:gd name="T9" fmla="*/ 4 h 17"/>
                  <a:gd name="T10" fmla="*/ 9 w 22"/>
                  <a:gd name="T11" fmla="*/ 4 h 17"/>
                  <a:gd name="T12" fmla="*/ 11 w 22"/>
                  <a:gd name="T13" fmla="*/ 2 h 17"/>
                  <a:gd name="T14" fmla="*/ 14 w 22"/>
                  <a:gd name="T15" fmla="*/ 2 h 17"/>
                  <a:gd name="T16" fmla="*/ 16 w 22"/>
                  <a:gd name="T17" fmla="*/ 0 h 17"/>
                  <a:gd name="T18" fmla="*/ 19 w 22"/>
                  <a:gd name="T19" fmla="*/ 0 h 17"/>
                  <a:gd name="T20" fmla="*/ 20 w 22"/>
                  <a:gd name="T21" fmla="*/ 0 h 17"/>
                  <a:gd name="T22" fmla="*/ 22 w 22"/>
                  <a:gd name="T23" fmla="*/ 4 h 17"/>
                  <a:gd name="T24" fmla="*/ 22 w 22"/>
                  <a:gd name="T25" fmla="*/ 4 h 17"/>
                  <a:gd name="T26" fmla="*/ 20 w 22"/>
                  <a:gd name="T27" fmla="*/ 5 h 17"/>
                  <a:gd name="T28" fmla="*/ 20 w 22"/>
                  <a:gd name="T29" fmla="*/ 7 h 17"/>
                  <a:gd name="T30" fmla="*/ 20 w 22"/>
                  <a:gd name="T31" fmla="*/ 9 h 17"/>
                  <a:gd name="T32" fmla="*/ 19 w 22"/>
                  <a:gd name="T33" fmla="*/ 10 h 17"/>
                  <a:gd name="T34" fmla="*/ 19 w 22"/>
                  <a:gd name="T35" fmla="*/ 10 h 17"/>
                  <a:gd name="T36" fmla="*/ 19 w 22"/>
                  <a:gd name="T37" fmla="*/ 12 h 17"/>
                  <a:gd name="T38" fmla="*/ 17 w 22"/>
                  <a:gd name="T39" fmla="*/ 14 h 17"/>
                  <a:gd name="T40" fmla="*/ 16 w 22"/>
                  <a:gd name="T41" fmla="*/ 12 h 17"/>
                  <a:gd name="T42" fmla="*/ 16 w 22"/>
                  <a:gd name="T43" fmla="*/ 12 h 17"/>
                  <a:gd name="T44" fmla="*/ 16 w 22"/>
                  <a:gd name="T45" fmla="*/ 10 h 17"/>
                  <a:gd name="T46" fmla="*/ 16 w 22"/>
                  <a:gd name="T47" fmla="*/ 9 h 17"/>
                  <a:gd name="T48" fmla="*/ 16 w 22"/>
                  <a:gd name="T49" fmla="*/ 7 h 17"/>
                  <a:gd name="T50" fmla="*/ 16 w 22"/>
                  <a:gd name="T51" fmla="*/ 7 h 17"/>
                  <a:gd name="T52" fmla="*/ 16 w 22"/>
                  <a:gd name="T53" fmla="*/ 5 h 17"/>
                  <a:gd name="T54" fmla="*/ 17 w 22"/>
                  <a:gd name="T55" fmla="*/ 4 h 17"/>
                  <a:gd name="T56" fmla="*/ 14 w 22"/>
                  <a:gd name="T57" fmla="*/ 4 h 17"/>
                  <a:gd name="T58" fmla="*/ 12 w 22"/>
                  <a:gd name="T59" fmla="*/ 4 h 17"/>
                  <a:gd name="T60" fmla="*/ 12 w 22"/>
                  <a:gd name="T61" fmla="*/ 5 h 17"/>
                  <a:gd name="T62" fmla="*/ 12 w 22"/>
                  <a:gd name="T63" fmla="*/ 5 h 17"/>
                  <a:gd name="T64" fmla="*/ 11 w 22"/>
                  <a:gd name="T65" fmla="*/ 7 h 17"/>
                  <a:gd name="T66" fmla="*/ 11 w 22"/>
                  <a:gd name="T67" fmla="*/ 9 h 17"/>
                  <a:gd name="T68" fmla="*/ 11 w 22"/>
                  <a:gd name="T69" fmla="*/ 10 h 17"/>
                  <a:gd name="T70" fmla="*/ 9 w 22"/>
                  <a:gd name="T71" fmla="*/ 12 h 17"/>
                  <a:gd name="T72" fmla="*/ 9 w 22"/>
                  <a:gd name="T73" fmla="*/ 14 h 17"/>
                  <a:gd name="T74" fmla="*/ 8 w 22"/>
                  <a:gd name="T75" fmla="*/ 14 h 17"/>
                  <a:gd name="T76" fmla="*/ 8 w 22"/>
                  <a:gd name="T77" fmla="*/ 15 h 17"/>
                  <a:gd name="T78" fmla="*/ 6 w 22"/>
                  <a:gd name="T79" fmla="*/ 15 h 17"/>
                  <a:gd name="T80" fmla="*/ 5 w 22"/>
                  <a:gd name="T81" fmla="*/ 15 h 17"/>
                  <a:gd name="T82" fmla="*/ 3 w 22"/>
                  <a:gd name="T83" fmla="*/ 17 h 17"/>
                  <a:gd name="T84" fmla="*/ 3 w 22"/>
                  <a:gd name="T85" fmla="*/ 17 h 17"/>
                  <a:gd name="T86" fmla="*/ 1 w 22"/>
                  <a:gd name="T87" fmla="*/ 17 h 17"/>
                  <a:gd name="T88" fmla="*/ 0 w 22"/>
                  <a:gd name="T89" fmla="*/ 17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"/>
                  <a:gd name="T136" fmla="*/ 0 h 17"/>
                  <a:gd name="T137" fmla="*/ 22 w 22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" h="17">
                    <a:moveTo>
                      <a:pt x="0" y="17"/>
                    </a:moveTo>
                    <a:lnTo>
                      <a:pt x="0" y="1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3" name="Freeform 46"/>
              <p:cNvSpPr>
                <a:spLocks/>
              </p:cNvSpPr>
              <p:nvPr/>
            </p:nvSpPr>
            <p:spPr bwMode="auto">
              <a:xfrm>
                <a:off x="4398" y="2201"/>
                <a:ext cx="11" cy="9"/>
              </a:xfrm>
              <a:custGeom>
                <a:avLst/>
                <a:gdLst>
                  <a:gd name="T0" fmla="*/ 0 w 11"/>
                  <a:gd name="T1" fmla="*/ 9 h 9"/>
                  <a:gd name="T2" fmla="*/ 0 w 11"/>
                  <a:gd name="T3" fmla="*/ 5 h 9"/>
                  <a:gd name="T4" fmla="*/ 0 w 11"/>
                  <a:gd name="T5" fmla="*/ 4 h 9"/>
                  <a:gd name="T6" fmla="*/ 2 w 11"/>
                  <a:gd name="T7" fmla="*/ 4 h 9"/>
                  <a:gd name="T8" fmla="*/ 3 w 11"/>
                  <a:gd name="T9" fmla="*/ 4 h 9"/>
                  <a:gd name="T10" fmla="*/ 3 w 11"/>
                  <a:gd name="T11" fmla="*/ 2 h 9"/>
                  <a:gd name="T12" fmla="*/ 5 w 11"/>
                  <a:gd name="T13" fmla="*/ 2 h 9"/>
                  <a:gd name="T14" fmla="*/ 7 w 11"/>
                  <a:gd name="T15" fmla="*/ 2 h 9"/>
                  <a:gd name="T16" fmla="*/ 8 w 11"/>
                  <a:gd name="T17" fmla="*/ 2 h 9"/>
                  <a:gd name="T18" fmla="*/ 11 w 11"/>
                  <a:gd name="T19" fmla="*/ 0 h 9"/>
                  <a:gd name="T20" fmla="*/ 10 w 11"/>
                  <a:gd name="T21" fmla="*/ 5 h 9"/>
                  <a:gd name="T22" fmla="*/ 8 w 11"/>
                  <a:gd name="T23" fmla="*/ 5 h 9"/>
                  <a:gd name="T24" fmla="*/ 8 w 11"/>
                  <a:gd name="T25" fmla="*/ 5 h 9"/>
                  <a:gd name="T26" fmla="*/ 7 w 11"/>
                  <a:gd name="T27" fmla="*/ 7 h 9"/>
                  <a:gd name="T28" fmla="*/ 7 w 11"/>
                  <a:gd name="T29" fmla="*/ 7 h 9"/>
                  <a:gd name="T30" fmla="*/ 5 w 11"/>
                  <a:gd name="T31" fmla="*/ 7 h 9"/>
                  <a:gd name="T32" fmla="*/ 3 w 11"/>
                  <a:gd name="T33" fmla="*/ 7 h 9"/>
                  <a:gd name="T34" fmla="*/ 2 w 11"/>
                  <a:gd name="T35" fmla="*/ 9 h 9"/>
                  <a:gd name="T36" fmla="*/ 0 w 11"/>
                  <a:gd name="T37" fmla="*/ 9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9"/>
                  <a:gd name="T59" fmla="*/ 11 w 11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9">
                    <a:moveTo>
                      <a:pt x="0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4" name="Freeform 47"/>
              <p:cNvSpPr>
                <a:spLocks/>
              </p:cNvSpPr>
              <p:nvPr/>
            </p:nvSpPr>
            <p:spPr bwMode="auto">
              <a:xfrm>
                <a:off x="4398" y="2201"/>
                <a:ext cx="11" cy="9"/>
              </a:xfrm>
              <a:custGeom>
                <a:avLst/>
                <a:gdLst>
                  <a:gd name="T0" fmla="*/ 0 w 11"/>
                  <a:gd name="T1" fmla="*/ 9 h 9"/>
                  <a:gd name="T2" fmla="*/ 0 w 11"/>
                  <a:gd name="T3" fmla="*/ 5 h 9"/>
                  <a:gd name="T4" fmla="*/ 0 w 11"/>
                  <a:gd name="T5" fmla="*/ 4 h 9"/>
                  <a:gd name="T6" fmla="*/ 2 w 11"/>
                  <a:gd name="T7" fmla="*/ 4 h 9"/>
                  <a:gd name="T8" fmla="*/ 3 w 11"/>
                  <a:gd name="T9" fmla="*/ 4 h 9"/>
                  <a:gd name="T10" fmla="*/ 3 w 11"/>
                  <a:gd name="T11" fmla="*/ 2 h 9"/>
                  <a:gd name="T12" fmla="*/ 5 w 11"/>
                  <a:gd name="T13" fmla="*/ 2 h 9"/>
                  <a:gd name="T14" fmla="*/ 7 w 11"/>
                  <a:gd name="T15" fmla="*/ 2 h 9"/>
                  <a:gd name="T16" fmla="*/ 8 w 11"/>
                  <a:gd name="T17" fmla="*/ 2 h 9"/>
                  <a:gd name="T18" fmla="*/ 11 w 11"/>
                  <a:gd name="T19" fmla="*/ 0 h 9"/>
                  <a:gd name="T20" fmla="*/ 10 w 11"/>
                  <a:gd name="T21" fmla="*/ 5 h 9"/>
                  <a:gd name="T22" fmla="*/ 8 w 11"/>
                  <a:gd name="T23" fmla="*/ 5 h 9"/>
                  <a:gd name="T24" fmla="*/ 8 w 11"/>
                  <a:gd name="T25" fmla="*/ 5 h 9"/>
                  <a:gd name="T26" fmla="*/ 7 w 11"/>
                  <a:gd name="T27" fmla="*/ 7 h 9"/>
                  <a:gd name="T28" fmla="*/ 7 w 11"/>
                  <a:gd name="T29" fmla="*/ 7 h 9"/>
                  <a:gd name="T30" fmla="*/ 5 w 11"/>
                  <a:gd name="T31" fmla="*/ 7 h 9"/>
                  <a:gd name="T32" fmla="*/ 3 w 11"/>
                  <a:gd name="T33" fmla="*/ 7 h 9"/>
                  <a:gd name="T34" fmla="*/ 2 w 11"/>
                  <a:gd name="T35" fmla="*/ 9 h 9"/>
                  <a:gd name="T36" fmla="*/ 0 w 11"/>
                  <a:gd name="T37" fmla="*/ 9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9"/>
                  <a:gd name="T59" fmla="*/ 11 w 11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9">
                    <a:moveTo>
                      <a:pt x="0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" name="Freeform 48"/>
              <p:cNvSpPr>
                <a:spLocks/>
              </p:cNvSpPr>
              <p:nvPr/>
            </p:nvSpPr>
            <p:spPr bwMode="auto">
              <a:xfrm>
                <a:off x="3665" y="2181"/>
                <a:ext cx="4" cy="27"/>
              </a:xfrm>
              <a:custGeom>
                <a:avLst/>
                <a:gdLst>
                  <a:gd name="T0" fmla="*/ 3 w 4"/>
                  <a:gd name="T1" fmla="*/ 27 h 27"/>
                  <a:gd name="T2" fmla="*/ 3 w 4"/>
                  <a:gd name="T3" fmla="*/ 24 h 27"/>
                  <a:gd name="T4" fmla="*/ 3 w 4"/>
                  <a:gd name="T5" fmla="*/ 20 h 27"/>
                  <a:gd name="T6" fmla="*/ 3 w 4"/>
                  <a:gd name="T7" fmla="*/ 17 h 27"/>
                  <a:gd name="T8" fmla="*/ 3 w 4"/>
                  <a:gd name="T9" fmla="*/ 14 h 27"/>
                  <a:gd name="T10" fmla="*/ 1 w 4"/>
                  <a:gd name="T11" fmla="*/ 10 h 27"/>
                  <a:gd name="T12" fmla="*/ 1 w 4"/>
                  <a:gd name="T13" fmla="*/ 7 h 27"/>
                  <a:gd name="T14" fmla="*/ 1 w 4"/>
                  <a:gd name="T15" fmla="*/ 3 h 27"/>
                  <a:gd name="T16" fmla="*/ 0 w 4"/>
                  <a:gd name="T17" fmla="*/ 0 h 27"/>
                  <a:gd name="T18" fmla="*/ 1 w 4"/>
                  <a:gd name="T19" fmla="*/ 3 h 27"/>
                  <a:gd name="T20" fmla="*/ 1 w 4"/>
                  <a:gd name="T21" fmla="*/ 5 h 27"/>
                  <a:gd name="T22" fmla="*/ 3 w 4"/>
                  <a:gd name="T23" fmla="*/ 8 h 27"/>
                  <a:gd name="T24" fmla="*/ 3 w 4"/>
                  <a:gd name="T25" fmla="*/ 12 h 27"/>
                  <a:gd name="T26" fmla="*/ 4 w 4"/>
                  <a:gd name="T27" fmla="*/ 15 h 27"/>
                  <a:gd name="T28" fmla="*/ 4 w 4"/>
                  <a:gd name="T29" fmla="*/ 19 h 27"/>
                  <a:gd name="T30" fmla="*/ 4 w 4"/>
                  <a:gd name="T31" fmla="*/ 22 h 27"/>
                  <a:gd name="T32" fmla="*/ 3 w 4"/>
                  <a:gd name="T33" fmla="*/ 25 h 27"/>
                  <a:gd name="T34" fmla="*/ 3 w 4"/>
                  <a:gd name="T35" fmla="*/ 27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27"/>
                  <a:gd name="T56" fmla="*/ 4 w 4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27">
                    <a:moveTo>
                      <a:pt x="3" y="27"/>
                    </a:moveTo>
                    <a:lnTo>
                      <a:pt x="3" y="24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3" y="25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" name="Freeform 49"/>
              <p:cNvSpPr>
                <a:spLocks/>
              </p:cNvSpPr>
              <p:nvPr/>
            </p:nvSpPr>
            <p:spPr bwMode="auto">
              <a:xfrm>
                <a:off x="3665" y="2181"/>
                <a:ext cx="4" cy="27"/>
              </a:xfrm>
              <a:custGeom>
                <a:avLst/>
                <a:gdLst>
                  <a:gd name="T0" fmla="*/ 3 w 4"/>
                  <a:gd name="T1" fmla="*/ 27 h 27"/>
                  <a:gd name="T2" fmla="*/ 3 w 4"/>
                  <a:gd name="T3" fmla="*/ 24 h 27"/>
                  <a:gd name="T4" fmla="*/ 3 w 4"/>
                  <a:gd name="T5" fmla="*/ 20 h 27"/>
                  <a:gd name="T6" fmla="*/ 3 w 4"/>
                  <a:gd name="T7" fmla="*/ 17 h 27"/>
                  <a:gd name="T8" fmla="*/ 3 w 4"/>
                  <a:gd name="T9" fmla="*/ 14 h 27"/>
                  <a:gd name="T10" fmla="*/ 1 w 4"/>
                  <a:gd name="T11" fmla="*/ 10 h 27"/>
                  <a:gd name="T12" fmla="*/ 1 w 4"/>
                  <a:gd name="T13" fmla="*/ 7 h 27"/>
                  <a:gd name="T14" fmla="*/ 1 w 4"/>
                  <a:gd name="T15" fmla="*/ 3 h 27"/>
                  <a:gd name="T16" fmla="*/ 0 w 4"/>
                  <a:gd name="T17" fmla="*/ 0 h 27"/>
                  <a:gd name="T18" fmla="*/ 1 w 4"/>
                  <a:gd name="T19" fmla="*/ 3 h 27"/>
                  <a:gd name="T20" fmla="*/ 1 w 4"/>
                  <a:gd name="T21" fmla="*/ 5 h 27"/>
                  <a:gd name="T22" fmla="*/ 3 w 4"/>
                  <a:gd name="T23" fmla="*/ 8 h 27"/>
                  <a:gd name="T24" fmla="*/ 3 w 4"/>
                  <a:gd name="T25" fmla="*/ 12 h 27"/>
                  <a:gd name="T26" fmla="*/ 4 w 4"/>
                  <a:gd name="T27" fmla="*/ 15 h 27"/>
                  <a:gd name="T28" fmla="*/ 4 w 4"/>
                  <a:gd name="T29" fmla="*/ 19 h 27"/>
                  <a:gd name="T30" fmla="*/ 4 w 4"/>
                  <a:gd name="T31" fmla="*/ 22 h 27"/>
                  <a:gd name="T32" fmla="*/ 3 w 4"/>
                  <a:gd name="T33" fmla="*/ 25 h 27"/>
                  <a:gd name="T34" fmla="*/ 3 w 4"/>
                  <a:gd name="T35" fmla="*/ 27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27"/>
                  <a:gd name="T56" fmla="*/ 4 w 4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27">
                    <a:moveTo>
                      <a:pt x="3" y="27"/>
                    </a:moveTo>
                    <a:lnTo>
                      <a:pt x="3" y="24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3" y="25"/>
                    </a:lnTo>
                    <a:lnTo>
                      <a:pt x="3" y="2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" name="Freeform 50"/>
              <p:cNvSpPr>
                <a:spLocks/>
              </p:cNvSpPr>
              <p:nvPr/>
            </p:nvSpPr>
            <p:spPr bwMode="auto">
              <a:xfrm>
                <a:off x="4486" y="2196"/>
                <a:ext cx="9" cy="12"/>
              </a:xfrm>
              <a:custGeom>
                <a:avLst/>
                <a:gdLst>
                  <a:gd name="T0" fmla="*/ 1 w 9"/>
                  <a:gd name="T1" fmla="*/ 12 h 12"/>
                  <a:gd name="T2" fmla="*/ 0 w 9"/>
                  <a:gd name="T3" fmla="*/ 10 h 12"/>
                  <a:gd name="T4" fmla="*/ 0 w 9"/>
                  <a:gd name="T5" fmla="*/ 9 h 12"/>
                  <a:gd name="T6" fmla="*/ 0 w 9"/>
                  <a:gd name="T7" fmla="*/ 9 h 12"/>
                  <a:gd name="T8" fmla="*/ 0 w 9"/>
                  <a:gd name="T9" fmla="*/ 7 h 12"/>
                  <a:gd name="T10" fmla="*/ 1 w 9"/>
                  <a:gd name="T11" fmla="*/ 5 h 12"/>
                  <a:gd name="T12" fmla="*/ 1 w 9"/>
                  <a:gd name="T13" fmla="*/ 4 h 12"/>
                  <a:gd name="T14" fmla="*/ 3 w 9"/>
                  <a:gd name="T15" fmla="*/ 2 h 12"/>
                  <a:gd name="T16" fmla="*/ 3 w 9"/>
                  <a:gd name="T17" fmla="*/ 0 h 12"/>
                  <a:gd name="T18" fmla="*/ 9 w 9"/>
                  <a:gd name="T19" fmla="*/ 0 h 12"/>
                  <a:gd name="T20" fmla="*/ 9 w 9"/>
                  <a:gd name="T21" fmla="*/ 9 h 12"/>
                  <a:gd name="T22" fmla="*/ 1 w 9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2"/>
                  <a:gd name="T38" fmla="*/ 9 w 9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2">
                    <a:moveTo>
                      <a:pt x="1" y="12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" name="Freeform 51"/>
              <p:cNvSpPr>
                <a:spLocks/>
              </p:cNvSpPr>
              <p:nvPr/>
            </p:nvSpPr>
            <p:spPr bwMode="auto">
              <a:xfrm>
                <a:off x="4486" y="2196"/>
                <a:ext cx="9" cy="12"/>
              </a:xfrm>
              <a:custGeom>
                <a:avLst/>
                <a:gdLst>
                  <a:gd name="T0" fmla="*/ 1 w 9"/>
                  <a:gd name="T1" fmla="*/ 12 h 12"/>
                  <a:gd name="T2" fmla="*/ 0 w 9"/>
                  <a:gd name="T3" fmla="*/ 10 h 12"/>
                  <a:gd name="T4" fmla="*/ 0 w 9"/>
                  <a:gd name="T5" fmla="*/ 9 h 12"/>
                  <a:gd name="T6" fmla="*/ 0 w 9"/>
                  <a:gd name="T7" fmla="*/ 9 h 12"/>
                  <a:gd name="T8" fmla="*/ 0 w 9"/>
                  <a:gd name="T9" fmla="*/ 7 h 12"/>
                  <a:gd name="T10" fmla="*/ 1 w 9"/>
                  <a:gd name="T11" fmla="*/ 5 h 12"/>
                  <a:gd name="T12" fmla="*/ 1 w 9"/>
                  <a:gd name="T13" fmla="*/ 4 h 12"/>
                  <a:gd name="T14" fmla="*/ 3 w 9"/>
                  <a:gd name="T15" fmla="*/ 2 h 12"/>
                  <a:gd name="T16" fmla="*/ 3 w 9"/>
                  <a:gd name="T17" fmla="*/ 0 h 12"/>
                  <a:gd name="T18" fmla="*/ 9 w 9"/>
                  <a:gd name="T19" fmla="*/ 0 h 12"/>
                  <a:gd name="T20" fmla="*/ 9 w 9"/>
                  <a:gd name="T21" fmla="*/ 9 h 12"/>
                  <a:gd name="T22" fmla="*/ 1 w 9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2"/>
                  <a:gd name="T38" fmla="*/ 9 w 9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2">
                    <a:moveTo>
                      <a:pt x="1" y="12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1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" name="Freeform 52"/>
              <p:cNvSpPr>
                <a:spLocks/>
              </p:cNvSpPr>
              <p:nvPr/>
            </p:nvSpPr>
            <p:spPr bwMode="auto">
              <a:xfrm>
                <a:off x="4387" y="2195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2 w 11"/>
                  <a:gd name="T3" fmla="*/ 8 h 10"/>
                  <a:gd name="T4" fmla="*/ 2 w 11"/>
                  <a:gd name="T5" fmla="*/ 6 h 10"/>
                  <a:gd name="T6" fmla="*/ 4 w 11"/>
                  <a:gd name="T7" fmla="*/ 6 h 10"/>
                  <a:gd name="T8" fmla="*/ 4 w 11"/>
                  <a:gd name="T9" fmla="*/ 5 h 10"/>
                  <a:gd name="T10" fmla="*/ 5 w 11"/>
                  <a:gd name="T11" fmla="*/ 5 h 10"/>
                  <a:gd name="T12" fmla="*/ 7 w 11"/>
                  <a:gd name="T13" fmla="*/ 3 h 10"/>
                  <a:gd name="T14" fmla="*/ 8 w 11"/>
                  <a:gd name="T15" fmla="*/ 1 h 10"/>
                  <a:gd name="T16" fmla="*/ 8 w 11"/>
                  <a:gd name="T17" fmla="*/ 0 h 10"/>
                  <a:gd name="T18" fmla="*/ 11 w 11"/>
                  <a:gd name="T19" fmla="*/ 1 h 10"/>
                  <a:gd name="T20" fmla="*/ 10 w 11"/>
                  <a:gd name="T21" fmla="*/ 6 h 10"/>
                  <a:gd name="T22" fmla="*/ 10 w 11"/>
                  <a:gd name="T23" fmla="*/ 6 h 10"/>
                  <a:gd name="T24" fmla="*/ 8 w 11"/>
                  <a:gd name="T25" fmla="*/ 6 h 10"/>
                  <a:gd name="T26" fmla="*/ 7 w 11"/>
                  <a:gd name="T27" fmla="*/ 6 h 10"/>
                  <a:gd name="T28" fmla="*/ 7 w 11"/>
                  <a:gd name="T29" fmla="*/ 8 h 10"/>
                  <a:gd name="T30" fmla="*/ 5 w 11"/>
                  <a:gd name="T31" fmla="*/ 8 h 10"/>
                  <a:gd name="T32" fmla="*/ 4 w 11"/>
                  <a:gd name="T33" fmla="*/ 10 h 10"/>
                  <a:gd name="T34" fmla="*/ 2 w 11"/>
                  <a:gd name="T35" fmla="*/ 10 h 10"/>
                  <a:gd name="T36" fmla="*/ 0 w 11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0"/>
                  <a:gd name="T59" fmla="*/ 11 w 11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0">
                    <a:moveTo>
                      <a:pt x="0" y="10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0" name="Freeform 53"/>
              <p:cNvSpPr>
                <a:spLocks/>
              </p:cNvSpPr>
              <p:nvPr/>
            </p:nvSpPr>
            <p:spPr bwMode="auto">
              <a:xfrm>
                <a:off x="4387" y="2195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2 w 11"/>
                  <a:gd name="T3" fmla="*/ 8 h 10"/>
                  <a:gd name="T4" fmla="*/ 2 w 11"/>
                  <a:gd name="T5" fmla="*/ 6 h 10"/>
                  <a:gd name="T6" fmla="*/ 4 w 11"/>
                  <a:gd name="T7" fmla="*/ 6 h 10"/>
                  <a:gd name="T8" fmla="*/ 4 w 11"/>
                  <a:gd name="T9" fmla="*/ 5 h 10"/>
                  <a:gd name="T10" fmla="*/ 5 w 11"/>
                  <a:gd name="T11" fmla="*/ 5 h 10"/>
                  <a:gd name="T12" fmla="*/ 7 w 11"/>
                  <a:gd name="T13" fmla="*/ 3 h 10"/>
                  <a:gd name="T14" fmla="*/ 8 w 11"/>
                  <a:gd name="T15" fmla="*/ 1 h 10"/>
                  <a:gd name="T16" fmla="*/ 8 w 11"/>
                  <a:gd name="T17" fmla="*/ 0 h 10"/>
                  <a:gd name="T18" fmla="*/ 11 w 11"/>
                  <a:gd name="T19" fmla="*/ 1 h 10"/>
                  <a:gd name="T20" fmla="*/ 10 w 11"/>
                  <a:gd name="T21" fmla="*/ 6 h 10"/>
                  <a:gd name="T22" fmla="*/ 10 w 11"/>
                  <a:gd name="T23" fmla="*/ 6 h 10"/>
                  <a:gd name="T24" fmla="*/ 8 w 11"/>
                  <a:gd name="T25" fmla="*/ 6 h 10"/>
                  <a:gd name="T26" fmla="*/ 7 w 11"/>
                  <a:gd name="T27" fmla="*/ 6 h 10"/>
                  <a:gd name="T28" fmla="*/ 7 w 11"/>
                  <a:gd name="T29" fmla="*/ 8 h 10"/>
                  <a:gd name="T30" fmla="*/ 5 w 11"/>
                  <a:gd name="T31" fmla="*/ 8 h 10"/>
                  <a:gd name="T32" fmla="*/ 4 w 11"/>
                  <a:gd name="T33" fmla="*/ 10 h 10"/>
                  <a:gd name="T34" fmla="*/ 2 w 11"/>
                  <a:gd name="T35" fmla="*/ 10 h 10"/>
                  <a:gd name="T36" fmla="*/ 0 w 11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0"/>
                  <a:gd name="T59" fmla="*/ 11 w 11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0">
                    <a:moveTo>
                      <a:pt x="0" y="10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1" name="Freeform 54"/>
              <p:cNvSpPr>
                <a:spLocks/>
              </p:cNvSpPr>
              <p:nvPr/>
            </p:nvSpPr>
            <p:spPr bwMode="auto">
              <a:xfrm>
                <a:off x="4350" y="1822"/>
                <a:ext cx="233" cy="379"/>
              </a:xfrm>
              <a:custGeom>
                <a:avLst/>
                <a:gdLst>
                  <a:gd name="T0" fmla="*/ 80 w 233"/>
                  <a:gd name="T1" fmla="*/ 378 h 379"/>
                  <a:gd name="T2" fmla="*/ 67 w 233"/>
                  <a:gd name="T3" fmla="*/ 378 h 379"/>
                  <a:gd name="T4" fmla="*/ 50 w 233"/>
                  <a:gd name="T5" fmla="*/ 369 h 379"/>
                  <a:gd name="T6" fmla="*/ 30 w 233"/>
                  <a:gd name="T7" fmla="*/ 357 h 379"/>
                  <a:gd name="T8" fmla="*/ 19 w 233"/>
                  <a:gd name="T9" fmla="*/ 345 h 379"/>
                  <a:gd name="T10" fmla="*/ 11 w 233"/>
                  <a:gd name="T11" fmla="*/ 334 h 379"/>
                  <a:gd name="T12" fmla="*/ 0 w 233"/>
                  <a:gd name="T13" fmla="*/ 264 h 379"/>
                  <a:gd name="T14" fmla="*/ 14 w 233"/>
                  <a:gd name="T15" fmla="*/ 178 h 379"/>
                  <a:gd name="T16" fmla="*/ 25 w 233"/>
                  <a:gd name="T17" fmla="*/ 154 h 379"/>
                  <a:gd name="T18" fmla="*/ 30 w 233"/>
                  <a:gd name="T19" fmla="*/ 149 h 379"/>
                  <a:gd name="T20" fmla="*/ 53 w 233"/>
                  <a:gd name="T21" fmla="*/ 98 h 379"/>
                  <a:gd name="T22" fmla="*/ 64 w 233"/>
                  <a:gd name="T23" fmla="*/ 35 h 379"/>
                  <a:gd name="T24" fmla="*/ 53 w 233"/>
                  <a:gd name="T25" fmla="*/ 0 h 379"/>
                  <a:gd name="T26" fmla="*/ 72 w 233"/>
                  <a:gd name="T27" fmla="*/ 3 h 379"/>
                  <a:gd name="T28" fmla="*/ 76 w 233"/>
                  <a:gd name="T29" fmla="*/ 7 h 379"/>
                  <a:gd name="T30" fmla="*/ 81 w 233"/>
                  <a:gd name="T31" fmla="*/ 12 h 379"/>
                  <a:gd name="T32" fmla="*/ 86 w 233"/>
                  <a:gd name="T33" fmla="*/ 17 h 379"/>
                  <a:gd name="T34" fmla="*/ 91 w 233"/>
                  <a:gd name="T35" fmla="*/ 29 h 379"/>
                  <a:gd name="T36" fmla="*/ 91 w 233"/>
                  <a:gd name="T37" fmla="*/ 61 h 379"/>
                  <a:gd name="T38" fmla="*/ 97 w 233"/>
                  <a:gd name="T39" fmla="*/ 86 h 379"/>
                  <a:gd name="T40" fmla="*/ 100 w 233"/>
                  <a:gd name="T41" fmla="*/ 91 h 379"/>
                  <a:gd name="T42" fmla="*/ 98 w 233"/>
                  <a:gd name="T43" fmla="*/ 98 h 379"/>
                  <a:gd name="T44" fmla="*/ 84 w 233"/>
                  <a:gd name="T45" fmla="*/ 102 h 379"/>
                  <a:gd name="T46" fmla="*/ 70 w 233"/>
                  <a:gd name="T47" fmla="*/ 108 h 379"/>
                  <a:gd name="T48" fmla="*/ 70 w 233"/>
                  <a:gd name="T49" fmla="*/ 125 h 379"/>
                  <a:gd name="T50" fmla="*/ 73 w 233"/>
                  <a:gd name="T51" fmla="*/ 139 h 379"/>
                  <a:gd name="T52" fmla="*/ 78 w 233"/>
                  <a:gd name="T53" fmla="*/ 144 h 379"/>
                  <a:gd name="T54" fmla="*/ 81 w 233"/>
                  <a:gd name="T55" fmla="*/ 149 h 379"/>
                  <a:gd name="T56" fmla="*/ 91 w 233"/>
                  <a:gd name="T57" fmla="*/ 151 h 379"/>
                  <a:gd name="T58" fmla="*/ 102 w 233"/>
                  <a:gd name="T59" fmla="*/ 154 h 379"/>
                  <a:gd name="T60" fmla="*/ 95 w 233"/>
                  <a:gd name="T61" fmla="*/ 208 h 379"/>
                  <a:gd name="T62" fmla="*/ 86 w 233"/>
                  <a:gd name="T63" fmla="*/ 281 h 379"/>
                  <a:gd name="T64" fmla="*/ 84 w 233"/>
                  <a:gd name="T65" fmla="*/ 306 h 379"/>
                  <a:gd name="T66" fmla="*/ 84 w 233"/>
                  <a:gd name="T67" fmla="*/ 317 h 379"/>
                  <a:gd name="T68" fmla="*/ 89 w 233"/>
                  <a:gd name="T69" fmla="*/ 320 h 379"/>
                  <a:gd name="T70" fmla="*/ 92 w 233"/>
                  <a:gd name="T71" fmla="*/ 315 h 379"/>
                  <a:gd name="T72" fmla="*/ 109 w 233"/>
                  <a:gd name="T73" fmla="*/ 318 h 379"/>
                  <a:gd name="T74" fmla="*/ 131 w 233"/>
                  <a:gd name="T75" fmla="*/ 318 h 379"/>
                  <a:gd name="T76" fmla="*/ 141 w 233"/>
                  <a:gd name="T77" fmla="*/ 276 h 379"/>
                  <a:gd name="T78" fmla="*/ 137 w 233"/>
                  <a:gd name="T79" fmla="*/ 200 h 379"/>
                  <a:gd name="T80" fmla="*/ 150 w 233"/>
                  <a:gd name="T81" fmla="*/ 163 h 379"/>
                  <a:gd name="T82" fmla="*/ 192 w 233"/>
                  <a:gd name="T83" fmla="*/ 168 h 379"/>
                  <a:gd name="T84" fmla="*/ 231 w 233"/>
                  <a:gd name="T85" fmla="*/ 179 h 379"/>
                  <a:gd name="T86" fmla="*/ 231 w 233"/>
                  <a:gd name="T87" fmla="*/ 210 h 379"/>
                  <a:gd name="T88" fmla="*/ 230 w 233"/>
                  <a:gd name="T89" fmla="*/ 244 h 379"/>
                  <a:gd name="T90" fmla="*/ 230 w 233"/>
                  <a:gd name="T91" fmla="*/ 278 h 379"/>
                  <a:gd name="T92" fmla="*/ 227 w 233"/>
                  <a:gd name="T93" fmla="*/ 306 h 379"/>
                  <a:gd name="T94" fmla="*/ 217 w 233"/>
                  <a:gd name="T95" fmla="*/ 318 h 379"/>
                  <a:gd name="T96" fmla="*/ 209 w 233"/>
                  <a:gd name="T97" fmla="*/ 325 h 379"/>
                  <a:gd name="T98" fmla="*/ 200 w 233"/>
                  <a:gd name="T99" fmla="*/ 332 h 379"/>
                  <a:gd name="T100" fmla="*/ 192 w 233"/>
                  <a:gd name="T101" fmla="*/ 339 h 379"/>
                  <a:gd name="T102" fmla="*/ 181 w 233"/>
                  <a:gd name="T103" fmla="*/ 345 h 379"/>
                  <a:gd name="T104" fmla="*/ 173 w 233"/>
                  <a:gd name="T105" fmla="*/ 352 h 379"/>
                  <a:gd name="T106" fmla="*/ 152 w 233"/>
                  <a:gd name="T107" fmla="*/ 364 h 379"/>
                  <a:gd name="T108" fmla="*/ 111 w 233"/>
                  <a:gd name="T109" fmla="*/ 373 h 3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3"/>
                  <a:gd name="T166" fmla="*/ 0 h 379"/>
                  <a:gd name="T167" fmla="*/ 233 w 233"/>
                  <a:gd name="T168" fmla="*/ 379 h 3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3" h="379">
                    <a:moveTo>
                      <a:pt x="87" y="379"/>
                    </a:moveTo>
                    <a:lnTo>
                      <a:pt x="84" y="378"/>
                    </a:lnTo>
                    <a:lnTo>
                      <a:pt x="83" y="378"/>
                    </a:lnTo>
                    <a:lnTo>
                      <a:pt x="80" y="378"/>
                    </a:lnTo>
                    <a:lnTo>
                      <a:pt x="76" y="378"/>
                    </a:lnTo>
                    <a:lnTo>
                      <a:pt x="73" y="378"/>
                    </a:lnTo>
                    <a:lnTo>
                      <a:pt x="70" y="378"/>
                    </a:lnTo>
                    <a:lnTo>
                      <a:pt x="67" y="378"/>
                    </a:lnTo>
                    <a:lnTo>
                      <a:pt x="64" y="378"/>
                    </a:lnTo>
                    <a:lnTo>
                      <a:pt x="59" y="374"/>
                    </a:lnTo>
                    <a:lnTo>
                      <a:pt x="55" y="373"/>
                    </a:lnTo>
                    <a:lnTo>
                      <a:pt x="50" y="369"/>
                    </a:lnTo>
                    <a:lnTo>
                      <a:pt x="45" y="367"/>
                    </a:lnTo>
                    <a:lnTo>
                      <a:pt x="41" y="364"/>
                    </a:lnTo>
                    <a:lnTo>
                      <a:pt x="34" y="361"/>
                    </a:lnTo>
                    <a:lnTo>
                      <a:pt x="30" y="357"/>
                    </a:lnTo>
                    <a:lnTo>
                      <a:pt x="25" y="356"/>
                    </a:lnTo>
                    <a:lnTo>
                      <a:pt x="23" y="352"/>
                    </a:lnTo>
                    <a:lnTo>
                      <a:pt x="22" y="349"/>
                    </a:lnTo>
                    <a:lnTo>
                      <a:pt x="19" y="345"/>
                    </a:lnTo>
                    <a:lnTo>
                      <a:pt x="17" y="342"/>
                    </a:lnTo>
                    <a:lnTo>
                      <a:pt x="15" y="339"/>
                    </a:lnTo>
                    <a:lnTo>
                      <a:pt x="12" y="335"/>
                    </a:lnTo>
                    <a:lnTo>
                      <a:pt x="11" y="334"/>
                    </a:lnTo>
                    <a:lnTo>
                      <a:pt x="9" y="330"/>
                    </a:lnTo>
                    <a:lnTo>
                      <a:pt x="5" y="308"/>
                    </a:lnTo>
                    <a:lnTo>
                      <a:pt x="1" y="286"/>
                    </a:lnTo>
                    <a:lnTo>
                      <a:pt x="0" y="264"/>
                    </a:lnTo>
                    <a:lnTo>
                      <a:pt x="1" y="242"/>
                    </a:lnTo>
                    <a:lnTo>
                      <a:pt x="3" y="220"/>
                    </a:lnTo>
                    <a:lnTo>
                      <a:pt x="8" y="198"/>
                    </a:lnTo>
                    <a:lnTo>
                      <a:pt x="14" y="178"/>
                    </a:lnTo>
                    <a:lnTo>
                      <a:pt x="22" y="157"/>
                    </a:lnTo>
                    <a:lnTo>
                      <a:pt x="23" y="156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6" y="152"/>
                    </a:lnTo>
                    <a:lnTo>
                      <a:pt x="26" y="151"/>
                    </a:lnTo>
                    <a:lnTo>
                      <a:pt x="28" y="149"/>
                    </a:lnTo>
                    <a:lnTo>
                      <a:pt x="30" y="149"/>
                    </a:lnTo>
                    <a:lnTo>
                      <a:pt x="31" y="147"/>
                    </a:lnTo>
                    <a:lnTo>
                      <a:pt x="37" y="132"/>
                    </a:lnTo>
                    <a:lnTo>
                      <a:pt x="45" y="115"/>
                    </a:lnTo>
                    <a:lnTo>
                      <a:pt x="53" y="98"/>
                    </a:lnTo>
                    <a:lnTo>
                      <a:pt x="59" y="81"/>
                    </a:lnTo>
                    <a:lnTo>
                      <a:pt x="62" y="63"/>
                    </a:lnTo>
                    <a:lnTo>
                      <a:pt x="64" y="44"/>
                    </a:lnTo>
                    <a:lnTo>
                      <a:pt x="64" y="35"/>
                    </a:lnTo>
                    <a:lnTo>
                      <a:pt x="61" y="25"/>
                    </a:lnTo>
                    <a:lnTo>
                      <a:pt x="59" y="17"/>
                    </a:lnTo>
                    <a:lnTo>
                      <a:pt x="55" y="8"/>
                    </a:lnTo>
                    <a:lnTo>
                      <a:pt x="53" y="0"/>
                    </a:lnTo>
                    <a:lnTo>
                      <a:pt x="59" y="5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3" y="5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6" y="17"/>
                    </a:lnTo>
                    <a:lnTo>
                      <a:pt x="87" y="17"/>
                    </a:lnTo>
                    <a:lnTo>
                      <a:pt x="89" y="19"/>
                    </a:lnTo>
                    <a:lnTo>
                      <a:pt x="91" y="20"/>
                    </a:lnTo>
                    <a:lnTo>
                      <a:pt x="91" y="29"/>
                    </a:lnTo>
                    <a:lnTo>
                      <a:pt x="91" y="37"/>
                    </a:lnTo>
                    <a:lnTo>
                      <a:pt x="91" y="46"/>
                    </a:lnTo>
                    <a:lnTo>
                      <a:pt x="91" y="54"/>
                    </a:lnTo>
                    <a:lnTo>
                      <a:pt x="91" y="61"/>
                    </a:lnTo>
                    <a:lnTo>
                      <a:pt x="92" y="69"/>
                    </a:lnTo>
                    <a:lnTo>
                      <a:pt x="94" y="78"/>
                    </a:lnTo>
                    <a:lnTo>
                      <a:pt x="97" y="85"/>
                    </a:lnTo>
                    <a:lnTo>
                      <a:pt x="97" y="86"/>
                    </a:lnTo>
                    <a:lnTo>
                      <a:pt x="98" y="86"/>
                    </a:lnTo>
                    <a:lnTo>
                      <a:pt x="98" y="88"/>
                    </a:lnTo>
                    <a:lnTo>
                      <a:pt x="98" y="90"/>
                    </a:lnTo>
                    <a:lnTo>
                      <a:pt x="100" y="91"/>
                    </a:lnTo>
                    <a:lnTo>
                      <a:pt x="100" y="93"/>
                    </a:lnTo>
                    <a:lnTo>
                      <a:pt x="100" y="95"/>
                    </a:lnTo>
                    <a:lnTo>
                      <a:pt x="102" y="96"/>
                    </a:lnTo>
                    <a:lnTo>
                      <a:pt x="98" y="98"/>
                    </a:lnTo>
                    <a:lnTo>
                      <a:pt x="95" y="100"/>
                    </a:lnTo>
                    <a:lnTo>
                      <a:pt x="92" y="100"/>
                    </a:lnTo>
                    <a:lnTo>
                      <a:pt x="87" y="100"/>
                    </a:lnTo>
                    <a:lnTo>
                      <a:pt x="84" y="102"/>
                    </a:lnTo>
                    <a:lnTo>
                      <a:pt x="80" y="102"/>
                    </a:lnTo>
                    <a:lnTo>
                      <a:pt x="76" y="103"/>
                    </a:lnTo>
                    <a:lnTo>
                      <a:pt x="73" y="105"/>
                    </a:lnTo>
                    <a:lnTo>
                      <a:pt x="70" y="108"/>
                    </a:lnTo>
                    <a:lnTo>
                      <a:pt x="69" y="117"/>
                    </a:lnTo>
                    <a:lnTo>
                      <a:pt x="69" y="118"/>
                    </a:lnTo>
                    <a:lnTo>
                      <a:pt x="69" y="122"/>
                    </a:lnTo>
                    <a:lnTo>
                      <a:pt x="70" y="125"/>
                    </a:lnTo>
                    <a:lnTo>
                      <a:pt x="70" y="129"/>
                    </a:lnTo>
                    <a:lnTo>
                      <a:pt x="72" y="132"/>
                    </a:lnTo>
                    <a:lnTo>
                      <a:pt x="72" y="135"/>
                    </a:lnTo>
                    <a:lnTo>
                      <a:pt x="73" y="139"/>
                    </a:lnTo>
                    <a:lnTo>
                      <a:pt x="75" y="142"/>
                    </a:lnTo>
                    <a:lnTo>
                      <a:pt x="76" y="142"/>
                    </a:lnTo>
                    <a:lnTo>
                      <a:pt x="76" y="144"/>
                    </a:lnTo>
                    <a:lnTo>
                      <a:pt x="78" y="144"/>
                    </a:lnTo>
                    <a:lnTo>
                      <a:pt x="78" y="146"/>
                    </a:lnTo>
                    <a:lnTo>
                      <a:pt x="80" y="146"/>
                    </a:lnTo>
                    <a:lnTo>
                      <a:pt x="81" y="147"/>
                    </a:lnTo>
                    <a:lnTo>
                      <a:pt x="81" y="149"/>
                    </a:lnTo>
                    <a:lnTo>
                      <a:pt x="83" y="149"/>
                    </a:lnTo>
                    <a:lnTo>
                      <a:pt x="86" y="149"/>
                    </a:lnTo>
                    <a:lnTo>
                      <a:pt x="87" y="151"/>
                    </a:lnTo>
                    <a:lnTo>
                      <a:pt x="91" y="151"/>
                    </a:lnTo>
                    <a:lnTo>
                      <a:pt x="94" y="151"/>
                    </a:lnTo>
                    <a:lnTo>
                      <a:pt x="95" y="151"/>
                    </a:lnTo>
                    <a:lnTo>
                      <a:pt x="98" y="152"/>
                    </a:lnTo>
                    <a:lnTo>
                      <a:pt x="102" y="154"/>
                    </a:lnTo>
                    <a:lnTo>
                      <a:pt x="103" y="156"/>
                    </a:lnTo>
                    <a:lnTo>
                      <a:pt x="100" y="173"/>
                    </a:lnTo>
                    <a:lnTo>
                      <a:pt x="98" y="191"/>
                    </a:lnTo>
                    <a:lnTo>
                      <a:pt x="95" y="208"/>
                    </a:lnTo>
                    <a:lnTo>
                      <a:pt x="94" y="227"/>
                    </a:lnTo>
                    <a:lnTo>
                      <a:pt x="92" y="245"/>
                    </a:lnTo>
                    <a:lnTo>
                      <a:pt x="89" y="264"/>
                    </a:lnTo>
                    <a:lnTo>
                      <a:pt x="86" y="281"/>
                    </a:lnTo>
                    <a:lnTo>
                      <a:pt x="81" y="300"/>
                    </a:lnTo>
                    <a:lnTo>
                      <a:pt x="83" y="301"/>
                    </a:lnTo>
                    <a:lnTo>
                      <a:pt x="83" y="305"/>
                    </a:lnTo>
                    <a:lnTo>
                      <a:pt x="84" y="306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5"/>
                    </a:lnTo>
                    <a:lnTo>
                      <a:pt x="84" y="317"/>
                    </a:lnTo>
                    <a:lnTo>
                      <a:pt x="86" y="320"/>
                    </a:lnTo>
                    <a:lnTo>
                      <a:pt x="87" y="320"/>
                    </a:lnTo>
                    <a:lnTo>
                      <a:pt x="89" y="320"/>
                    </a:lnTo>
                    <a:lnTo>
                      <a:pt x="89" y="318"/>
                    </a:lnTo>
                    <a:lnTo>
                      <a:pt x="91" y="317"/>
                    </a:lnTo>
                    <a:lnTo>
                      <a:pt x="92" y="315"/>
                    </a:lnTo>
                    <a:lnTo>
                      <a:pt x="92" y="313"/>
                    </a:lnTo>
                    <a:lnTo>
                      <a:pt x="98" y="317"/>
                    </a:lnTo>
                    <a:lnTo>
                      <a:pt x="103" y="318"/>
                    </a:lnTo>
                    <a:lnTo>
                      <a:pt x="109" y="318"/>
                    </a:lnTo>
                    <a:lnTo>
                      <a:pt x="114" y="320"/>
                    </a:lnTo>
                    <a:lnTo>
                      <a:pt x="120" y="320"/>
                    </a:lnTo>
                    <a:lnTo>
                      <a:pt x="125" y="320"/>
                    </a:lnTo>
                    <a:lnTo>
                      <a:pt x="131" y="318"/>
                    </a:lnTo>
                    <a:lnTo>
                      <a:pt x="136" y="317"/>
                    </a:lnTo>
                    <a:lnTo>
                      <a:pt x="139" y="313"/>
                    </a:lnTo>
                    <a:lnTo>
                      <a:pt x="141" y="295"/>
                    </a:lnTo>
                    <a:lnTo>
                      <a:pt x="141" y="276"/>
                    </a:lnTo>
                    <a:lnTo>
                      <a:pt x="139" y="257"/>
                    </a:lnTo>
                    <a:lnTo>
                      <a:pt x="139" y="239"/>
                    </a:lnTo>
                    <a:lnTo>
                      <a:pt x="137" y="218"/>
                    </a:lnTo>
                    <a:lnTo>
                      <a:pt x="137" y="200"/>
                    </a:lnTo>
                    <a:lnTo>
                      <a:pt x="136" y="181"/>
                    </a:lnTo>
                    <a:lnTo>
                      <a:pt x="137" y="163"/>
                    </a:lnTo>
                    <a:lnTo>
                      <a:pt x="139" y="161"/>
                    </a:lnTo>
                    <a:lnTo>
                      <a:pt x="150" y="163"/>
                    </a:lnTo>
                    <a:lnTo>
                      <a:pt x="161" y="163"/>
                    </a:lnTo>
                    <a:lnTo>
                      <a:pt x="172" y="164"/>
                    </a:lnTo>
                    <a:lnTo>
                      <a:pt x="183" y="166"/>
                    </a:lnTo>
                    <a:lnTo>
                      <a:pt x="192" y="168"/>
                    </a:lnTo>
                    <a:lnTo>
                      <a:pt x="203" y="169"/>
                    </a:lnTo>
                    <a:lnTo>
                      <a:pt x="214" y="173"/>
                    </a:lnTo>
                    <a:lnTo>
                      <a:pt x="225" y="174"/>
                    </a:lnTo>
                    <a:lnTo>
                      <a:pt x="231" y="179"/>
                    </a:lnTo>
                    <a:lnTo>
                      <a:pt x="231" y="186"/>
                    </a:lnTo>
                    <a:lnTo>
                      <a:pt x="233" y="195"/>
                    </a:lnTo>
                    <a:lnTo>
                      <a:pt x="233" y="203"/>
                    </a:lnTo>
                    <a:lnTo>
                      <a:pt x="231" y="210"/>
                    </a:lnTo>
                    <a:lnTo>
                      <a:pt x="231" y="218"/>
                    </a:lnTo>
                    <a:lnTo>
                      <a:pt x="231" y="227"/>
                    </a:lnTo>
                    <a:lnTo>
                      <a:pt x="230" y="235"/>
                    </a:lnTo>
                    <a:lnTo>
                      <a:pt x="230" y="244"/>
                    </a:lnTo>
                    <a:lnTo>
                      <a:pt x="230" y="252"/>
                    </a:lnTo>
                    <a:lnTo>
                      <a:pt x="230" y="262"/>
                    </a:lnTo>
                    <a:lnTo>
                      <a:pt x="230" y="269"/>
                    </a:lnTo>
                    <a:lnTo>
                      <a:pt x="230" y="278"/>
                    </a:lnTo>
                    <a:lnTo>
                      <a:pt x="228" y="284"/>
                    </a:lnTo>
                    <a:lnTo>
                      <a:pt x="228" y="293"/>
                    </a:lnTo>
                    <a:lnTo>
                      <a:pt x="228" y="300"/>
                    </a:lnTo>
                    <a:lnTo>
                      <a:pt x="227" y="306"/>
                    </a:lnTo>
                    <a:lnTo>
                      <a:pt x="224" y="313"/>
                    </a:lnTo>
                    <a:lnTo>
                      <a:pt x="222" y="315"/>
                    </a:lnTo>
                    <a:lnTo>
                      <a:pt x="220" y="317"/>
                    </a:lnTo>
                    <a:lnTo>
                      <a:pt x="217" y="318"/>
                    </a:lnTo>
                    <a:lnTo>
                      <a:pt x="216" y="320"/>
                    </a:lnTo>
                    <a:lnTo>
                      <a:pt x="214" y="322"/>
                    </a:lnTo>
                    <a:lnTo>
                      <a:pt x="211" y="323"/>
                    </a:lnTo>
                    <a:lnTo>
                      <a:pt x="209" y="325"/>
                    </a:lnTo>
                    <a:lnTo>
                      <a:pt x="206" y="327"/>
                    </a:lnTo>
                    <a:lnTo>
                      <a:pt x="205" y="328"/>
                    </a:lnTo>
                    <a:lnTo>
                      <a:pt x="202" y="330"/>
                    </a:lnTo>
                    <a:lnTo>
                      <a:pt x="200" y="332"/>
                    </a:lnTo>
                    <a:lnTo>
                      <a:pt x="198" y="334"/>
                    </a:lnTo>
                    <a:lnTo>
                      <a:pt x="197" y="335"/>
                    </a:lnTo>
                    <a:lnTo>
                      <a:pt x="195" y="337"/>
                    </a:lnTo>
                    <a:lnTo>
                      <a:pt x="192" y="339"/>
                    </a:lnTo>
                    <a:lnTo>
                      <a:pt x="191" y="342"/>
                    </a:lnTo>
                    <a:lnTo>
                      <a:pt x="184" y="342"/>
                    </a:lnTo>
                    <a:lnTo>
                      <a:pt x="183" y="344"/>
                    </a:lnTo>
                    <a:lnTo>
                      <a:pt x="181" y="345"/>
                    </a:lnTo>
                    <a:lnTo>
                      <a:pt x="178" y="347"/>
                    </a:lnTo>
                    <a:lnTo>
                      <a:pt x="177" y="349"/>
                    </a:lnTo>
                    <a:lnTo>
                      <a:pt x="175" y="350"/>
                    </a:lnTo>
                    <a:lnTo>
                      <a:pt x="173" y="352"/>
                    </a:lnTo>
                    <a:lnTo>
                      <a:pt x="172" y="354"/>
                    </a:lnTo>
                    <a:lnTo>
                      <a:pt x="169" y="356"/>
                    </a:lnTo>
                    <a:lnTo>
                      <a:pt x="161" y="361"/>
                    </a:lnTo>
                    <a:lnTo>
                      <a:pt x="152" y="364"/>
                    </a:lnTo>
                    <a:lnTo>
                      <a:pt x="141" y="366"/>
                    </a:lnTo>
                    <a:lnTo>
                      <a:pt x="131" y="367"/>
                    </a:lnTo>
                    <a:lnTo>
                      <a:pt x="120" y="369"/>
                    </a:lnTo>
                    <a:lnTo>
                      <a:pt x="111" y="373"/>
                    </a:lnTo>
                    <a:lnTo>
                      <a:pt x="100" y="374"/>
                    </a:lnTo>
                    <a:lnTo>
                      <a:pt x="91" y="379"/>
                    </a:lnTo>
                    <a:lnTo>
                      <a:pt x="87" y="379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2" name="Freeform 55"/>
              <p:cNvSpPr>
                <a:spLocks/>
              </p:cNvSpPr>
              <p:nvPr/>
            </p:nvSpPr>
            <p:spPr bwMode="auto">
              <a:xfrm>
                <a:off x="4350" y="1822"/>
                <a:ext cx="233" cy="379"/>
              </a:xfrm>
              <a:custGeom>
                <a:avLst/>
                <a:gdLst>
                  <a:gd name="T0" fmla="*/ 80 w 233"/>
                  <a:gd name="T1" fmla="*/ 378 h 379"/>
                  <a:gd name="T2" fmla="*/ 67 w 233"/>
                  <a:gd name="T3" fmla="*/ 378 h 379"/>
                  <a:gd name="T4" fmla="*/ 50 w 233"/>
                  <a:gd name="T5" fmla="*/ 369 h 379"/>
                  <a:gd name="T6" fmla="*/ 30 w 233"/>
                  <a:gd name="T7" fmla="*/ 357 h 379"/>
                  <a:gd name="T8" fmla="*/ 19 w 233"/>
                  <a:gd name="T9" fmla="*/ 345 h 379"/>
                  <a:gd name="T10" fmla="*/ 11 w 233"/>
                  <a:gd name="T11" fmla="*/ 334 h 379"/>
                  <a:gd name="T12" fmla="*/ 0 w 233"/>
                  <a:gd name="T13" fmla="*/ 264 h 379"/>
                  <a:gd name="T14" fmla="*/ 14 w 233"/>
                  <a:gd name="T15" fmla="*/ 178 h 379"/>
                  <a:gd name="T16" fmla="*/ 25 w 233"/>
                  <a:gd name="T17" fmla="*/ 154 h 379"/>
                  <a:gd name="T18" fmla="*/ 30 w 233"/>
                  <a:gd name="T19" fmla="*/ 149 h 379"/>
                  <a:gd name="T20" fmla="*/ 53 w 233"/>
                  <a:gd name="T21" fmla="*/ 98 h 379"/>
                  <a:gd name="T22" fmla="*/ 64 w 233"/>
                  <a:gd name="T23" fmla="*/ 35 h 379"/>
                  <a:gd name="T24" fmla="*/ 53 w 233"/>
                  <a:gd name="T25" fmla="*/ 0 h 379"/>
                  <a:gd name="T26" fmla="*/ 72 w 233"/>
                  <a:gd name="T27" fmla="*/ 3 h 379"/>
                  <a:gd name="T28" fmla="*/ 76 w 233"/>
                  <a:gd name="T29" fmla="*/ 7 h 379"/>
                  <a:gd name="T30" fmla="*/ 81 w 233"/>
                  <a:gd name="T31" fmla="*/ 12 h 379"/>
                  <a:gd name="T32" fmla="*/ 86 w 233"/>
                  <a:gd name="T33" fmla="*/ 17 h 379"/>
                  <a:gd name="T34" fmla="*/ 91 w 233"/>
                  <a:gd name="T35" fmla="*/ 29 h 379"/>
                  <a:gd name="T36" fmla="*/ 91 w 233"/>
                  <a:gd name="T37" fmla="*/ 61 h 379"/>
                  <a:gd name="T38" fmla="*/ 97 w 233"/>
                  <a:gd name="T39" fmla="*/ 86 h 379"/>
                  <a:gd name="T40" fmla="*/ 100 w 233"/>
                  <a:gd name="T41" fmla="*/ 91 h 379"/>
                  <a:gd name="T42" fmla="*/ 98 w 233"/>
                  <a:gd name="T43" fmla="*/ 98 h 379"/>
                  <a:gd name="T44" fmla="*/ 84 w 233"/>
                  <a:gd name="T45" fmla="*/ 102 h 379"/>
                  <a:gd name="T46" fmla="*/ 70 w 233"/>
                  <a:gd name="T47" fmla="*/ 108 h 379"/>
                  <a:gd name="T48" fmla="*/ 70 w 233"/>
                  <a:gd name="T49" fmla="*/ 125 h 379"/>
                  <a:gd name="T50" fmla="*/ 73 w 233"/>
                  <a:gd name="T51" fmla="*/ 139 h 379"/>
                  <a:gd name="T52" fmla="*/ 78 w 233"/>
                  <a:gd name="T53" fmla="*/ 144 h 379"/>
                  <a:gd name="T54" fmla="*/ 81 w 233"/>
                  <a:gd name="T55" fmla="*/ 149 h 379"/>
                  <a:gd name="T56" fmla="*/ 91 w 233"/>
                  <a:gd name="T57" fmla="*/ 151 h 379"/>
                  <a:gd name="T58" fmla="*/ 102 w 233"/>
                  <a:gd name="T59" fmla="*/ 154 h 379"/>
                  <a:gd name="T60" fmla="*/ 95 w 233"/>
                  <a:gd name="T61" fmla="*/ 208 h 379"/>
                  <a:gd name="T62" fmla="*/ 86 w 233"/>
                  <a:gd name="T63" fmla="*/ 281 h 379"/>
                  <a:gd name="T64" fmla="*/ 84 w 233"/>
                  <a:gd name="T65" fmla="*/ 306 h 379"/>
                  <a:gd name="T66" fmla="*/ 84 w 233"/>
                  <a:gd name="T67" fmla="*/ 317 h 379"/>
                  <a:gd name="T68" fmla="*/ 89 w 233"/>
                  <a:gd name="T69" fmla="*/ 320 h 379"/>
                  <a:gd name="T70" fmla="*/ 92 w 233"/>
                  <a:gd name="T71" fmla="*/ 315 h 379"/>
                  <a:gd name="T72" fmla="*/ 109 w 233"/>
                  <a:gd name="T73" fmla="*/ 318 h 379"/>
                  <a:gd name="T74" fmla="*/ 131 w 233"/>
                  <a:gd name="T75" fmla="*/ 318 h 379"/>
                  <a:gd name="T76" fmla="*/ 141 w 233"/>
                  <a:gd name="T77" fmla="*/ 276 h 379"/>
                  <a:gd name="T78" fmla="*/ 137 w 233"/>
                  <a:gd name="T79" fmla="*/ 200 h 379"/>
                  <a:gd name="T80" fmla="*/ 150 w 233"/>
                  <a:gd name="T81" fmla="*/ 163 h 379"/>
                  <a:gd name="T82" fmla="*/ 192 w 233"/>
                  <a:gd name="T83" fmla="*/ 168 h 379"/>
                  <a:gd name="T84" fmla="*/ 231 w 233"/>
                  <a:gd name="T85" fmla="*/ 179 h 379"/>
                  <a:gd name="T86" fmla="*/ 231 w 233"/>
                  <a:gd name="T87" fmla="*/ 210 h 379"/>
                  <a:gd name="T88" fmla="*/ 230 w 233"/>
                  <a:gd name="T89" fmla="*/ 244 h 379"/>
                  <a:gd name="T90" fmla="*/ 230 w 233"/>
                  <a:gd name="T91" fmla="*/ 278 h 379"/>
                  <a:gd name="T92" fmla="*/ 227 w 233"/>
                  <a:gd name="T93" fmla="*/ 306 h 379"/>
                  <a:gd name="T94" fmla="*/ 217 w 233"/>
                  <a:gd name="T95" fmla="*/ 318 h 379"/>
                  <a:gd name="T96" fmla="*/ 209 w 233"/>
                  <a:gd name="T97" fmla="*/ 325 h 379"/>
                  <a:gd name="T98" fmla="*/ 200 w 233"/>
                  <a:gd name="T99" fmla="*/ 332 h 379"/>
                  <a:gd name="T100" fmla="*/ 192 w 233"/>
                  <a:gd name="T101" fmla="*/ 339 h 379"/>
                  <a:gd name="T102" fmla="*/ 181 w 233"/>
                  <a:gd name="T103" fmla="*/ 345 h 379"/>
                  <a:gd name="T104" fmla="*/ 173 w 233"/>
                  <a:gd name="T105" fmla="*/ 352 h 379"/>
                  <a:gd name="T106" fmla="*/ 152 w 233"/>
                  <a:gd name="T107" fmla="*/ 364 h 379"/>
                  <a:gd name="T108" fmla="*/ 111 w 233"/>
                  <a:gd name="T109" fmla="*/ 373 h 3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3"/>
                  <a:gd name="T166" fmla="*/ 0 h 379"/>
                  <a:gd name="T167" fmla="*/ 233 w 233"/>
                  <a:gd name="T168" fmla="*/ 379 h 3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3" h="379">
                    <a:moveTo>
                      <a:pt x="87" y="379"/>
                    </a:moveTo>
                    <a:lnTo>
                      <a:pt x="84" y="378"/>
                    </a:lnTo>
                    <a:lnTo>
                      <a:pt x="83" y="378"/>
                    </a:lnTo>
                    <a:lnTo>
                      <a:pt x="80" y="378"/>
                    </a:lnTo>
                    <a:lnTo>
                      <a:pt x="76" y="378"/>
                    </a:lnTo>
                    <a:lnTo>
                      <a:pt x="73" y="378"/>
                    </a:lnTo>
                    <a:lnTo>
                      <a:pt x="70" y="378"/>
                    </a:lnTo>
                    <a:lnTo>
                      <a:pt x="67" y="378"/>
                    </a:lnTo>
                    <a:lnTo>
                      <a:pt x="64" y="378"/>
                    </a:lnTo>
                    <a:lnTo>
                      <a:pt x="59" y="374"/>
                    </a:lnTo>
                    <a:lnTo>
                      <a:pt x="55" y="373"/>
                    </a:lnTo>
                    <a:lnTo>
                      <a:pt x="50" y="369"/>
                    </a:lnTo>
                    <a:lnTo>
                      <a:pt x="45" y="367"/>
                    </a:lnTo>
                    <a:lnTo>
                      <a:pt x="41" y="364"/>
                    </a:lnTo>
                    <a:lnTo>
                      <a:pt x="34" y="361"/>
                    </a:lnTo>
                    <a:lnTo>
                      <a:pt x="30" y="357"/>
                    </a:lnTo>
                    <a:lnTo>
                      <a:pt x="25" y="356"/>
                    </a:lnTo>
                    <a:lnTo>
                      <a:pt x="23" y="352"/>
                    </a:lnTo>
                    <a:lnTo>
                      <a:pt x="22" y="349"/>
                    </a:lnTo>
                    <a:lnTo>
                      <a:pt x="19" y="345"/>
                    </a:lnTo>
                    <a:lnTo>
                      <a:pt x="17" y="342"/>
                    </a:lnTo>
                    <a:lnTo>
                      <a:pt x="15" y="339"/>
                    </a:lnTo>
                    <a:lnTo>
                      <a:pt x="12" y="335"/>
                    </a:lnTo>
                    <a:lnTo>
                      <a:pt x="11" y="334"/>
                    </a:lnTo>
                    <a:lnTo>
                      <a:pt x="9" y="330"/>
                    </a:lnTo>
                    <a:lnTo>
                      <a:pt x="5" y="308"/>
                    </a:lnTo>
                    <a:lnTo>
                      <a:pt x="1" y="286"/>
                    </a:lnTo>
                    <a:lnTo>
                      <a:pt x="0" y="264"/>
                    </a:lnTo>
                    <a:lnTo>
                      <a:pt x="1" y="242"/>
                    </a:lnTo>
                    <a:lnTo>
                      <a:pt x="3" y="220"/>
                    </a:lnTo>
                    <a:lnTo>
                      <a:pt x="8" y="198"/>
                    </a:lnTo>
                    <a:lnTo>
                      <a:pt x="14" y="178"/>
                    </a:lnTo>
                    <a:lnTo>
                      <a:pt x="22" y="157"/>
                    </a:lnTo>
                    <a:lnTo>
                      <a:pt x="23" y="156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6" y="152"/>
                    </a:lnTo>
                    <a:lnTo>
                      <a:pt x="26" y="151"/>
                    </a:lnTo>
                    <a:lnTo>
                      <a:pt x="28" y="149"/>
                    </a:lnTo>
                    <a:lnTo>
                      <a:pt x="30" y="149"/>
                    </a:lnTo>
                    <a:lnTo>
                      <a:pt x="31" y="147"/>
                    </a:lnTo>
                    <a:lnTo>
                      <a:pt x="37" y="132"/>
                    </a:lnTo>
                    <a:lnTo>
                      <a:pt x="45" y="115"/>
                    </a:lnTo>
                    <a:lnTo>
                      <a:pt x="53" y="98"/>
                    </a:lnTo>
                    <a:lnTo>
                      <a:pt x="59" y="81"/>
                    </a:lnTo>
                    <a:lnTo>
                      <a:pt x="62" y="63"/>
                    </a:lnTo>
                    <a:lnTo>
                      <a:pt x="64" y="44"/>
                    </a:lnTo>
                    <a:lnTo>
                      <a:pt x="64" y="35"/>
                    </a:lnTo>
                    <a:lnTo>
                      <a:pt x="61" y="25"/>
                    </a:lnTo>
                    <a:lnTo>
                      <a:pt x="59" y="17"/>
                    </a:lnTo>
                    <a:lnTo>
                      <a:pt x="55" y="8"/>
                    </a:lnTo>
                    <a:lnTo>
                      <a:pt x="53" y="0"/>
                    </a:lnTo>
                    <a:lnTo>
                      <a:pt x="59" y="5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3" y="5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6" y="17"/>
                    </a:lnTo>
                    <a:lnTo>
                      <a:pt x="87" y="17"/>
                    </a:lnTo>
                    <a:lnTo>
                      <a:pt x="89" y="19"/>
                    </a:lnTo>
                    <a:lnTo>
                      <a:pt x="91" y="20"/>
                    </a:lnTo>
                    <a:lnTo>
                      <a:pt x="91" y="29"/>
                    </a:lnTo>
                    <a:lnTo>
                      <a:pt x="91" y="37"/>
                    </a:lnTo>
                    <a:lnTo>
                      <a:pt x="91" y="46"/>
                    </a:lnTo>
                    <a:lnTo>
                      <a:pt x="91" y="54"/>
                    </a:lnTo>
                    <a:lnTo>
                      <a:pt x="91" y="61"/>
                    </a:lnTo>
                    <a:lnTo>
                      <a:pt x="92" y="69"/>
                    </a:lnTo>
                    <a:lnTo>
                      <a:pt x="94" y="78"/>
                    </a:lnTo>
                    <a:lnTo>
                      <a:pt x="97" y="85"/>
                    </a:lnTo>
                    <a:lnTo>
                      <a:pt x="97" y="86"/>
                    </a:lnTo>
                    <a:lnTo>
                      <a:pt x="98" y="86"/>
                    </a:lnTo>
                    <a:lnTo>
                      <a:pt x="98" y="88"/>
                    </a:lnTo>
                    <a:lnTo>
                      <a:pt x="98" y="90"/>
                    </a:lnTo>
                    <a:lnTo>
                      <a:pt x="100" y="91"/>
                    </a:lnTo>
                    <a:lnTo>
                      <a:pt x="100" y="93"/>
                    </a:lnTo>
                    <a:lnTo>
                      <a:pt x="100" y="95"/>
                    </a:lnTo>
                    <a:lnTo>
                      <a:pt x="102" y="96"/>
                    </a:lnTo>
                    <a:lnTo>
                      <a:pt x="98" y="98"/>
                    </a:lnTo>
                    <a:lnTo>
                      <a:pt x="95" y="100"/>
                    </a:lnTo>
                    <a:lnTo>
                      <a:pt x="92" y="100"/>
                    </a:lnTo>
                    <a:lnTo>
                      <a:pt x="87" y="100"/>
                    </a:lnTo>
                    <a:lnTo>
                      <a:pt x="84" y="102"/>
                    </a:lnTo>
                    <a:lnTo>
                      <a:pt x="80" y="102"/>
                    </a:lnTo>
                    <a:lnTo>
                      <a:pt x="76" y="103"/>
                    </a:lnTo>
                    <a:lnTo>
                      <a:pt x="73" y="105"/>
                    </a:lnTo>
                    <a:lnTo>
                      <a:pt x="70" y="108"/>
                    </a:lnTo>
                    <a:lnTo>
                      <a:pt x="69" y="117"/>
                    </a:lnTo>
                    <a:lnTo>
                      <a:pt x="69" y="118"/>
                    </a:lnTo>
                    <a:lnTo>
                      <a:pt x="69" y="122"/>
                    </a:lnTo>
                    <a:lnTo>
                      <a:pt x="70" y="125"/>
                    </a:lnTo>
                    <a:lnTo>
                      <a:pt x="70" y="129"/>
                    </a:lnTo>
                    <a:lnTo>
                      <a:pt x="72" y="132"/>
                    </a:lnTo>
                    <a:lnTo>
                      <a:pt x="72" y="135"/>
                    </a:lnTo>
                    <a:lnTo>
                      <a:pt x="73" y="139"/>
                    </a:lnTo>
                    <a:lnTo>
                      <a:pt x="75" y="142"/>
                    </a:lnTo>
                    <a:lnTo>
                      <a:pt x="76" y="142"/>
                    </a:lnTo>
                    <a:lnTo>
                      <a:pt x="76" y="144"/>
                    </a:lnTo>
                    <a:lnTo>
                      <a:pt x="78" y="144"/>
                    </a:lnTo>
                    <a:lnTo>
                      <a:pt x="78" y="146"/>
                    </a:lnTo>
                    <a:lnTo>
                      <a:pt x="80" y="146"/>
                    </a:lnTo>
                    <a:lnTo>
                      <a:pt x="81" y="147"/>
                    </a:lnTo>
                    <a:lnTo>
                      <a:pt x="81" y="149"/>
                    </a:lnTo>
                    <a:lnTo>
                      <a:pt x="83" y="149"/>
                    </a:lnTo>
                    <a:lnTo>
                      <a:pt x="86" y="149"/>
                    </a:lnTo>
                    <a:lnTo>
                      <a:pt x="87" y="151"/>
                    </a:lnTo>
                    <a:lnTo>
                      <a:pt x="91" y="151"/>
                    </a:lnTo>
                    <a:lnTo>
                      <a:pt x="94" y="151"/>
                    </a:lnTo>
                    <a:lnTo>
                      <a:pt x="95" y="151"/>
                    </a:lnTo>
                    <a:lnTo>
                      <a:pt x="98" y="152"/>
                    </a:lnTo>
                    <a:lnTo>
                      <a:pt x="102" y="154"/>
                    </a:lnTo>
                    <a:lnTo>
                      <a:pt x="103" y="156"/>
                    </a:lnTo>
                    <a:lnTo>
                      <a:pt x="100" y="173"/>
                    </a:lnTo>
                    <a:lnTo>
                      <a:pt x="98" y="191"/>
                    </a:lnTo>
                    <a:lnTo>
                      <a:pt x="95" y="208"/>
                    </a:lnTo>
                    <a:lnTo>
                      <a:pt x="94" y="227"/>
                    </a:lnTo>
                    <a:lnTo>
                      <a:pt x="92" y="245"/>
                    </a:lnTo>
                    <a:lnTo>
                      <a:pt x="89" y="264"/>
                    </a:lnTo>
                    <a:lnTo>
                      <a:pt x="86" y="281"/>
                    </a:lnTo>
                    <a:lnTo>
                      <a:pt x="81" y="300"/>
                    </a:lnTo>
                    <a:lnTo>
                      <a:pt x="83" y="301"/>
                    </a:lnTo>
                    <a:lnTo>
                      <a:pt x="83" y="305"/>
                    </a:lnTo>
                    <a:lnTo>
                      <a:pt x="84" y="306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5"/>
                    </a:lnTo>
                    <a:lnTo>
                      <a:pt x="84" y="317"/>
                    </a:lnTo>
                    <a:lnTo>
                      <a:pt x="86" y="320"/>
                    </a:lnTo>
                    <a:lnTo>
                      <a:pt x="87" y="320"/>
                    </a:lnTo>
                    <a:lnTo>
                      <a:pt x="89" y="320"/>
                    </a:lnTo>
                    <a:lnTo>
                      <a:pt x="89" y="318"/>
                    </a:lnTo>
                    <a:lnTo>
                      <a:pt x="91" y="317"/>
                    </a:lnTo>
                    <a:lnTo>
                      <a:pt x="92" y="315"/>
                    </a:lnTo>
                    <a:lnTo>
                      <a:pt x="92" y="313"/>
                    </a:lnTo>
                    <a:lnTo>
                      <a:pt x="98" y="317"/>
                    </a:lnTo>
                    <a:lnTo>
                      <a:pt x="103" y="318"/>
                    </a:lnTo>
                    <a:lnTo>
                      <a:pt x="109" y="318"/>
                    </a:lnTo>
                    <a:lnTo>
                      <a:pt x="114" y="320"/>
                    </a:lnTo>
                    <a:lnTo>
                      <a:pt x="120" y="320"/>
                    </a:lnTo>
                    <a:lnTo>
                      <a:pt x="125" y="320"/>
                    </a:lnTo>
                    <a:lnTo>
                      <a:pt x="131" y="318"/>
                    </a:lnTo>
                    <a:lnTo>
                      <a:pt x="136" y="317"/>
                    </a:lnTo>
                    <a:lnTo>
                      <a:pt x="139" y="313"/>
                    </a:lnTo>
                    <a:lnTo>
                      <a:pt x="141" y="295"/>
                    </a:lnTo>
                    <a:lnTo>
                      <a:pt x="141" y="276"/>
                    </a:lnTo>
                    <a:lnTo>
                      <a:pt x="139" y="257"/>
                    </a:lnTo>
                    <a:lnTo>
                      <a:pt x="139" y="239"/>
                    </a:lnTo>
                    <a:lnTo>
                      <a:pt x="137" y="218"/>
                    </a:lnTo>
                    <a:lnTo>
                      <a:pt x="137" y="200"/>
                    </a:lnTo>
                    <a:lnTo>
                      <a:pt x="136" y="181"/>
                    </a:lnTo>
                    <a:lnTo>
                      <a:pt x="137" y="163"/>
                    </a:lnTo>
                    <a:lnTo>
                      <a:pt x="139" y="161"/>
                    </a:lnTo>
                    <a:lnTo>
                      <a:pt x="150" y="163"/>
                    </a:lnTo>
                    <a:lnTo>
                      <a:pt x="161" y="163"/>
                    </a:lnTo>
                    <a:lnTo>
                      <a:pt x="172" y="164"/>
                    </a:lnTo>
                    <a:lnTo>
                      <a:pt x="183" y="166"/>
                    </a:lnTo>
                    <a:lnTo>
                      <a:pt x="192" y="168"/>
                    </a:lnTo>
                    <a:lnTo>
                      <a:pt x="203" y="169"/>
                    </a:lnTo>
                    <a:lnTo>
                      <a:pt x="214" y="173"/>
                    </a:lnTo>
                    <a:lnTo>
                      <a:pt x="225" y="174"/>
                    </a:lnTo>
                    <a:lnTo>
                      <a:pt x="231" y="179"/>
                    </a:lnTo>
                    <a:lnTo>
                      <a:pt x="231" y="186"/>
                    </a:lnTo>
                    <a:lnTo>
                      <a:pt x="233" y="195"/>
                    </a:lnTo>
                    <a:lnTo>
                      <a:pt x="233" y="203"/>
                    </a:lnTo>
                    <a:lnTo>
                      <a:pt x="231" y="210"/>
                    </a:lnTo>
                    <a:lnTo>
                      <a:pt x="231" y="218"/>
                    </a:lnTo>
                    <a:lnTo>
                      <a:pt x="231" y="227"/>
                    </a:lnTo>
                    <a:lnTo>
                      <a:pt x="230" y="235"/>
                    </a:lnTo>
                    <a:lnTo>
                      <a:pt x="230" y="244"/>
                    </a:lnTo>
                    <a:lnTo>
                      <a:pt x="230" y="252"/>
                    </a:lnTo>
                    <a:lnTo>
                      <a:pt x="230" y="262"/>
                    </a:lnTo>
                    <a:lnTo>
                      <a:pt x="230" y="269"/>
                    </a:lnTo>
                    <a:lnTo>
                      <a:pt x="230" y="278"/>
                    </a:lnTo>
                    <a:lnTo>
                      <a:pt x="228" y="284"/>
                    </a:lnTo>
                    <a:lnTo>
                      <a:pt x="228" y="293"/>
                    </a:lnTo>
                    <a:lnTo>
                      <a:pt x="228" y="300"/>
                    </a:lnTo>
                    <a:lnTo>
                      <a:pt x="227" y="306"/>
                    </a:lnTo>
                    <a:lnTo>
                      <a:pt x="224" y="313"/>
                    </a:lnTo>
                    <a:lnTo>
                      <a:pt x="222" y="315"/>
                    </a:lnTo>
                    <a:lnTo>
                      <a:pt x="220" y="317"/>
                    </a:lnTo>
                    <a:lnTo>
                      <a:pt x="217" y="318"/>
                    </a:lnTo>
                    <a:lnTo>
                      <a:pt x="216" y="320"/>
                    </a:lnTo>
                    <a:lnTo>
                      <a:pt x="214" y="322"/>
                    </a:lnTo>
                    <a:lnTo>
                      <a:pt x="211" y="323"/>
                    </a:lnTo>
                    <a:lnTo>
                      <a:pt x="209" y="325"/>
                    </a:lnTo>
                    <a:lnTo>
                      <a:pt x="206" y="327"/>
                    </a:lnTo>
                    <a:lnTo>
                      <a:pt x="205" y="328"/>
                    </a:lnTo>
                    <a:lnTo>
                      <a:pt x="202" y="330"/>
                    </a:lnTo>
                    <a:lnTo>
                      <a:pt x="200" y="332"/>
                    </a:lnTo>
                    <a:lnTo>
                      <a:pt x="198" y="334"/>
                    </a:lnTo>
                    <a:lnTo>
                      <a:pt x="197" y="335"/>
                    </a:lnTo>
                    <a:lnTo>
                      <a:pt x="195" y="337"/>
                    </a:lnTo>
                    <a:lnTo>
                      <a:pt x="192" y="339"/>
                    </a:lnTo>
                    <a:lnTo>
                      <a:pt x="191" y="342"/>
                    </a:lnTo>
                    <a:lnTo>
                      <a:pt x="184" y="342"/>
                    </a:lnTo>
                    <a:lnTo>
                      <a:pt x="183" y="344"/>
                    </a:lnTo>
                    <a:lnTo>
                      <a:pt x="181" y="345"/>
                    </a:lnTo>
                    <a:lnTo>
                      <a:pt x="178" y="347"/>
                    </a:lnTo>
                    <a:lnTo>
                      <a:pt x="177" y="349"/>
                    </a:lnTo>
                    <a:lnTo>
                      <a:pt x="175" y="350"/>
                    </a:lnTo>
                    <a:lnTo>
                      <a:pt x="173" y="352"/>
                    </a:lnTo>
                    <a:lnTo>
                      <a:pt x="172" y="354"/>
                    </a:lnTo>
                    <a:lnTo>
                      <a:pt x="169" y="356"/>
                    </a:lnTo>
                    <a:lnTo>
                      <a:pt x="161" y="361"/>
                    </a:lnTo>
                    <a:lnTo>
                      <a:pt x="152" y="364"/>
                    </a:lnTo>
                    <a:lnTo>
                      <a:pt x="141" y="366"/>
                    </a:lnTo>
                    <a:lnTo>
                      <a:pt x="131" y="367"/>
                    </a:lnTo>
                    <a:lnTo>
                      <a:pt x="120" y="369"/>
                    </a:lnTo>
                    <a:lnTo>
                      <a:pt x="111" y="373"/>
                    </a:lnTo>
                    <a:lnTo>
                      <a:pt x="100" y="374"/>
                    </a:lnTo>
                    <a:lnTo>
                      <a:pt x="91" y="379"/>
                    </a:lnTo>
                    <a:lnTo>
                      <a:pt x="87" y="3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3" name="Freeform 56"/>
              <p:cNvSpPr>
                <a:spLocks/>
              </p:cNvSpPr>
              <p:nvPr/>
            </p:nvSpPr>
            <p:spPr bwMode="auto">
              <a:xfrm>
                <a:off x="4500" y="2196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2 w 6"/>
                  <a:gd name="T7" fmla="*/ 2 h 5"/>
                  <a:gd name="T8" fmla="*/ 2 w 6"/>
                  <a:gd name="T9" fmla="*/ 2 h 5"/>
                  <a:gd name="T10" fmla="*/ 3 w 6"/>
                  <a:gd name="T11" fmla="*/ 0 h 5"/>
                  <a:gd name="T12" fmla="*/ 5 w 6"/>
                  <a:gd name="T13" fmla="*/ 2 h 5"/>
                  <a:gd name="T14" fmla="*/ 5 w 6"/>
                  <a:gd name="T15" fmla="*/ 2 h 5"/>
                  <a:gd name="T16" fmla="*/ 6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4" name="Freeform 57"/>
              <p:cNvSpPr>
                <a:spLocks/>
              </p:cNvSpPr>
              <p:nvPr/>
            </p:nvSpPr>
            <p:spPr bwMode="auto">
              <a:xfrm>
                <a:off x="4500" y="2196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2 w 6"/>
                  <a:gd name="T7" fmla="*/ 2 h 5"/>
                  <a:gd name="T8" fmla="*/ 2 w 6"/>
                  <a:gd name="T9" fmla="*/ 2 h 5"/>
                  <a:gd name="T10" fmla="*/ 3 w 6"/>
                  <a:gd name="T11" fmla="*/ 0 h 5"/>
                  <a:gd name="T12" fmla="*/ 5 w 6"/>
                  <a:gd name="T13" fmla="*/ 2 h 5"/>
                  <a:gd name="T14" fmla="*/ 5 w 6"/>
                  <a:gd name="T15" fmla="*/ 2 h 5"/>
                  <a:gd name="T16" fmla="*/ 6 w 6"/>
                  <a:gd name="T17" fmla="*/ 4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2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5" name="Freeform 58"/>
              <p:cNvSpPr>
                <a:spLocks/>
              </p:cNvSpPr>
              <p:nvPr/>
            </p:nvSpPr>
            <p:spPr bwMode="auto">
              <a:xfrm>
                <a:off x="4322" y="2130"/>
                <a:ext cx="36" cy="70"/>
              </a:xfrm>
              <a:custGeom>
                <a:avLst/>
                <a:gdLst>
                  <a:gd name="T0" fmla="*/ 33 w 36"/>
                  <a:gd name="T1" fmla="*/ 70 h 70"/>
                  <a:gd name="T2" fmla="*/ 31 w 36"/>
                  <a:gd name="T3" fmla="*/ 66 h 70"/>
                  <a:gd name="T4" fmla="*/ 28 w 36"/>
                  <a:gd name="T5" fmla="*/ 63 h 70"/>
                  <a:gd name="T6" fmla="*/ 26 w 36"/>
                  <a:gd name="T7" fmla="*/ 59 h 70"/>
                  <a:gd name="T8" fmla="*/ 23 w 36"/>
                  <a:gd name="T9" fmla="*/ 56 h 70"/>
                  <a:gd name="T10" fmla="*/ 20 w 36"/>
                  <a:gd name="T11" fmla="*/ 53 h 70"/>
                  <a:gd name="T12" fmla="*/ 18 w 36"/>
                  <a:gd name="T13" fmla="*/ 49 h 70"/>
                  <a:gd name="T14" fmla="*/ 15 w 36"/>
                  <a:gd name="T15" fmla="*/ 46 h 70"/>
                  <a:gd name="T16" fmla="*/ 14 w 36"/>
                  <a:gd name="T17" fmla="*/ 41 h 70"/>
                  <a:gd name="T18" fmla="*/ 12 w 36"/>
                  <a:gd name="T19" fmla="*/ 37 h 70"/>
                  <a:gd name="T20" fmla="*/ 11 w 36"/>
                  <a:gd name="T21" fmla="*/ 32 h 70"/>
                  <a:gd name="T22" fmla="*/ 9 w 36"/>
                  <a:gd name="T23" fmla="*/ 27 h 70"/>
                  <a:gd name="T24" fmla="*/ 8 w 36"/>
                  <a:gd name="T25" fmla="*/ 22 h 70"/>
                  <a:gd name="T26" fmla="*/ 6 w 36"/>
                  <a:gd name="T27" fmla="*/ 17 h 70"/>
                  <a:gd name="T28" fmla="*/ 3 w 36"/>
                  <a:gd name="T29" fmla="*/ 14 h 70"/>
                  <a:gd name="T30" fmla="*/ 1 w 36"/>
                  <a:gd name="T31" fmla="*/ 9 h 70"/>
                  <a:gd name="T32" fmla="*/ 0 w 36"/>
                  <a:gd name="T33" fmla="*/ 4 h 70"/>
                  <a:gd name="T34" fmla="*/ 1 w 36"/>
                  <a:gd name="T35" fmla="*/ 0 h 70"/>
                  <a:gd name="T36" fmla="*/ 3 w 36"/>
                  <a:gd name="T37" fmla="*/ 2 h 70"/>
                  <a:gd name="T38" fmla="*/ 3 w 36"/>
                  <a:gd name="T39" fmla="*/ 2 h 70"/>
                  <a:gd name="T40" fmla="*/ 4 w 36"/>
                  <a:gd name="T41" fmla="*/ 4 h 70"/>
                  <a:gd name="T42" fmla="*/ 4 w 36"/>
                  <a:gd name="T43" fmla="*/ 5 h 70"/>
                  <a:gd name="T44" fmla="*/ 6 w 36"/>
                  <a:gd name="T45" fmla="*/ 7 h 70"/>
                  <a:gd name="T46" fmla="*/ 6 w 36"/>
                  <a:gd name="T47" fmla="*/ 9 h 70"/>
                  <a:gd name="T48" fmla="*/ 8 w 36"/>
                  <a:gd name="T49" fmla="*/ 10 h 70"/>
                  <a:gd name="T50" fmla="*/ 9 w 36"/>
                  <a:gd name="T51" fmla="*/ 14 h 70"/>
                  <a:gd name="T52" fmla="*/ 4 w 36"/>
                  <a:gd name="T53" fmla="*/ 15 h 70"/>
                  <a:gd name="T54" fmla="*/ 9 w 36"/>
                  <a:gd name="T55" fmla="*/ 22 h 70"/>
                  <a:gd name="T56" fmla="*/ 11 w 36"/>
                  <a:gd name="T57" fmla="*/ 24 h 70"/>
                  <a:gd name="T58" fmla="*/ 11 w 36"/>
                  <a:gd name="T59" fmla="*/ 26 h 70"/>
                  <a:gd name="T60" fmla="*/ 12 w 36"/>
                  <a:gd name="T61" fmla="*/ 29 h 70"/>
                  <a:gd name="T62" fmla="*/ 12 w 36"/>
                  <a:gd name="T63" fmla="*/ 31 h 70"/>
                  <a:gd name="T64" fmla="*/ 12 w 36"/>
                  <a:gd name="T65" fmla="*/ 32 h 70"/>
                  <a:gd name="T66" fmla="*/ 14 w 36"/>
                  <a:gd name="T67" fmla="*/ 36 h 70"/>
                  <a:gd name="T68" fmla="*/ 14 w 36"/>
                  <a:gd name="T69" fmla="*/ 37 h 70"/>
                  <a:gd name="T70" fmla="*/ 15 w 36"/>
                  <a:gd name="T71" fmla="*/ 39 h 70"/>
                  <a:gd name="T72" fmla="*/ 17 w 36"/>
                  <a:gd name="T73" fmla="*/ 41 h 70"/>
                  <a:gd name="T74" fmla="*/ 18 w 36"/>
                  <a:gd name="T75" fmla="*/ 41 h 70"/>
                  <a:gd name="T76" fmla="*/ 18 w 36"/>
                  <a:gd name="T77" fmla="*/ 42 h 70"/>
                  <a:gd name="T78" fmla="*/ 20 w 36"/>
                  <a:gd name="T79" fmla="*/ 44 h 70"/>
                  <a:gd name="T80" fmla="*/ 20 w 36"/>
                  <a:gd name="T81" fmla="*/ 46 h 70"/>
                  <a:gd name="T82" fmla="*/ 22 w 36"/>
                  <a:gd name="T83" fmla="*/ 48 h 70"/>
                  <a:gd name="T84" fmla="*/ 23 w 36"/>
                  <a:gd name="T85" fmla="*/ 48 h 70"/>
                  <a:gd name="T86" fmla="*/ 26 w 36"/>
                  <a:gd name="T87" fmla="*/ 49 h 70"/>
                  <a:gd name="T88" fmla="*/ 26 w 36"/>
                  <a:gd name="T89" fmla="*/ 49 h 70"/>
                  <a:gd name="T90" fmla="*/ 28 w 36"/>
                  <a:gd name="T91" fmla="*/ 51 h 70"/>
                  <a:gd name="T92" fmla="*/ 28 w 36"/>
                  <a:gd name="T93" fmla="*/ 53 h 70"/>
                  <a:gd name="T94" fmla="*/ 28 w 36"/>
                  <a:gd name="T95" fmla="*/ 53 h 70"/>
                  <a:gd name="T96" fmla="*/ 28 w 36"/>
                  <a:gd name="T97" fmla="*/ 54 h 70"/>
                  <a:gd name="T98" fmla="*/ 28 w 36"/>
                  <a:gd name="T99" fmla="*/ 56 h 70"/>
                  <a:gd name="T100" fmla="*/ 28 w 36"/>
                  <a:gd name="T101" fmla="*/ 58 h 70"/>
                  <a:gd name="T102" fmla="*/ 28 w 36"/>
                  <a:gd name="T103" fmla="*/ 59 h 70"/>
                  <a:gd name="T104" fmla="*/ 36 w 36"/>
                  <a:gd name="T105" fmla="*/ 59 h 70"/>
                  <a:gd name="T106" fmla="*/ 33 w 36"/>
                  <a:gd name="T107" fmla="*/ 7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"/>
                  <a:gd name="T163" fmla="*/ 0 h 70"/>
                  <a:gd name="T164" fmla="*/ 36 w 36"/>
                  <a:gd name="T165" fmla="*/ 70 h 7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" h="70">
                    <a:moveTo>
                      <a:pt x="33" y="70"/>
                    </a:moveTo>
                    <a:lnTo>
                      <a:pt x="31" y="66"/>
                    </a:lnTo>
                    <a:lnTo>
                      <a:pt x="28" y="63"/>
                    </a:lnTo>
                    <a:lnTo>
                      <a:pt x="26" y="59"/>
                    </a:lnTo>
                    <a:lnTo>
                      <a:pt x="23" y="56"/>
                    </a:lnTo>
                    <a:lnTo>
                      <a:pt x="20" y="53"/>
                    </a:lnTo>
                    <a:lnTo>
                      <a:pt x="18" y="49"/>
                    </a:lnTo>
                    <a:lnTo>
                      <a:pt x="15" y="46"/>
                    </a:lnTo>
                    <a:lnTo>
                      <a:pt x="14" y="41"/>
                    </a:lnTo>
                    <a:lnTo>
                      <a:pt x="12" y="37"/>
                    </a:lnTo>
                    <a:lnTo>
                      <a:pt x="11" y="32"/>
                    </a:lnTo>
                    <a:lnTo>
                      <a:pt x="9" y="27"/>
                    </a:lnTo>
                    <a:lnTo>
                      <a:pt x="8" y="22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9" y="14"/>
                    </a:lnTo>
                    <a:lnTo>
                      <a:pt x="4" y="15"/>
                    </a:lnTo>
                    <a:lnTo>
                      <a:pt x="9" y="22"/>
                    </a:lnTo>
                    <a:lnTo>
                      <a:pt x="11" y="24"/>
                    </a:lnTo>
                    <a:lnTo>
                      <a:pt x="11" y="26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9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3" y="48"/>
                    </a:lnTo>
                    <a:lnTo>
                      <a:pt x="26" y="49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36" y="59"/>
                    </a:lnTo>
                    <a:lnTo>
                      <a:pt x="33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6" name="Freeform 59"/>
              <p:cNvSpPr>
                <a:spLocks/>
              </p:cNvSpPr>
              <p:nvPr/>
            </p:nvSpPr>
            <p:spPr bwMode="auto">
              <a:xfrm>
                <a:off x="4322" y="2130"/>
                <a:ext cx="36" cy="70"/>
              </a:xfrm>
              <a:custGeom>
                <a:avLst/>
                <a:gdLst>
                  <a:gd name="T0" fmla="*/ 33 w 36"/>
                  <a:gd name="T1" fmla="*/ 70 h 70"/>
                  <a:gd name="T2" fmla="*/ 31 w 36"/>
                  <a:gd name="T3" fmla="*/ 66 h 70"/>
                  <a:gd name="T4" fmla="*/ 28 w 36"/>
                  <a:gd name="T5" fmla="*/ 63 h 70"/>
                  <a:gd name="T6" fmla="*/ 26 w 36"/>
                  <a:gd name="T7" fmla="*/ 59 h 70"/>
                  <a:gd name="T8" fmla="*/ 23 w 36"/>
                  <a:gd name="T9" fmla="*/ 56 h 70"/>
                  <a:gd name="T10" fmla="*/ 20 w 36"/>
                  <a:gd name="T11" fmla="*/ 53 h 70"/>
                  <a:gd name="T12" fmla="*/ 18 w 36"/>
                  <a:gd name="T13" fmla="*/ 49 h 70"/>
                  <a:gd name="T14" fmla="*/ 15 w 36"/>
                  <a:gd name="T15" fmla="*/ 46 h 70"/>
                  <a:gd name="T16" fmla="*/ 14 w 36"/>
                  <a:gd name="T17" fmla="*/ 41 h 70"/>
                  <a:gd name="T18" fmla="*/ 12 w 36"/>
                  <a:gd name="T19" fmla="*/ 37 h 70"/>
                  <a:gd name="T20" fmla="*/ 11 w 36"/>
                  <a:gd name="T21" fmla="*/ 32 h 70"/>
                  <a:gd name="T22" fmla="*/ 9 w 36"/>
                  <a:gd name="T23" fmla="*/ 27 h 70"/>
                  <a:gd name="T24" fmla="*/ 8 w 36"/>
                  <a:gd name="T25" fmla="*/ 22 h 70"/>
                  <a:gd name="T26" fmla="*/ 6 w 36"/>
                  <a:gd name="T27" fmla="*/ 17 h 70"/>
                  <a:gd name="T28" fmla="*/ 3 w 36"/>
                  <a:gd name="T29" fmla="*/ 14 h 70"/>
                  <a:gd name="T30" fmla="*/ 1 w 36"/>
                  <a:gd name="T31" fmla="*/ 9 h 70"/>
                  <a:gd name="T32" fmla="*/ 0 w 36"/>
                  <a:gd name="T33" fmla="*/ 4 h 70"/>
                  <a:gd name="T34" fmla="*/ 1 w 36"/>
                  <a:gd name="T35" fmla="*/ 0 h 70"/>
                  <a:gd name="T36" fmla="*/ 3 w 36"/>
                  <a:gd name="T37" fmla="*/ 2 h 70"/>
                  <a:gd name="T38" fmla="*/ 3 w 36"/>
                  <a:gd name="T39" fmla="*/ 2 h 70"/>
                  <a:gd name="T40" fmla="*/ 4 w 36"/>
                  <a:gd name="T41" fmla="*/ 4 h 70"/>
                  <a:gd name="T42" fmla="*/ 4 w 36"/>
                  <a:gd name="T43" fmla="*/ 5 h 70"/>
                  <a:gd name="T44" fmla="*/ 6 w 36"/>
                  <a:gd name="T45" fmla="*/ 7 h 70"/>
                  <a:gd name="T46" fmla="*/ 6 w 36"/>
                  <a:gd name="T47" fmla="*/ 9 h 70"/>
                  <a:gd name="T48" fmla="*/ 8 w 36"/>
                  <a:gd name="T49" fmla="*/ 10 h 70"/>
                  <a:gd name="T50" fmla="*/ 9 w 36"/>
                  <a:gd name="T51" fmla="*/ 14 h 70"/>
                  <a:gd name="T52" fmla="*/ 4 w 36"/>
                  <a:gd name="T53" fmla="*/ 15 h 70"/>
                  <a:gd name="T54" fmla="*/ 9 w 36"/>
                  <a:gd name="T55" fmla="*/ 22 h 70"/>
                  <a:gd name="T56" fmla="*/ 11 w 36"/>
                  <a:gd name="T57" fmla="*/ 24 h 70"/>
                  <a:gd name="T58" fmla="*/ 11 w 36"/>
                  <a:gd name="T59" fmla="*/ 26 h 70"/>
                  <a:gd name="T60" fmla="*/ 12 w 36"/>
                  <a:gd name="T61" fmla="*/ 29 h 70"/>
                  <a:gd name="T62" fmla="*/ 12 w 36"/>
                  <a:gd name="T63" fmla="*/ 31 h 70"/>
                  <a:gd name="T64" fmla="*/ 12 w 36"/>
                  <a:gd name="T65" fmla="*/ 32 h 70"/>
                  <a:gd name="T66" fmla="*/ 14 w 36"/>
                  <a:gd name="T67" fmla="*/ 36 h 70"/>
                  <a:gd name="T68" fmla="*/ 14 w 36"/>
                  <a:gd name="T69" fmla="*/ 37 h 70"/>
                  <a:gd name="T70" fmla="*/ 15 w 36"/>
                  <a:gd name="T71" fmla="*/ 39 h 70"/>
                  <a:gd name="T72" fmla="*/ 17 w 36"/>
                  <a:gd name="T73" fmla="*/ 41 h 70"/>
                  <a:gd name="T74" fmla="*/ 18 w 36"/>
                  <a:gd name="T75" fmla="*/ 41 h 70"/>
                  <a:gd name="T76" fmla="*/ 18 w 36"/>
                  <a:gd name="T77" fmla="*/ 42 h 70"/>
                  <a:gd name="T78" fmla="*/ 20 w 36"/>
                  <a:gd name="T79" fmla="*/ 44 h 70"/>
                  <a:gd name="T80" fmla="*/ 20 w 36"/>
                  <a:gd name="T81" fmla="*/ 46 h 70"/>
                  <a:gd name="T82" fmla="*/ 22 w 36"/>
                  <a:gd name="T83" fmla="*/ 48 h 70"/>
                  <a:gd name="T84" fmla="*/ 23 w 36"/>
                  <a:gd name="T85" fmla="*/ 48 h 70"/>
                  <a:gd name="T86" fmla="*/ 26 w 36"/>
                  <a:gd name="T87" fmla="*/ 49 h 70"/>
                  <a:gd name="T88" fmla="*/ 26 w 36"/>
                  <a:gd name="T89" fmla="*/ 49 h 70"/>
                  <a:gd name="T90" fmla="*/ 28 w 36"/>
                  <a:gd name="T91" fmla="*/ 51 h 70"/>
                  <a:gd name="T92" fmla="*/ 28 w 36"/>
                  <a:gd name="T93" fmla="*/ 53 h 70"/>
                  <a:gd name="T94" fmla="*/ 28 w 36"/>
                  <a:gd name="T95" fmla="*/ 53 h 70"/>
                  <a:gd name="T96" fmla="*/ 28 w 36"/>
                  <a:gd name="T97" fmla="*/ 54 h 70"/>
                  <a:gd name="T98" fmla="*/ 28 w 36"/>
                  <a:gd name="T99" fmla="*/ 56 h 70"/>
                  <a:gd name="T100" fmla="*/ 28 w 36"/>
                  <a:gd name="T101" fmla="*/ 58 h 70"/>
                  <a:gd name="T102" fmla="*/ 28 w 36"/>
                  <a:gd name="T103" fmla="*/ 59 h 70"/>
                  <a:gd name="T104" fmla="*/ 36 w 36"/>
                  <a:gd name="T105" fmla="*/ 59 h 70"/>
                  <a:gd name="T106" fmla="*/ 33 w 36"/>
                  <a:gd name="T107" fmla="*/ 7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"/>
                  <a:gd name="T163" fmla="*/ 0 h 70"/>
                  <a:gd name="T164" fmla="*/ 36 w 36"/>
                  <a:gd name="T165" fmla="*/ 70 h 7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" h="70">
                    <a:moveTo>
                      <a:pt x="33" y="70"/>
                    </a:moveTo>
                    <a:lnTo>
                      <a:pt x="31" y="66"/>
                    </a:lnTo>
                    <a:lnTo>
                      <a:pt x="28" y="63"/>
                    </a:lnTo>
                    <a:lnTo>
                      <a:pt x="26" y="59"/>
                    </a:lnTo>
                    <a:lnTo>
                      <a:pt x="23" y="56"/>
                    </a:lnTo>
                    <a:lnTo>
                      <a:pt x="20" y="53"/>
                    </a:lnTo>
                    <a:lnTo>
                      <a:pt x="18" y="49"/>
                    </a:lnTo>
                    <a:lnTo>
                      <a:pt x="15" y="46"/>
                    </a:lnTo>
                    <a:lnTo>
                      <a:pt x="14" y="41"/>
                    </a:lnTo>
                    <a:lnTo>
                      <a:pt x="12" y="37"/>
                    </a:lnTo>
                    <a:lnTo>
                      <a:pt x="11" y="32"/>
                    </a:lnTo>
                    <a:lnTo>
                      <a:pt x="9" y="27"/>
                    </a:lnTo>
                    <a:lnTo>
                      <a:pt x="8" y="22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9" y="14"/>
                    </a:lnTo>
                    <a:lnTo>
                      <a:pt x="4" y="15"/>
                    </a:lnTo>
                    <a:lnTo>
                      <a:pt x="9" y="22"/>
                    </a:lnTo>
                    <a:lnTo>
                      <a:pt x="11" y="24"/>
                    </a:lnTo>
                    <a:lnTo>
                      <a:pt x="11" y="26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9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3" y="48"/>
                    </a:lnTo>
                    <a:lnTo>
                      <a:pt x="26" y="49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36" y="59"/>
                    </a:lnTo>
                    <a:lnTo>
                      <a:pt x="33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7" name="Freeform 60"/>
              <p:cNvSpPr>
                <a:spLocks/>
              </p:cNvSpPr>
              <p:nvPr/>
            </p:nvSpPr>
            <p:spPr bwMode="auto">
              <a:xfrm>
                <a:off x="4367" y="2188"/>
                <a:ext cx="24" cy="12"/>
              </a:xfrm>
              <a:custGeom>
                <a:avLst/>
                <a:gdLst>
                  <a:gd name="T0" fmla="*/ 14 w 24"/>
                  <a:gd name="T1" fmla="*/ 12 h 12"/>
                  <a:gd name="T2" fmla="*/ 16 w 24"/>
                  <a:gd name="T3" fmla="*/ 7 h 12"/>
                  <a:gd name="T4" fmla="*/ 14 w 24"/>
                  <a:gd name="T5" fmla="*/ 5 h 12"/>
                  <a:gd name="T6" fmla="*/ 13 w 24"/>
                  <a:gd name="T7" fmla="*/ 5 h 12"/>
                  <a:gd name="T8" fmla="*/ 11 w 24"/>
                  <a:gd name="T9" fmla="*/ 5 h 12"/>
                  <a:gd name="T10" fmla="*/ 8 w 24"/>
                  <a:gd name="T11" fmla="*/ 5 h 12"/>
                  <a:gd name="T12" fmla="*/ 6 w 24"/>
                  <a:gd name="T13" fmla="*/ 5 h 12"/>
                  <a:gd name="T14" fmla="*/ 5 w 24"/>
                  <a:gd name="T15" fmla="*/ 5 h 12"/>
                  <a:gd name="T16" fmla="*/ 3 w 24"/>
                  <a:gd name="T17" fmla="*/ 5 h 12"/>
                  <a:gd name="T18" fmla="*/ 2 w 24"/>
                  <a:gd name="T19" fmla="*/ 5 h 12"/>
                  <a:gd name="T20" fmla="*/ 0 w 24"/>
                  <a:gd name="T21" fmla="*/ 3 h 12"/>
                  <a:gd name="T22" fmla="*/ 2 w 24"/>
                  <a:gd name="T23" fmla="*/ 3 h 12"/>
                  <a:gd name="T24" fmla="*/ 2 w 24"/>
                  <a:gd name="T25" fmla="*/ 1 h 12"/>
                  <a:gd name="T26" fmla="*/ 3 w 24"/>
                  <a:gd name="T27" fmla="*/ 1 h 12"/>
                  <a:gd name="T28" fmla="*/ 5 w 24"/>
                  <a:gd name="T29" fmla="*/ 1 h 12"/>
                  <a:gd name="T30" fmla="*/ 6 w 24"/>
                  <a:gd name="T31" fmla="*/ 1 h 12"/>
                  <a:gd name="T32" fmla="*/ 8 w 24"/>
                  <a:gd name="T33" fmla="*/ 0 h 12"/>
                  <a:gd name="T34" fmla="*/ 8 w 24"/>
                  <a:gd name="T35" fmla="*/ 0 h 12"/>
                  <a:gd name="T36" fmla="*/ 9 w 24"/>
                  <a:gd name="T37" fmla="*/ 0 h 12"/>
                  <a:gd name="T38" fmla="*/ 14 w 24"/>
                  <a:gd name="T39" fmla="*/ 0 h 12"/>
                  <a:gd name="T40" fmla="*/ 14 w 24"/>
                  <a:gd name="T41" fmla="*/ 0 h 12"/>
                  <a:gd name="T42" fmla="*/ 16 w 24"/>
                  <a:gd name="T43" fmla="*/ 0 h 12"/>
                  <a:gd name="T44" fmla="*/ 17 w 24"/>
                  <a:gd name="T45" fmla="*/ 1 h 12"/>
                  <a:gd name="T46" fmla="*/ 17 w 24"/>
                  <a:gd name="T47" fmla="*/ 1 h 12"/>
                  <a:gd name="T48" fmla="*/ 20 w 24"/>
                  <a:gd name="T49" fmla="*/ 1 h 12"/>
                  <a:gd name="T50" fmla="*/ 20 w 24"/>
                  <a:gd name="T51" fmla="*/ 3 h 12"/>
                  <a:gd name="T52" fmla="*/ 22 w 24"/>
                  <a:gd name="T53" fmla="*/ 3 h 12"/>
                  <a:gd name="T54" fmla="*/ 24 w 24"/>
                  <a:gd name="T55" fmla="*/ 5 h 12"/>
                  <a:gd name="T56" fmla="*/ 24 w 24"/>
                  <a:gd name="T57" fmla="*/ 5 h 12"/>
                  <a:gd name="T58" fmla="*/ 22 w 24"/>
                  <a:gd name="T59" fmla="*/ 7 h 12"/>
                  <a:gd name="T60" fmla="*/ 22 w 24"/>
                  <a:gd name="T61" fmla="*/ 7 h 12"/>
                  <a:gd name="T62" fmla="*/ 20 w 24"/>
                  <a:gd name="T63" fmla="*/ 8 h 12"/>
                  <a:gd name="T64" fmla="*/ 19 w 24"/>
                  <a:gd name="T65" fmla="*/ 8 h 12"/>
                  <a:gd name="T66" fmla="*/ 17 w 24"/>
                  <a:gd name="T67" fmla="*/ 8 h 12"/>
                  <a:gd name="T68" fmla="*/ 16 w 24"/>
                  <a:gd name="T69" fmla="*/ 10 h 12"/>
                  <a:gd name="T70" fmla="*/ 14 w 24"/>
                  <a:gd name="T71" fmla="*/ 12 h 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"/>
                  <a:gd name="T109" fmla="*/ 0 h 12"/>
                  <a:gd name="T110" fmla="*/ 24 w 24"/>
                  <a:gd name="T111" fmla="*/ 12 h 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" h="12">
                    <a:moveTo>
                      <a:pt x="14" y="12"/>
                    </a:moveTo>
                    <a:lnTo>
                      <a:pt x="16" y="7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1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8" name="Freeform 61"/>
              <p:cNvSpPr>
                <a:spLocks/>
              </p:cNvSpPr>
              <p:nvPr/>
            </p:nvSpPr>
            <p:spPr bwMode="auto">
              <a:xfrm>
                <a:off x="4367" y="2188"/>
                <a:ext cx="24" cy="12"/>
              </a:xfrm>
              <a:custGeom>
                <a:avLst/>
                <a:gdLst>
                  <a:gd name="T0" fmla="*/ 14 w 24"/>
                  <a:gd name="T1" fmla="*/ 12 h 12"/>
                  <a:gd name="T2" fmla="*/ 16 w 24"/>
                  <a:gd name="T3" fmla="*/ 7 h 12"/>
                  <a:gd name="T4" fmla="*/ 14 w 24"/>
                  <a:gd name="T5" fmla="*/ 5 h 12"/>
                  <a:gd name="T6" fmla="*/ 13 w 24"/>
                  <a:gd name="T7" fmla="*/ 5 h 12"/>
                  <a:gd name="T8" fmla="*/ 11 w 24"/>
                  <a:gd name="T9" fmla="*/ 5 h 12"/>
                  <a:gd name="T10" fmla="*/ 8 w 24"/>
                  <a:gd name="T11" fmla="*/ 5 h 12"/>
                  <a:gd name="T12" fmla="*/ 6 w 24"/>
                  <a:gd name="T13" fmla="*/ 5 h 12"/>
                  <a:gd name="T14" fmla="*/ 5 w 24"/>
                  <a:gd name="T15" fmla="*/ 5 h 12"/>
                  <a:gd name="T16" fmla="*/ 3 w 24"/>
                  <a:gd name="T17" fmla="*/ 5 h 12"/>
                  <a:gd name="T18" fmla="*/ 2 w 24"/>
                  <a:gd name="T19" fmla="*/ 5 h 12"/>
                  <a:gd name="T20" fmla="*/ 0 w 24"/>
                  <a:gd name="T21" fmla="*/ 3 h 12"/>
                  <a:gd name="T22" fmla="*/ 2 w 24"/>
                  <a:gd name="T23" fmla="*/ 3 h 12"/>
                  <a:gd name="T24" fmla="*/ 2 w 24"/>
                  <a:gd name="T25" fmla="*/ 1 h 12"/>
                  <a:gd name="T26" fmla="*/ 3 w 24"/>
                  <a:gd name="T27" fmla="*/ 1 h 12"/>
                  <a:gd name="T28" fmla="*/ 5 w 24"/>
                  <a:gd name="T29" fmla="*/ 1 h 12"/>
                  <a:gd name="T30" fmla="*/ 6 w 24"/>
                  <a:gd name="T31" fmla="*/ 1 h 12"/>
                  <a:gd name="T32" fmla="*/ 8 w 24"/>
                  <a:gd name="T33" fmla="*/ 0 h 12"/>
                  <a:gd name="T34" fmla="*/ 8 w 24"/>
                  <a:gd name="T35" fmla="*/ 0 h 12"/>
                  <a:gd name="T36" fmla="*/ 9 w 24"/>
                  <a:gd name="T37" fmla="*/ 0 h 12"/>
                  <a:gd name="T38" fmla="*/ 14 w 24"/>
                  <a:gd name="T39" fmla="*/ 0 h 12"/>
                  <a:gd name="T40" fmla="*/ 14 w 24"/>
                  <a:gd name="T41" fmla="*/ 0 h 12"/>
                  <a:gd name="T42" fmla="*/ 16 w 24"/>
                  <a:gd name="T43" fmla="*/ 0 h 12"/>
                  <a:gd name="T44" fmla="*/ 17 w 24"/>
                  <a:gd name="T45" fmla="*/ 1 h 12"/>
                  <a:gd name="T46" fmla="*/ 17 w 24"/>
                  <a:gd name="T47" fmla="*/ 1 h 12"/>
                  <a:gd name="T48" fmla="*/ 20 w 24"/>
                  <a:gd name="T49" fmla="*/ 1 h 12"/>
                  <a:gd name="T50" fmla="*/ 20 w 24"/>
                  <a:gd name="T51" fmla="*/ 3 h 12"/>
                  <a:gd name="T52" fmla="*/ 22 w 24"/>
                  <a:gd name="T53" fmla="*/ 3 h 12"/>
                  <a:gd name="T54" fmla="*/ 24 w 24"/>
                  <a:gd name="T55" fmla="*/ 5 h 12"/>
                  <a:gd name="T56" fmla="*/ 24 w 24"/>
                  <a:gd name="T57" fmla="*/ 5 h 12"/>
                  <a:gd name="T58" fmla="*/ 22 w 24"/>
                  <a:gd name="T59" fmla="*/ 7 h 12"/>
                  <a:gd name="T60" fmla="*/ 22 w 24"/>
                  <a:gd name="T61" fmla="*/ 7 h 12"/>
                  <a:gd name="T62" fmla="*/ 20 w 24"/>
                  <a:gd name="T63" fmla="*/ 8 h 12"/>
                  <a:gd name="T64" fmla="*/ 19 w 24"/>
                  <a:gd name="T65" fmla="*/ 8 h 12"/>
                  <a:gd name="T66" fmla="*/ 17 w 24"/>
                  <a:gd name="T67" fmla="*/ 8 h 12"/>
                  <a:gd name="T68" fmla="*/ 16 w 24"/>
                  <a:gd name="T69" fmla="*/ 10 h 12"/>
                  <a:gd name="T70" fmla="*/ 14 w 24"/>
                  <a:gd name="T71" fmla="*/ 12 h 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"/>
                  <a:gd name="T109" fmla="*/ 0 h 12"/>
                  <a:gd name="T110" fmla="*/ 24 w 24"/>
                  <a:gd name="T111" fmla="*/ 12 h 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" h="12">
                    <a:moveTo>
                      <a:pt x="14" y="12"/>
                    </a:moveTo>
                    <a:lnTo>
                      <a:pt x="16" y="7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10"/>
                    </a:lnTo>
                    <a:lnTo>
                      <a:pt x="14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9" name="Freeform 62"/>
              <p:cNvSpPr>
                <a:spLocks/>
              </p:cNvSpPr>
              <p:nvPr/>
            </p:nvSpPr>
            <p:spPr bwMode="auto">
              <a:xfrm>
                <a:off x="4513" y="218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3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3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0" name="Freeform 63"/>
              <p:cNvSpPr>
                <a:spLocks/>
              </p:cNvSpPr>
              <p:nvPr/>
            </p:nvSpPr>
            <p:spPr bwMode="auto">
              <a:xfrm>
                <a:off x="4513" y="218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3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3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1" name="Freeform 64"/>
              <p:cNvSpPr>
                <a:spLocks/>
              </p:cNvSpPr>
              <p:nvPr/>
            </p:nvSpPr>
            <p:spPr bwMode="auto">
              <a:xfrm>
                <a:off x="4525" y="2188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0 h 3"/>
                  <a:gd name="T4" fmla="*/ 3 w 5"/>
                  <a:gd name="T5" fmla="*/ 0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1 h 3"/>
                  <a:gd name="T12" fmla="*/ 3 w 5"/>
                  <a:gd name="T13" fmla="*/ 1 h 3"/>
                  <a:gd name="T14" fmla="*/ 3 w 5"/>
                  <a:gd name="T15" fmla="*/ 3 h 3"/>
                  <a:gd name="T16" fmla="*/ 3 w 5"/>
                  <a:gd name="T17" fmla="*/ 3 h 3"/>
                  <a:gd name="T18" fmla="*/ 2 w 5"/>
                  <a:gd name="T19" fmla="*/ 3 h 3"/>
                  <a:gd name="T20" fmla="*/ 0 w 5"/>
                  <a:gd name="T21" fmla="*/ 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2" name="Freeform 65"/>
              <p:cNvSpPr>
                <a:spLocks/>
              </p:cNvSpPr>
              <p:nvPr/>
            </p:nvSpPr>
            <p:spPr bwMode="auto">
              <a:xfrm>
                <a:off x="4525" y="2188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0 h 3"/>
                  <a:gd name="T4" fmla="*/ 3 w 5"/>
                  <a:gd name="T5" fmla="*/ 0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1 h 3"/>
                  <a:gd name="T12" fmla="*/ 3 w 5"/>
                  <a:gd name="T13" fmla="*/ 1 h 3"/>
                  <a:gd name="T14" fmla="*/ 3 w 5"/>
                  <a:gd name="T15" fmla="*/ 3 h 3"/>
                  <a:gd name="T16" fmla="*/ 3 w 5"/>
                  <a:gd name="T17" fmla="*/ 3 h 3"/>
                  <a:gd name="T18" fmla="*/ 2 w 5"/>
                  <a:gd name="T19" fmla="*/ 3 h 3"/>
                  <a:gd name="T20" fmla="*/ 0 w 5"/>
                  <a:gd name="T21" fmla="*/ 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3" name="Freeform 66"/>
              <p:cNvSpPr>
                <a:spLocks/>
              </p:cNvSpPr>
              <p:nvPr/>
            </p:nvSpPr>
            <p:spPr bwMode="auto">
              <a:xfrm>
                <a:off x="4362" y="2181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2 h 7"/>
                  <a:gd name="T4" fmla="*/ 0 w 8"/>
                  <a:gd name="T5" fmla="*/ 2 h 7"/>
                  <a:gd name="T6" fmla="*/ 2 w 8"/>
                  <a:gd name="T7" fmla="*/ 2 h 7"/>
                  <a:gd name="T8" fmla="*/ 3 w 8"/>
                  <a:gd name="T9" fmla="*/ 2 h 7"/>
                  <a:gd name="T10" fmla="*/ 3 w 8"/>
                  <a:gd name="T11" fmla="*/ 2 h 7"/>
                  <a:gd name="T12" fmla="*/ 5 w 8"/>
                  <a:gd name="T13" fmla="*/ 0 h 7"/>
                  <a:gd name="T14" fmla="*/ 7 w 8"/>
                  <a:gd name="T15" fmla="*/ 0 h 7"/>
                  <a:gd name="T16" fmla="*/ 8 w 8"/>
                  <a:gd name="T17" fmla="*/ 0 h 7"/>
                  <a:gd name="T18" fmla="*/ 8 w 8"/>
                  <a:gd name="T19" fmla="*/ 0 h 7"/>
                  <a:gd name="T20" fmla="*/ 8 w 8"/>
                  <a:gd name="T21" fmla="*/ 2 h 7"/>
                  <a:gd name="T22" fmla="*/ 8 w 8"/>
                  <a:gd name="T23" fmla="*/ 2 h 7"/>
                  <a:gd name="T24" fmla="*/ 7 w 8"/>
                  <a:gd name="T25" fmla="*/ 2 h 7"/>
                  <a:gd name="T26" fmla="*/ 5 w 8"/>
                  <a:gd name="T27" fmla="*/ 3 h 7"/>
                  <a:gd name="T28" fmla="*/ 3 w 8"/>
                  <a:gd name="T29" fmla="*/ 3 h 7"/>
                  <a:gd name="T30" fmla="*/ 2 w 8"/>
                  <a:gd name="T31" fmla="*/ 3 h 7"/>
                  <a:gd name="T32" fmla="*/ 2 w 8"/>
                  <a:gd name="T33" fmla="*/ 5 h 7"/>
                  <a:gd name="T34" fmla="*/ 0 w 8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4" name="Freeform 67"/>
              <p:cNvSpPr>
                <a:spLocks/>
              </p:cNvSpPr>
              <p:nvPr/>
            </p:nvSpPr>
            <p:spPr bwMode="auto">
              <a:xfrm>
                <a:off x="4362" y="2181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2 h 7"/>
                  <a:gd name="T4" fmla="*/ 0 w 8"/>
                  <a:gd name="T5" fmla="*/ 2 h 7"/>
                  <a:gd name="T6" fmla="*/ 2 w 8"/>
                  <a:gd name="T7" fmla="*/ 2 h 7"/>
                  <a:gd name="T8" fmla="*/ 3 w 8"/>
                  <a:gd name="T9" fmla="*/ 2 h 7"/>
                  <a:gd name="T10" fmla="*/ 3 w 8"/>
                  <a:gd name="T11" fmla="*/ 2 h 7"/>
                  <a:gd name="T12" fmla="*/ 5 w 8"/>
                  <a:gd name="T13" fmla="*/ 0 h 7"/>
                  <a:gd name="T14" fmla="*/ 7 w 8"/>
                  <a:gd name="T15" fmla="*/ 0 h 7"/>
                  <a:gd name="T16" fmla="*/ 8 w 8"/>
                  <a:gd name="T17" fmla="*/ 0 h 7"/>
                  <a:gd name="T18" fmla="*/ 8 w 8"/>
                  <a:gd name="T19" fmla="*/ 0 h 7"/>
                  <a:gd name="T20" fmla="*/ 8 w 8"/>
                  <a:gd name="T21" fmla="*/ 2 h 7"/>
                  <a:gd name="T22" fmla="*/ 8 w 8"/>
                  <a:gd name="T23" fmla="*/ 2 h 7"/>
                  <a:gd name="T24" fmla="*/ 7 w 8"/>
                  <a:gd name="T25" fmla="*/ 2 h 7"/>
                  <a:gd name="T26" fmla="*/ 5 w 8"/>
                  <a:gd name="T27" fmla="*/ 3 h 7"/>
                  <a:gd name="T28" fmla="*/ 3 w 8"/>
                  <a:gd name="T29" fmla="*/ 3 h 7"/>
                  <a:gd name="T30" fmla="*/ 2 w 8"/>
                  <a:gd name="T31" fmla="*/ 3 h 7"/>
                  <a:gd name="T32" fmla="*/ 2 w 8"/>
                  <a:gd name="T33" fmla="*/ 5 h 7"/>
                  <a:gd name="T34" fmla="*/ 0 w 8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" name="Freeform 68"/>
              <p:cNvSpPr>
                <a:spLocks/>
              </p:cNvSpPr>
              <p:nvPr/>
            </p:nvSpPr>
            <p:spPr bwMode="auto">
              <a:xfrm>
                <a:off x="4534" y="2179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5 h 5"/>
                  <a:gd name="T4" fmla="*/ 0 w 7"/>
                  <a:gd name="T5" fmla="*/ 4 h 5"/>
                  <a:gd name="T6" fmla="*/ 0 w 7"/>
                  <a:gd name="T7" fmla="*/ 2 h 5"/>
                  <a:gd name="T8" fmla="*/ 2 w 7"/>
                  <a:gd name="T9" fmla="*/ 2 h 5"/>
                  <a:gd name="T10" fmla="*/ 2 w 7"/>
                  <a:gd name="T11" fmla="*/ 2 h 5"/>
                  <a:gd name="T12" fmla="*/ 4 w 7"/>
                  <a:gd name="T13" fmla="*/ 0 h 5"/>
                  <a:gd name="T14" fmla="*/ 5 w 7"/>
                  <a:gd name="T15" fmla="*/ 2 h 5"/>
                  <a:gd name="T16" fmla="*/ 7 w 7"/>
                  <a:gd name="T17" fmla="*/ 2 h 5"/>
                  <a:gd name="T18" fmla="*/ 0 w 7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" name="Freeform 69"/>
              <p:cNvSpPr>
                <a:spLocks/>
              </p:cNvSpPr>
              <p:nvPr/>
            </p:nvSpPr>
            <p:spPr bwMode="auto">
              <a:xfrm>
                <a:off x="4534" y="2179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5 h 5"/>
                  <a:gd name="T4" fmla="*/ 0 w 7"/>
                  <a:gd name="T5" fmla="*/ 4 h 5"/>
                  <a:gd name="T6" fmla="*/ 0 w 7"/>
                  <a:gd name="T7" fmla="*/ 2 h 5"/>
                  <a:gd name="T8" fmla="*/ 2 w 7"/>
                  <a:gd name="T9" fmla="*/ 2 h 5"/>
                  <a:gd name="T10" fmla="*/ 2 w 7"/>
                  <a:gd name="T11" fmla="*/ 2 h 5"/>
                  <a:gd name="T12" fmla="*/ 4 w 7"/>
                  <a:gd name="T13" fmla="*/ 0 h 5"/>
                  <a:gd name="T14" fmla="*/ 5 w 7"/>
                  <a:gd name="T15" fmla="*/ 2 h 5"/>
                  <a:gd name="T16" fmla="*/ 7 w 7"/>
                  <a:gd name="T17" fmla="*/ 2 h 5"/>
                  <a:gd name="T18" fmla="*/ 0 w 7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7" name="Freeform 70"/>
              <p:cNvSpPr>
                <a:spLocks/>
              </p:cNvSpPr>
              <p:nvPr/>
            </p:nvSpPr>
            <p:spPr bwMode="auto">
              <a:xfrm>
                <a:off x="4355" y="217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8" name="Freeform 71"/>
              <p:cNvSpPr>
                <a:spLocks/>
              </p:cNvSpPr>
              <p:nvPr/>
            </p:nvSpPr>
            <p:spPr bwMode="auto">
              <a:xfrm>
                <a:off x="4355" y="217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9" name="Freeform 72"/>
              <p:cNvSpPr>
                <a:spLocks/>
              </p:cNvSpPr>
              <p:nvPr/>
            </p:nvSpPr>
            <p:spPr bwMode="auto">
              <a:xfrm>
                <a:off x="4355" y="2167"/>
                <a:ext cx="12" cy="11"/>
              </a:xfrm>
              <a:custGeom>
                <a:avLst/>
                <a:gdLst>
                  <a:gd name="T0" fmla="*/ 7 w 12"/>
                  <a:gd name="T1" fmla="*/ 11 h 11"/>
                  <a:gd name="T2" fmla="*/ 7 w 12"/>
                  <a:gd name="T3" fmla="*/ 9 h 11"/>
                  <a:gd name="T4" fmla="*/ 7 w 12"/>
                  <a:gd name="T5" fmla="*/ 7 h 11"/>
                  <a:gd name="T6" fmla="*/ 7 w 12"/>
                  <a:gd name="T7" fmla="*/ 5 h 11"/>
                  <a:gd name="T8" fmla="*/ 6 w 12"/>
                  <a:gd name="T9" fmla="*/ 5 h 11"/>
                  <a:gd name="T10" fmla="*/ 4 w 12"/>
                  <a:gd name="T11" fmla="*/ 4 h 11"/>
                  <a:gd name="T12" fmla="*/ 3 w 12"/>
                  <a:gd name="T13" fmla="*/ 4 h 11"/>
                  <a:gd name="T14" fmla="*/ 1 w 12"/>
                  <a:gd name="T15" fmla="*/ 4 h 11"/>
                  <a:gd name="T16" fmla="*/ 0 w 12"/>
                  <a:gd name="T17" fmla="*/ 2 h 11"/>
                  <a:gd name="T18" fmla="*/ 4 w 12"/>
                  <a:gd name="T19" fmla="*/ 0 h 11"/>
                  <a:gd name="T20" fmla="*/ 6 w 12"/>
                  <a:gd name="T21" fmla="*/ 0 h 11"/>
                  <a:gd name="T22" fmla="*/ 7 w 12"/>
                  <a:gd name="T23" fmla="*/ 2 h 11"/>
                  <a:gd name="T24" fmla="*/ 7 w 12"/>
                  <a:gd name="T25" fmla="*/ 4 h 11"/>
                  <a:gd name="T26" fmla="*/ 9 w 12"/>
                  <a:gd name="T27" fmla="*/ 4 h 11"/>
                  <a:gd name="T28" fmla="*/ 9 w 12"/>
                  <a:gd name="T29" fmla="*/ 5 h 11"/>
                  <a:gd name="T30" fmla="*/ 10 w 12"/>
                  <a:gd name="T31" fmla="*/ 7 h 11"/>
                  <a:gd name="T32" fmla="*/ 12 w 12"/>
                  <a:gd name="T33" fmla="*/ 9 h 11"/>
                  <a:gd name="T34" fmla="*/ 12 w 12"/>
                  <a:gd name="T35" fmla="*/ 11 h 11"/>
                  <a:gd name="T36" fmla="*/ 7 w 12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7" y="11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0" name="Freeform 73"/>
              <p:cNvSpPr>
                <a:spLocks/>
              </p:cNvSpPr>
              <p:nvPr/>
            </p:nvSpPr>
            <p:spPr bwMode="auto">
              <a:xfrm>
                <a:off x="4355" y="2167"/>
                <a:ext cx="12" cy="11"/>
              </a:xfrm>
              <a:custGeom>
                <a:avLst/>
                <a:gdLst>
                  <a:gd name="T0" fmla="*/ 7 w 12"/>
                  <a:gd name="T1" fmla="*/ 11 h 11"/>
                  <a:gd name="T2" fmla="*/ 7 w 12"/>
                  <a:gd name="T3" fmla="*/ 9 h 11"/>
                  <a:gd name="T4" fmla="*/ 7 w 12"/>
                  <a:gd name="T5" fmla="*/ 7 h 11"/>
                  <a:gd name="T6" fmla="*/ 7 w 12"/>
                  <a:gd name="T7" fmla="*/ 5 h 11"/>
                  <a:gd name="T8" fmla="*/ 6 w 12"/>
                  <a:gd name="T9" fmla="*/ 5 h 11"/>
                  <a:gd name="T10" fmla="*/ 4 w 12"/>
                  <a:gd name="T11" fmla="*/ 4 h 11"/>
                  <a:gd name="T12" fmla="*/ 3 w 12"/>
                  <a:gd name="T13" fmla="*/ 4 h 11"/>
                  <a:gd name="T14" fmla="*/ 1 w 12"/>
                  <a:gd name="T15" fmla="*/ 4 h 11"/>
                  <a:gd name="T16" fmla="*/ 0 w 12"/>
                  <a:gd name="T17" fmla="*/ 2 h 11"/>
                  <a:gd name="T18" fmla="*/ 4 w 12"/>
                  <a:gd name="T19" fmla="*/ 0 h 11"/>
                  <a:gd name="T20" fmla="*/ 6 w 12"/>
                  <a:gd name="T21" fmla="*/ 0 h 11"/>
                  <a:gd name="T22" fmla="*/ 7 w 12"/>
                  <a:gd name="T23" fmla="*/ 2 h 11"/>
                  <a:gd name="T24" fmla="*/ 7 w 12"/>
                  <a:gd name="T25" fmla="*/ 4 h 11"/>
                  <a:gd name="T26" fmla="*/ 9 w 12"/>
                  <a:gd name="T27" fmla="*/ 4 h 11"/>
                  <a:gd name="T28" fmla="*/ 9 w 12"/>
                  <a:gd name="T29" fmla="*/ 5 h 11"/>
                  <a:gd name="T30" fmla="*/ 10 w 12"/>
                  <a:gd name="T31" fmla="*/ 7 h 11"/>
                  <a:gd name="T32" fmla="*/ 12 w 12"/>
                  <a:gd name="T33" fmla="*/ 9 h 11"/>
                  <a:gd name="T34" fmla="*/ 12 w 12"/>
                  <a:gd name="T35" fmla="*/ 11 h 11"/>
                  <a:gd name="T36" fmla="*/ 7 w 12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7" y="11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7" y="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1" name="Freeform 74"/>
              <p:cNvSpPr>
                <a:spLocks/>
              </p:cNvSpPr>
              <p:nvPr/>
            </p:nvSpPr>
            <p:spPr bwMode="auto">
              <a:xfrm>
                <a:off x="4533" y="217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2" name="Freeform 75"/>
              <p:cNvSpPr>
                <a:spLocks/>
              </p:cNvSpPr>
              <p:nvPr/>
            </p:nvSpPr>
            <p:spPr bwMode="auto">
              <a:xfrm>
                <a:off x="4533" y="217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3" name="Freeform 76"/>
              <p:cNvSpPr>
                <a:spLocks/>
              </p:cNvSpPr>
              <p:nvPr/>
            </p:nvSpPr>
            <p:spPr bwMode="auto">
              <a:xfrm>
                <a:off x="4545" y="2171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4" name="Freeform 77"/>
              <p:cNvSpPr>
                <a:spLocks/>
              </p:cNvSpPr>
              <p:nvPr/>
            </p:nvSpPr>
            <p:spPr bwMode="auto">
              <a:xfrm>
                <a:off x="4545" y="2171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5" name="Freeform 78"/>
              <p:cNvSpPr>
                <a:spLocks/>
              </p:cNvSpPr>
              <p:nvPr/>
            </p:nvSpPr>
            <p:spPr bwMode="auto">
              <a:xfrm>
                <a:off x="3685" y="2149"/>
                <a:ext cx="9" cy="25"/>
              </a:xfrm>
              <a:custGeom>
                <a:avLst/>
                <a:gdLst>
                  <a:gd name="T0" fmla="*/ 6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18 h 25"/>
                  <a:gd name="T10" fmla="*/ 6 w 9"/>
                  <a:gd name="T11" fmla="*/ 17 h 25"/>
                  <a:gd name="T12" fmla="*/ 6 w 9"/>
                  <a:gd name="T13" fmla="*/ 15 h 25"/>
                  <a:gd name="T14" fmla="*/ 6 w 9"/>
                  <a:gd name="T15" fmla="*/ 13 h 25"/>
                  <a:gd name="T16" fmla="*/ 6 w 9"/>
                  <a:gd name="T17" fmla="*/ 10 h 25"/>
                  <a:gd name="T18" fmla="*/ 6 w 9"/>
                  <a:gd name="T19" fmla="*/ 10 h 25"/>
                  <a:gd name="T20" fmla="*/ 6 w 9"/>
                  <a:gd name="T21" fmla="*/ 8 h 25"/>
                  <a:gd name="T22" fmla="*/ 5 w 9"/>
                  <a:gd name="T23" fmla="*/ 7 h 25"/>
                  <a:gd name="T24" fmla="*/ 5 w 9"/>
                  <a:gd name="T25" fmla="*/ 5 h 25"/>
                  <a:gd name="T26" fmla="*/ 3 w 9"/>
                  <a:gd name="T27" fmla="*/ 5 h 25"/>
                  <a:gd name="T28" fmla="*/ 3 w 9"/>
                  <a:gd name="T29" fmla="*/ 3 h 25"/>
                  <a:gd name="T30" fmla="*/ 2 w 9"/>
                  <a:gd name="T31" fmla="*/ 1 h 25"/>
                  <a:gd name="T32" fmla="*/ 0 w 9"/>
                  <a:gd name="T33" fmla="*/ 0 h 25"/>
                  <a:gd name="T34" fmla="*/ 3 w 9"/>
                  <a:gd name="T35" fmla="*/ 1 h 25"/>
                  <a:gd name="T36" fmla="*/ 5 w 9"/>
                  <a:gd name="T37" fmla="*/ 3 h 25"/>
                  <a:gd name="T38" fmla="*/ 5 w 9"/>
                  <a:gd name="T39" fmla="*/ 5 h 25"/>
                  <a:gd name="T40" fmla="*/ 6 w 9"/>
                  <a:gd name="T41" fmla="*/ 7 h 25"/>
                  <a:gd name="T42" fmla="*/ 6 w 9"/>
                  <a:gd name="T43" fmla="*/ 8 h 25"/>
                  <a:gd name="T44" fmla="*/ 6 w 9"/>
                  <a:gd name="T45" fmla="*/ 10 h 25"/>
                  <a:gd name="T46" fmla="*/ 8 w 9"/>
                  <a:gd name="T47" fmla="*/ 12 h 25"/>
                  <a:gd name="T48" fmla="*/ 8 w 9"/>
                  <a:gd name="T49" fmla="*/ 13 h 25"/>
                  <a:gd name="T50" fmla="*/ 9 w 9"/>
                  <a:gd name="T51" fmla="*/ 15 h 25"/>
                  <a:gd name="T52" fmla="*/ 8 w 9"/>
                  <a:gd name="T53" fmla="*/ 17 h 25"/>
                  <a:gd name="T54" fmla="*/ 8 w 9"/>
                  <a:gd name="T55" fmla="*/ 18 h 25"/>
                  <a:gd name="T56" fmla="*/ 8 w 9"/>
                  <a:gd name="T57" fmla="*/ 18 h 25"/>
                  <a:gd name="T58" fmla="*/ 8 w 9"/>
                  <a:gd name="T59" fmla="*/ 20 h 25"/>
                  <a:gd name="T60" fmla="*/ 8 w 9"/>
                  <a:gd name="T61" fmla="*/ 22 h 25"/>
                  <a:gd name="T62" fmla="*/ 8 w 9"/>
                  <a:gd name="T63" fmla="*/ 23 h 25"/>
                  <a:gd name="T64" fmla="*/ 8 w 9"/>
                  <a:gd name="T65" fmla="*/ 25 h 25"/>
                  <a:gd name="T66" fmla="*/ 6 w 9"/>
                  <a:gd name="T67" fmla="*/ 25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"/>
                  <a:gd name="T103" fmla="*/ 0 h 25"/>
                  <a:gd name="T104" fmla="*/ 9 w 9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" h="25">
                    <a:moveTo>
                      <a:pt x="6" y="25"/>
                    </a:moveTo>
                    <a:lnTo>
                      <a:pt x="6" y="23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6" name="Freeform 79"/>
              <p:cNvSpPr>
                <a:spLocks/>
              </p:cNvSpPr>
              <p:nvPr/>
            </p:nvSpPr>
            <p:spPr bwMode="auto">
              <a:xfrm>
                <a:off x="3685" y="2149"/>
                <a:ext cx="9" cy="25"/>
              </a:xfrm>
              <a:custGeom>
                <a:avLst/>
                <a:gdLst>
                  <a:gd name="T0" fmla="*/ 6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18 h 25"/>
                  <a:gd name="T10" fmla="*/ 6 w 9"/>
                  <a:gd name="T11" fmla="*/ 17 h 25"/>
                  <a:gd name="T12" fmla="*/ 6 w 9"/>
                  <a:gd name="T13" fmla="*/ 15 h 25"/>
                  <a:gd name="T14" fmla="*/ 6 w 9"/>
                  <a:gd name="T15" fmla="*/ 13 h 25"/>
                  <a:gd name="T16" fmla="*/ 6 w 9"/>
                  <a:gd name="T17" fmla="*/ 10 h 25"/>
                  <a:gd name="T18" fmla="*/ 6 w 9"/>
                  <a:gd name="T19" fmla="*/ 10 h 25"/>
                  <a:gd name="T20" fmla="*/ 6 w 9"/>
                  <a:gd name="T21" fmla="*/ 8 h 25"/>
                  <a:gd name="T22" fmla="*/ 5 w 9"/>
                  <a:gd name="T23" fmla="*/ 7 h 25"/>
                  <a:gd name="T24" fmla="*/ 5 w 9"/>
                  <a:gd name="T25" fmla="*/ 5 h 25"/>
                  <a:gd name="T26" fmla="*/ 3 w 9"/>
                  <a:gd name="T27" fmla="*/ 5 h 25"/>
                  <a:gd name="T28" fmla="*/ 3 w 9"/>
                  <a:gd name="T29" fmla="*/ 3 h 25"/>
                  <a:gd name="T30" fmla="*/ 2 w 9"/>
                  <a:gd name="T31" fmla="*/ 1 h 25"/>
                  <a:gd name="T32" fmla="*/ 0 w 9"/>
                  <a:gd name="T33" fmla="*/ 0 h 25"/>
                  <a:gd name="T34" fmla="*/ 3 w 9"/>
                  <a:gd name="T35" fmla="*/ 1 h 25"/>
                  <a:gd name="T36" fmla="*/ 5 w 9"/>
                  <a:gd name="T37" fmla="*/ 3 h 25"/>
                  <a:gd name="T38" fmla="*/ 5 w 9"/>
                  <a:gd name="T39" fmla="*/ 5 h 25"/>
                  <a:gd name="T40" fmla="*/ 6 w 9"/>
                  <a:gd name="T41" fmla="*/ 7 h 25"/>
                  <a:gd name="T42" fmla="*/ 6 w 9"/>
                  <a:gd name="T43" fmla="*/ 8 h 25"/>
                  <a:gd name="T44" fmla="*/ 6 w 9"/>
                  <a:gd name="T45" fmla="*/ 10 h 25"/>
                  <a:gd name="T46" fmla="*/ 8 w 9"/>
                  <a:gd name="T47" fmla="*/ 12 h 25"/>
                  <a:gd name="T48" fmla="*/ 8 w 9"/>
                  <a:gd name="T49" fmla="*/ 13 h 25"/>
                  <a:gd name="T50" fmla="*/ 9 w 9"/>
                  <a:gd name="T51" fmla="*/ 15 h 25"/>
                  <a:gd name="T52" fmla="*/ 8 w 9"/>
                  <a:gd name="T53" fmla="*/ 17 h 25"/>
                  <a:gd name="T54" fmla="*/ 8 w 9"/>
                  <a:gd name="T55" fmla="*/ 18 h 25"/>
                  <a:gd name="T56" fmla="*/ 8 w 9"/>
                  <a:gd name="T57" fmla="*/ 18 h 25"/>
                  <a:gd name="T58" fmla="*/ 8 w 9"/>
                  <a:gd name="T59" fmla="*/ 20 h 25"/>
                  <a:gd name="T60" fmla="*/ 8 w 9"/>
                  <a:gd name="T61" fmla="*/ 22 h 25"/>
                  <a:gd name="T62" fmla="*/ 8 w 9"/>
                  <a:gd name="T63" fmla="*/ 23 h 25"/>
                  <a:gd name="T64" fmla="*/ 8 w 9"/>
                  <a:gd name="T65" fmla="*/ 25 h 25"/>
                  <a:gd name="T66" fmla="*/ 6 w 9"/>
                  <a:gd name="T67" fmla="*/ 25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"/>
                  <a:gd name="T103" fmla="*/ 0 h 25"/>
                  <a:gd name="T104" fmla="*/ 9 w 9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" h="25">
                    <a:moveTo>
                      <a:pt x="6" y="25"/>
                    </a:moveTo>
                    <a:lnTo>
                      <a:pt x="6" y="23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6" y="2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7" name="Freeform 80"/>
              <p:cNvSpPr>
                <a:spLocks/>
              </p:cNvSpPr>
              <p:nvPr/>
            </p:nvSpPr>
            <p:spPr bwMode="auto">
              <a:xfrm>
                <a:off x="4597" y="2145"/>
                <a:ext cx="23" cy="26"/>
              </a:xfrm>
              <a:custGeom>
                <a:avLst/>
                <a:gdLst>
                  <a:gd name="T0" fmla="*/ 6 w 23"/>
                  <a:gd name="T1" fmla="*/ 26 h 26"/>
                  <a:gd name="T2" fmla="*/ 0 w 23"/>
                  <a:gd name="T3" fmla="*/ 22 h 26"/>
                  <a:gd name="T4" fmla="*/ 0 w 23"/>
                  <a:gd name="T5" fmla="*/ 14 h 26"/>
                  <a:gd name="T6" fmla="*/ 0 w 23"/>
                  <a:gd name="T7" fmla="*/ 14 h 26"/>
                  <a:gd name="T8" fmla="*/ 2 w 23"/>
                  <a:gd name="T9" fmla="*/ 14 h 26"/>
                  <a:gd name="T10" fmla="*/ 3 w 23"/>
                  <a:gd name="T11" fmla="*/ 12 h 26"/>
                  <a:gd name="T12" fmla="*/ 3 w 23"/>
                  <a:gd name="T13" fmla="*/ 12 h 26"/>
                  <a:gd name="T14" fmla="*/ 5 w 23"/>
                  <a:gd name="T15" fmla="*/ 12 h 26"/>
                  <a:gd name="T16" fmla="*/ 6 w 23"/>
                  <a:gd name="T17" fmla="*/ 11 h 26"/>
                  <a:gd name="T18" fmla="*/ 8 w 23"/>
                  <a:gd name="T19" fmla="*/ 9 h 26"/>
                  <a:gd name="T20" fmla="*/ 9 w 23"/>
                  <a:gd name="T21" fmla="*/ 9 h 26"/>
                  <a:gd name="T22" fmla="*/ 9 w 23"/>
                  <a:gd name="T23" fmla="*/ 7 h 26"/>
                  <a:gd name="T24" fmla="*/ 11 w 23"/>
                  <a:gd name="T25" fmla="*/ 7 h 26"/>
                  <a:gd name="T26" fmla="*/ 12 w 23"/>
                  <a:gd name="T27" fmla="*/ 5 h 26"/>
                  <a:gd name="T28" fmla="*/ 14 w 23"/>
                  <a:gd name="T29" fmla="*/ 4 h 26"/>
                  <a:gd name="T30" fmla="*/ 17 w 23"/>
                  <a:gd name="T31" fmla="*/ 4 h 26"/>
                  <a:gd name="T32" fmla="*/ 19 w 23"/>
                  <a:gd name="T33" fmla="*/ 2 h 26"/>
                  <a:gd name="T34" fmla="*/ 20 w 23"/>
                  <a:gd name="T35" fmla="*/ 2 h 26"/>
                  <a:gd name="T36" fmla="*/ 22 w 23"/>
                  <a:gd name="T37" fmla="*/ 0 h 26"/>
                  <a:gd name="T38" fmla="*/ 23 w 23"/>
                  <a:gd name="T39" fmla="*/ 2 h 26"/>
                  <a:gd name="T40" fmla="*/ 23 w 23"/>
                  <a:gd name="T41" fmla="*/ 5 h 26"/>
                  <a:gd name="T42" fmla="*/ 23 w 23"/>
                  <a:gd name="T43" fmla="*/ 7 h 26"/>
                  <a:gd name="T44" fmla="*/ 23 w 23"/>
                  <a:gd name="T45" fmla="*/ 11 h 26"/>
                  <a:gd name="T46" fmla="*/ 23 w 23"/>
                  <a:gd name="T47" fmla="*/ 14 h 26"/>
                  <a:gd name="T48" fmla="*/ 23 w 23"/>
                  <a:gd name="T49" fmla="*/ 16 h 26"/>
                  <a:gd name="T50" fmla="*/ 22 w 23"/>
                  <a:gd name="T51" fmla="*/ 19 h 26"/>
                  <a:gd name="T52" fmla="*/ 20 w 23"/>
                  <a:gd name="T53" fmla="*/ 21 h 26"/>
                  <a:gd name="T54" fmla="*/ 20 w 23"/>
                  <a:gd name="T55" fmla="*/ 22 h 26"/>
                  <a:gd name="T56" fmla="*/ 19 w 23"/>
                  <a:gd name="T57" fmla="*/ 22 h 26"/>
                  <a:gd name="T58" fmla="*/ 17 w 23"/>
                  <a:gd name="T59" fmla="*/ 24 h 26"/>
                  <a:gd name="T60" fmla="*/ 14 w 23"/>
                  <a:gd name="T61" fmla="*/ 24 h 26"/>
                  <a:gd name="T62" fmla="*/ 12 w 23"/>
                  <a:gd name="T63" fmla="*/ 26 h 26"/>
                  <a:gd name="T64" fmla="*/ 11 w 23"/>
                  <a:gd name="T65" fmla="*/ 26 h 26"/>
                  <a:gd name="T66" fmla="*/ 8 w 23"/>
                  <a:gd name="T67" fmla="*/ 26 h 26"/>
                  <a:gd name="T68" fmla="*/ 6 w 23"/>
                  <a:gd name="T69" fmla="*/ 26 h 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26"/>
                  <a:gd name="T107" fmla="*/ 23 w 23"/>
                  <a:gd name="T108" fmla="*/ 26 h 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26">
                    <a:moveTo>
                      <a:pt x="6" y="26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8" name="Freeform 81"/>
              <p:cNvSpPr>
                <a:spLocks/>
              </p:cNvSpPr>
              <p:nvPr/>
            </p:nvSpPr>
            <p:spPr bwMode="auto">
              <a:xfrm>
                <a:off x="4597" y="2145"/>
                <a:ext cx="23" cy="26"/>
              </a:xfrm>
              <a:custGeom>
                <a:avLst/>
                <a:gdLst>
                  <a:gd name="T0" fmla="*/ 6 w 23"/>
                  <a:gd name="T1" fmla="*/ 26 h 26"/>
                  <a:gd name="T2" fmla="*/ 0 w 23"/>
                  <a:gd name="T3" fmla="*/ 22 h 26"/>
                  <a:gd name="T4" fmla="*/ 0 w 23"/>
                  <a:gd name="T5" fmla="*/ 14 h 26"/>
                  <a:gd name="T6" fmla="*/ 0 w 23"/>
                  <a:gd name="T7" fmla="*/ 14 h 26"/>
                  <a:gd name="T8" fmla="*/ 2 w 23"/>
                  <a:gd name="T9" fmla="*/ 14 h 26"/>
                  <a:gd name="T10" fmla="*/ 3 w 23"/>
                  <a:gd name="T11" fmla="*/ 12 h 26"/>
                  <a:gd name="T12" fmla="*/ 3 w 23"/>
                  <a:gd name="T13" fmla="*/ 12 h 26"/>
                  <a:gd name="T14" fmla="*/ 5 w 23"/>
                  <a:gd name="T15" fmla="*/ 12 h 26"/>
                  <a:gd name="T16" fmla="*/ 6 w 23"/>
                  <a:gd name="T17" fmla="*/ 11 h 26"/>
                  <a:gd name="T18" fmla="*/ 8 w 23"/>
                  <a:gd name="T19" fmla="*/ 9 h 26"/>
                  <a:gd name="T20" fmla="*/ 9 w 23"/>
                  <a:gd name="T21" fmla="*/ 9 h 26"/>
                  <a:gd name="T22" fmla="*/ 9 w 23"/>
                  <a:gd name="T23" fmla="*/ 7 h 26"/>
                  <a:gd name="T24" fmla="*/ 11 w 23"/>
                  <a:gd name="T25" fmla="*/ 7 h 26"/>
                  <a:gd name="T26" fmla="*/ 12 w 23"/>
                  <a:gd name="T27" fmla="*/ 5 h 26"/>
                  <a:gd name="T28" fmla="*/ 14 w 23"/>
                  <a:gd name="T29" fmla="*/ 4 h 26"/>
                  <a:gd name="T30" fmla="*/ 17 w 23"/>
                  <a:gd name="T31" fmla="*/ 4 h 26"/>
                  <a:gd name="T32" fmla="*/ 19 w 23"/>
                  <a:gd name="T33" fmla="*/ 2 h 26"/>
                  <a:gd name="T34" fmla="*/ 20 w 23"/>
                  <a:gd name="T35" fmla="*/ 2 h 26"/>
                  <a:gd name="T36" fmla="*/ 22 w 23"/>
                  <a:gd name="T37" fmla="*/ 0 h 26"/>
                  <a:gd name="T38" fmla="*/ 23 w 23"/>
                  <a:gd name="T39" fmla="*/ 2 h 26"/>
                  <a:gd name="T40" fmla="*/ 23 w 23"/>
                  <a:gd name="T41" fmla="*/ 5 h 26"/>
                  <a:gd name="T42" fmla="*/ 23 w 23"/>
                  <a:gd name="T43" fmla="*/ 7 h 26"/>
                  <a:gd name="T44" fmla="*/ 23 w 23"/>
                  <a:gd name="T45" fmla="*/ 11 h 26"/>
                  <a:gd name="T46" fmla="*/ 23 w 23"/>
                  <a:gd name="T47" fmla="*/ 14 h 26"/>
                  <a:gd name="T48" fmla="*/ 23 w 23"/>
                  <a:gd name="T49" fmla="*/ 16 h 26"/>
                  <a:gd name="T50" fmla="*/ 22 w 23"/>
                  <a:gd name="T51" fmla="*/ 19 h 26"/>
                  <a:gd name="T52" fmla="*/ 20 w 23"/>
                  <a:gd name="T53" fmla="*/ 21 h 26"/>
                  <a:gd name="T54" fmla="*/ 20 w 23"/>
                  <a:gd name="T55" fmla="*/ 22 h 26"/>
                  <a:gd name="T56" fmla="*/ 19 w 23"/>
                  <a:gd name="T57" fmla="*/ 22 h 26"/>
                  <a:gd name="T58" fmla="*/ 17 w 23"/>
                  <a:gd name="T59" fmla="*/ 24 h 26"/>
                  <a:gd name="T60" fmla="*/ 14 w 23"/>
                  <a:gd name="T61" fmla="*/ 24 h 26"/>
                  <a:gd name="T62" fmla="*/ 12 w 23"/>
                  <a:gd name="T63" fmla="*/ 26 h 26"/>
                  <a:gd name="T64" fmla="*/ 11 w 23"/>
                  <a:gd name="T65" fmla="*/ 26 h 26"/>
                  <a:gd name="T66" fmla="*/ 8 w 23"/>
                  <a:gd name="T67" fmla="*/ 26 h 26"/>
                  <a:gd name="T68" fmla="*/ 6 w 23"/>
                  <a:gd name="T69" fmla="*/ 26 h 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26"/>
                  <a:gd name="T107" fmla="*/ 23 w 23"/>
                  <a:gd name="T108" fmla="*/ 26 h 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26">
                    <a:moveTo>
                      <a:pt x="6" y="26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6" y="2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9" name="Freeform 82"/>
              <p:cNvSpPr>
                <a:spLocks/>
              </p:cNvSpPr>
              <p:nvPr/>
            </p:nvSpPr>
            <p:spPr bwMode="auto">
              <a:xfrm>
                <a:off x="3626" y="2152"/>
                <a:ext cx="26" cy="17"/>
              </a:xfrm>
              <a:custGeom>
                <a:avLst/>
                <a:gdLst>
                  <a:gd name="T0" fmla="*/ 26 w 26"/>
                  <a:gd name="T1" fmla="*/ 17 h 17"/>
                  <a:gd name="T2" fmla="*/ 25 w 26"/>
                  <a:gd name="T3" fmla="*/ 12 h 17"/>
                  <a:gd name="T4" fmla="*/ 23 w 26"/>
                  <a:gd name="T5" fmla="*/ 10 h 17"/>
                  <a:gd name="T6" fmla="*/ 20 w 26"/>
                  <a:gd name="T7" fmla="*/ 9 h 17"/>
                  <a:gd name="T8" fmla="*/ 17 w 26"/>
                  <a:gd name="T9" fmla="*/ 7 h 17"/>
                  <a:gd name="T10" fmla="*/ 14 w 26"/>
                  <a:gd name="T11" fmla="*/ 7 h 17"/>
                  <a:gd name="T12" fmla="*/ 11 w 26"/>
                  <a:gd name="T13" fmla="*/ 5 h 17"/>
                  <a:gd name="T14" fmla="*/ 6 w 26"/>
                  <a:gd name="T15" fmla="*/ 4 h 17"/>
                  <a:gd name="T16" fmla="*/ 3 w 26"/>
                  <a:gd name="T17" fmla="*/ 4 h 17"/>
                  <a:gd name="T18" fmla="*/ 0 w 26"/>
                  <a:gd name="T19" fmla="*/ 2 h 17"/>
                  <a:gd name="T20" fmla="*/ 0 w 26"/>
                  <a:gd name="T21" fmla="*/ 0 h 17"/>
                  <a:gd name="T22" fmla="*/ 4 w 26"/>
                  <a:gd name="T23" fmla="*/ 0 h 17"/>
                  <a:gd name="T24" fmla="*/ 6 w 26"/>
                  <a:gd name="T25" fmla="*/ 0 h 17"/>
                  <a:gd name="T26" fmla="*/ 7 w 26"/>
                  <a:gd name="T27" fmla="*/ 0 h 17"/>
                  <a:gd name="T28" fmla="*/ 11 w 26"/>
                  <a:gd name="T29" fmla="*/ 2 h 17"/>
                  <a:gd name="T30" fmla="*/ 12 w 26"/>
                  <a:gd name="T31" fmla="*/ 4 h 17"/>
                  <a:gd name="T32" fmla="*/ 14 w 26"/>
                  <a:gd name="T33" fmla="*/ 4 h 17"/>
                  <a:gd name="T34" fmla="*/ 15 w 26"/>
                  <a:gd name="T35" fmla="*/ 5 h 17"/>
                  <a:gd name="T36" fmla="*/ 18 w 26"/>
                  <a:gd name="T37" fmla="*/ 5 h 17"/>
                  <a:gd name="T38" fmla="*/ 20 w 26"/>
                  <a:gd name="T39" fmla="*/ 7 h 17"/>
                  <a:gd name="T40" fmla="*/ 22 w 26"/>
                  <a:gd name="T41" fmla="*/ 7 h 17"/>
                  <a:gd name="T42" fmla="*/ 22 w 26"/>
                  <a:gd name="T43" fmla="*/ 9 h 17"/>
                  <a:gd name="T44" fmla="*/ 23 w 26"/>
                  <a:gd name="T45" fmla="*/ 9 h 17"/>
                  <a:gd name="T46" fmla="*/ 25 w 26"/>
                  <a:gd name="T47" fmla="*/ 10 h 17"/>
                  <a:gd name="T48" fmla="*/ 25 w 26"/>
                  <a:gd name="T49" fmla="*/ 12 h 17"/>
                  <a:gd name="T50" fmla="*/ 26 w 26"/>
                  <a:gd name="T51" fmla="*/ 14 h 17"/>
                  <a:gd name="T52" fmla="*/ 26 w 26"/>
                  <a:gd name="T53" fmla="*/ 15 h 17"/>
                  <a:gd name="T54" fmla="*/ 26 w 26"/>
                  <a:gd name="T55" fmla="*/ 17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"/>
                  <a:gd name="T85" fmla="*/ 0 h 17"/>
                  <a:gd name="T86" fmla="*/ 26 w 26"/>
                  <a:gd name="T87" fmla="*/ 17 h 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" h="17">
                    <a:moveTo>
                      <a:pt x="26" y="17"/>
                    </a:moveTo>
                    <a:lnTo>
                      <a:pt x="25" y="12"/>
                    </a:lnTo>
                    <a:lnTo>
                      <a:pt x="23" y="10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0" name="Freeform 83"/>
              <p:cNvSpPr>
                <a:spLocks/>
              </p:cNvSpPr>
              <p:nvPr/>
            </p:nvSpPr>
            <p:spPr bwMode="auto">
              <a:xfrm>
                <a:off x="3626" y="2152"/>
                <a:ext cx="26" cy="17"/>
              </a:xfrm>
              <a:custGeom>
                <a:avLst/>
                <a:gdLst>
                  <a:gd name="T0" fmla="*/ 26 w 26"/>
                  <a:gd name="T1" fmla="*/ 17 h 17"/>
                  <a:gd name="T2" fmla="*/ 25 w 26"/>
                  <a:gd name="T3" fmla="*/ 12 h 17"/>
                  <a:gd name="T4" fmla="*/ 23 w 26"/>
                  <a:gd name="T5" fmla="*/ 10 h 17"/>
                  <a:gd name="T6" fmla="*/ 20 w 26"/>
                  <a:gd name="T7" fmla="*/ 9 h 17"/>
                  <a:gd name="T8" fmla="*/ 17 w 26"/>
                  <a:gd name="T9" fmla="*/ 7 h 17"/>
                  <a:gd name="T10" fmla="*/ 14 w 26"/>
                  <a:gd name="T11" fmla="*/ 7 h 17"/>
                  <a:gd name="T12" fmla="*/ 11 w 26"/>
                  <a:gd name="T13" fmla="*/ 5 h 17"/>
                  <a:gd name="T14" fmla="*/ 6 w 26"/>
                  <a:gd name="T15" fmla="*/ 4 h 17"/>
                  <a:gd name="T16" fmla="*/ 3 w 26"/>
                  <a:gd name="T17" fmla="*/ 4 h 17"/>
                  <a:gd name="T18" fmla="*/ 0 w 26"/>
                  <a:gd name="T19" fmla="*/ 2 h 17"/>
                  <a:gd name="T20" fmla="*/ 0 w 26"/>
                  <a:gd name="T21" fmla="*/ 0 h 17"/>
                  <a:gd name="T22" fmla="*/ 4 w 26"/>
                  <a:gd name="T23" fmla="*/ 0 h 17"/>
                  <a:gd name="T24" fmla="*/ 6 w 26"/>
                  <a:gd name="T25" fmla="*/ 0 h 17"/>
                  <a:gd name="T26" fmla="*/ 7 w 26"/>
                  <a:gd name="T27" fmla="*/ 0 h 17"/>
                  <a:gd name="T28" fmla="*/ 11 w 26"/>
                  <a:gd name="T29" fmla="*/ 2 h 17"/>
                  <a:gd name="T30" fmla="*/ 12 w 26"/>
                  <a:gd name="T31" fmla="*/ 4 h 17"/>
                  <a:gd name="T32" fmla="*/ 14 w 26"/>
                  <a:gd name="T33" fmla="*/ 4 h 17"/>
                  <a:gd name="T34" fmla="*/ 15 w 26"/>
                  <a:gd name="T35" fmla="*/ 5 h 17"/>
                  <a:gd name="T36" fmla="*/ 18 w 26"/>
                  <a:gd name="T37" fmla="*/ 5 h 17"/>
                  <a:gd name="T38" fmla="*/ 20 w 26"/>
                  <a:gd name="T39" fmla="*/ 7 h 17"/>
                  <a:gd name="T40" fmla="*/ 22 w 26"/>
                  <a:gd name="T41" fmla="*/ 7 h 17"/>
                  <a:gd name="T42" fmla="*/ 22 w 26"/>
                  <a:gd name="T43" fmla="*/ 9 h 17"/>
                  <a:gd name="T44" fmla="*/ 23 w 26"/>
                  <a:gd name="T45" fmla="*/ 9 h 17"/>
                  <a:gd name="T46" fmla="*/ 25 w 26"/>
                  <a:gd name="T47" fmla="*/ 10 h 17"/>
                  <a:gd name="T48" fmla="*/ 25 w 26"/>
                  <a:gd name="T49" fmla="*/ 12 h 17"/>
                  <a:gd name="T50" fmla="*/ 26 w 26"/>
                  <a:gd name="T51" fmla="*/ 14 h 17"/>
                  <a:gd name="T52" fmla="*/ 26 w 26"/>
                  <a:gd name="T53" fmla="*/ 15 h 17"/>
                  <a:gd name="T54" fmla="*/ 26 w 26"/>
                  <a:gd name="T55" fmla="*/ 17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"/>
                  <a:gd name="T85" fmla="*/ 0 h 17"/>
                  <a:gd name="T86" fmla="*/ 26 w 26"/>
                  <a:gd name="T87" fmla="*/ 17 h 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" h="17">
                    <a:moveTo>
                      <a:pt x="26" y="17"/>
                    </a:moveTo>
                    <a:lnTo>
                      <a:pt x="25" y="12"/>
                    </a:lnTo>
                    <a:lnTo>
                      <a:pt x="23" y="10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1" name="Freeform 84"/>
              <p:cNvSpPr>
                <a:spLocks/>
              </p:cNvSpPr>
              <p:nvPr/>
            </p:nvSpPr>
            <p:spPr bwMode="auto">
              <a:xfrm>
                <a:off x="4556" y="2164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2" name="Freeform 85"/>
              <p:cNvSpPr>
                <a:spLocks/>
              </p:cNvSpPr>
              <p:nvPr/>
            </p:nvSpPr>
            <p:spPr bwMode="auto">
              <a:xfrm>
                <a:off x="4556" y="2164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3" name="Freeform 86"/>
              <p:cNvSpPr>
                <a:spLocks/>
              </p:cNvSpPr>
              <p:nvPr/>
            </p:nvSpPr>
            <p:spPr bwMode="auto">
              <a:xfrm>
                <a:off x="4342" y="2164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2 w 9"/>
                  <a:gd name="T3" fmla="*/ 0 h 1"/>
                  <a:gd name="T4" fmla="*/ 2 w 9"/>
                  <a:gd name="T5" fmla="*/ 0 h 1"/>
                  <a:gd name="T6" fmla="*/ 3 w 9"/>
                  <a:gd name="T7" fmla="*/ 0 h 1"/>
                  <a:gd name="T8" fmla="*/ 3 w 9"/>
                  <a:gd name="T9" fmla="*/ 0 h 1"/>
                  <a:gd name="T10" fmla="*/ 5 w 9"/>
                  <a:gd name="T11" fmla="*/ 0 h 1"/>
                  <a:gd name="T12" fmla="*/ 6 w 9"/>
                  <a:gd name="T13" fmla="*/ 0 h 1"/>
                  <a:gd name="T14" fmla="*/ 8 w 9"/>
                  <a:gd name="T15" fmla="*/ 0 h 1"/>
                  <a:gd name="T16" fmla="*/ 9 w 9"/>
                  <a:gd name="T17" fmla="*/ 0 h 1"/>
                  <a:gd name="T18" fmla="*/ 8 w 9"/>
                  <a:gd name="T19" fmla="*/ 0 h 1"/>
                  <a:gd name="T20" fmla="*/ 6 w 9"/>
                  <a:gd name="T21" fmla="*/ 0 h 1"/>
                  <a:gd name="T22" fmla="*/ 6 w 9"/>
                  <a:gd name="T23" fmla="*/ 0 h 1"/>
                  <a:gd name="T24" fmla="*/ 5 w 9"/>
                  <a:gd name="T25" fmla="*/ 0 h 1"/>
                  <a:gd name="T26" fmla="*/ 3 w 9"/>
                  <a:gd name="T27" fmla="*/ 0 h 1"/>
                  <a:gd name="T28" fmla="*/ 3 w 9"/>
                  <a:gd name="T29" fmla="*/ 0 h 1"/>
                  <a:gd name="T30" fmla="*/ 2 w 9"/>
                  <a:gd name="T31" fmla="*/ 0 h 1"/>
                  <a:gd name="T32" fmla="*/ 0 w 9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"/>
                  <a:gd name="T53" fmla="*/ 9 w 9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4" name="Freeform 87"/>
              <p:cNvSpPr>
                <a:spLocks/>
              </p:cNvSpPr>
              <p:nvPr/>
            </p:nvSpPr>
            <p:spPr bwMode="auto">
              <a:xfrm>
                <a:off x="4342" y="2164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2 w 9"/>
                  <a:gd name="T3" fmla="*/ 0 h 1"/>
                  <a:gd name="T4" fmla="*/ 2 w 9"/>
                  <a:gd name="T5" fmla="*/ 0 h 1"/>
                  <a:gd name="T6" fmla="*/ 3 w 9"/>
                  <a:gd name="T7" fmla="*/ 0 h 1"/>
                  <a:gd name="T8" fmla="*/ 3 w 9"/>
                  <a:gd name="T9" fmla="*/ 0 h 1"/>
                  <a:gd name="T10" fmla="*/ 5 w 9"/>
                  <a:gd name="T11" fmla="*/ 0 h 1"/>
                  <a:gd name="T12" fmla="*/ 6 w 9"/>
                  <a:gd name="T13" fmla="*/ 0 h 1"/>
                  <a:gd name="T14" fmla="*/ 8 w 9"/>
                  <a:gd name="T15" fmla="*/ 0 h 1"/>
                  <a:gd name="T16" fmla="*/ 9 w 9"/>
                  <a:gd name="T17" fmla="*/ 0 h 1"/>
                  <a:gd name="T18" fmla="*/ 8 w 9"/>
                  <a:gd name="T19" fmla="*/ 0 h 1"/>
                  <a:gd name="T20" fmla="*/ 6 w 9"/>
                  <a:gd name="T21" fmla="*/ 0 h 1"/>
                  <a:gd name="T22" fmla="*/ 6 w 9"/>
                  <a:gd name="T23" fmla="*/ 0 h 1"/>
                  <a:gd name="T24" fmla="*/ 5 w 9"/>
                  <a:gd name="T25" fmla="*/ 0 h 1"/>
                  <a:gd name="T26" fmla="*/ 3 w 9"/>
                  <a:gd name="T27" fmla="*/ 0 h 1"/>
                  <a:gd name="T28" fmla="*/ 3 w 9"/>
                  <a:gd name="T29" fmla="*/ 0 h 1"/>
                  <a:gd name="T30" fmla="*/ 2 w 9"/>
                  <a:gd name="T31" fmla="*/ 0 h 1"/>
                  <a:gd name="T32" fmla="*/ 0 w 9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"/>
                  <a:gd name="T53" fmla="*/ 9 w 9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5" name="Freeform 88"/>
              <p:cNvSpPr>
                <a:spLocks/>
              </p:cNvSpPr>
              <p:nvPr/>
            </p:nvSpPr>
            <p:spPr bwMode="auto">
              <a:xfrm>
                <a:off x="4786" y="2139"/>
                <a:ext cx="52" cy="22"/>
              </a:xfrm>
              <a:custGeom>
                <a:avLst/>
                <a:gdLst>
                  <a:gd name="T0" fmla="*/ 38 w 52"/>
                  <a:gd name="T1" fmla="*/ 22 h 22"/>
                  <a:gd name="T2" fmla="*/ 35 w 52"/>
                  <a:gd name="T3" fmla="*/ 22 h 22"/>
                  <a:gd name="T4" fmla="*/ 32 w 52"/>
                  <a:gd name="T5" fmla="*/ 20 h 22"/>
                  <a:gd name="T6" fmla="*/ 28 w 52"/>
                  <a:gd name="T7" fmla="*/ 20 h 22"/>
                  <a:gd name="T8" fmla="*/ 25 w 52"/>
                  <a:gd name="T9" fmla="*/ 20 h 22"/>
                  <a:gd name="T10" fmla="*/ 21 w 52"/>
                  <a:gd name="T11" fmla="*/ 18 h 22"/>
                  <a:gd name="T12" fmla="*/ 17 w 52"/>
                  <a:gd name="T13" fmla="*/ 18 h 22"/>
                  <a:gd name="T14" fmla="*/ 14 w 52"/>
                  <a:gd name="T15" fmla="*/ 17 h 22"/>
                  <a:gd name="T16" fmla="*/ 11 w 52"/>
                  <a:gd name="T17" fmla="*/ 15 h 22"/>
                  <a:gd name="T18" fmla="*/ 5 w 52"/>
                  <a:gd name="T19" fmla="*/ 10 h 22"/>
                  <a:gd name="T20" fmla="*/ 5 w 52"/>
                  <a:gd name="T21" fmla="*/ 8 h 22"/>
                  <a:gd name="T22" fmla="*/ 3 w 52"/>
                  <a:gd name="T23" fmla="*/ 8 h 22"/>
                  <a:gd name="T24" fmla="*/ 3 w 52"/>
                  <a:gd name="T25" fmla="*/ 6 h 22"/>
                  <a:gd name="T26" fmla="*/ 3 w 52"/>
                  <a:gd name="T27" fmla="*/ 6 h 22"/>
                  <a:gd name="T28" fmla="*/ 2 w 52"/>
                  <a:gd name="T29" fmla="*/ 5 h 22"/>
                  <a:gd name="T30" fmla="*/ 2 w 52"/>
                  <a:gd name="T31" fmla="*/ 3 h 22"/>
                  <a:gd name="T32" fmla="*/ 0 w 52"/>
                  <a:gd name="T33" fmla="*/ 1 h 22"/>
                  <a:gd name="T34" fmla="*/ 0 w 52"/>
                  <a:gd name="T35" fmla="*/ 0 h 22"/>
                  <a:gd name="T36" fmla="*/ 5 w 52"/>
                  <a:gd name="T37" fmla="*/ 1 h 22"/>
                  <a:gd name="T38" fmla="*/ 11 w 52"/>
                  <a:gd name="T39" fmla="*/ 3 h 22"/>
                  <a:gd name="T40" fmla="*/ 17 w 52"/>
                  <a:gd name="T41" fmla="*/ 6 h 22"/>
                  <a:gd name="T42" fmla="*/ 24 w 52"/>
                  <a:gd name="T43" fmla="*/ 8 h 22"/>
                  <a:gd name="T44" fmla="*/ 30 w 52"/>
                  <a:gd name="T45" fmla="*/ 10 h 22"/>
                  <a:gd name="T46" fmla="*/ 36 w 52"/>
                  <a:gd name="T47" fmla="*/ 11 h 22"/>
                  <a:gd name="T48" fmla="*/ 42 w 52"/>
                  <a:gd name="T49" fmla="*/ 11 h 22"/>
                  <a:gd name="T50" fmla="*/ 49 w 52"/>
                  <a:gd name="T51" fmla="*/ 11 h 22"/>
                  <a:gd name="T52" fmla="*/ 52 w 52"/>
                  <a:gd name="T53" fmla="*/ 20 h 22"/>
                  <a:gd name="T54" fmla="*/ 50 w 52"/>
                  <a:gd name="T55" fmla="*/ 22 h 22"/>
                  <a:gd name="T56" fmla="*/ 49 w 52"/>
                  <a:gd name="T57" fmla="*/ 22 h 22"/>
                  <a:gd name="T58" fmla="*/ 47 w 52"/>
                  <a:gd name="T59" fmla="*/ 22 h 22"/>
                  <a:gd name="T60" fmla="*/ 46 w 52"/>
                  <a:gd name="T61" fmla="*/ 22 h 22"/>
                  <a:gd name="T62" fmla="*/ 42 w 52"/>
                  <a:gd name="T63" fmla="*/ 22 h 22"/>
                  <a:gd name="T64" fmla="*/ 41 w 52"/>
                  <a:gd name="T65" fmla="*/ 22 h 22"/>
                  <a:gd name="T66" fmla="*/ 39 w 52"/>
                  <a:gd name="T67" fmla="*/ 22 h 22"/>
                  <a:gd name="T68" fmla="*/ 38 w 52"/>
                  <a:gd name="T69" fmla="*/ 22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22"/>
                  <a:gd name="T107" fmla="*/ 52 w 52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22">
                    <a:moveTo>
                      <a:pt x="38" y="22"/>
                    </a:moveTo>
                    <a:lnTo>
                      <a:pt x="35" y="22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5" y="20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4" y="17"/>
                    </a:lnTo>
                    <a:lnTo>
                      <a:pt x="11" y="15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1" y="3"/>
                    </a:lnTo>
                    <a:lnTo>
                      <a:pt x="17" y="6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49" y="11"/>
                    </a:lnTo>
                    <a:lnTo>
                      <a:pt x="52" y="20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41" y="22"/>
                    </a:lnTo>
                    <a:lnTo>
                      <a:pt x="39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6" name="Freeform 89"/>
              <p:cNvSpPr>
                <a:spLocks/>
              </p:cNvSpPr>
              <p:nvPr/>
            </p:nvSpPr>
            <p:spPr bwMode="auto">
              <a:xfrm>
                <a:off x="4786" y="2139"/>
                <a:ext cx="52" cy="22"/>
              </a:xfrm>
              <a:custGeom>
                <a:avLst/>
                <a:gdLst>
                  <a:gd name="T0" fmla="*/ 38 w 52"/>
                  <a:gd name="T1" fmla="*/ 22 h 22"/>
                  <a:gd name="T2" fmla="*/ 35 w 52"/>
                  <a:gd name="T3" fmla="*/ 22 h 22"/>
                  <a:gd name="T4" fmla="*/ 32 w 52"/>
                  <a:gd name="T5" fmla="*/ 20 h 22"/>
                  <a:gd name="T6" fmla="*/ 28 w 52"/>
                  <a:gd name="T7" fmla="*/ 20 h 22"/>
                  <a:gd name="T8" fmla="*/ 25 w 52"/>
                  <a:gd name="T9" fmla="*/ 20 h 22"/>
                  <a:gd name="T10" fmla="*/ 21 w 52"/>
                  <a:gd name="T11" fmla="*/ 18 h 22"/>
                  <a:gd name="T12" fmla="*/ 17 w 52"/>
                  <a:gd name="T13" fmla="*/ 18 h 22"/>
                  <a:gd name="T14" fmla="*/ 14 w 52"/>
                  <a:gd name="T15" fmla="*/ 17 h 22"/>
                  <a:gd name="T16" fmla="*/ 11 w 52"/>
                  <a:gd name="T17" fmla="*/ 15 h 22"/>
                  <a:gd name="T18" fmla="*/ 5 w 52"/>
                  <a:gd name="T19" fmla="*/ 10 h 22"/>
                  <a:gd name="T20" fmla="*/ 5 w 52"/>
                  <a:gd name="T21" fmla="*/ 8 h 22"/>
                  <a:gd name="T22" fmla="*/ 3 w 52"/>
                  <a:gd name="T23" fmla="*/ 8 h 22"/>
                  <a:gd name="T24" fmla="*/ 3 w 52"/>
                  <a:gd name="T25" fmla="*/ 6 h 22"/>
                  <a:gd name="T26" fmla="*/ 3 w 52"/>
                  <a:gd name="T27" fmla="*/ 6 h 22"/>
                  <a:gd name="T28" fmla="*/ 2 w 52"/>
                  <a:gd name="T29" fmla="*/ 5 h 22"/>
                  <a:gd name="T30" fmla="*/ 2 w 52"/>
                  <a:gd name="T31" fmla="*/ 3 h 22"/>
                  <a:gd name="T32" fmla="*/ 0 w 52"/>
                  <a:gd name="T33" fmla="*/ 1 h 22"/>
                  <a:gd name="T34" fmla="*/ 0 w 52"/>
                  <a:gd name="T35" fmla="*/ 0 h 22"/>
                  <a:gd name="T36" fmla="*/ 5 w 52"/>
                  <a:gd name="T37" fmla="*/ 1 h 22"/>
                  <a:gd name="T38" fmla="*/ 11 w 52"/>
                  <a:gd name="T39" fmla="*/ 3 h 22"/>
                  <a:gd name="T40" fmla="*/ 17 w 52"/>
                  <a:gd name="T41" fmla="*/ 6 h 22"/>
                  <a:gd name="T42" fmla="*/ 24 w 52"/>
                  <a:gd name="T43" fmla="*/ 8 h 22"/>
                  <a:gd name="T44" fmla="*/ 30 w 52"/>
                  <a:gd name="T45" fmla="*/ 10 h 22"/>
                  <a:gd name="T46" fmla="*/ 36 w 52"/>
                  <a:gd name="T47" fmla="*/ 11 h 22"/>
                  <a:gd name="T48" fmla="*/ 42 w 52"/>
                  <a:gd name="T49" fmla="*/ 11 h 22"/>
                  <a:gd name="T50" fmla="*/ 49 w 52"/>
                  <a:gd name="T51" fmla="*/ 11 h 22"/>
                  <a:gd name="T52" fmla="*/ 52 w 52"/>
                  <a:gd name="T53" fmla="*/ 20 h 22"/>
                  <a:gd name="T54" fmla="*/ 50 w 52"/>
                  <a:gd name="T55" fmla="*/ 22 h 22"/>
                  <a:gd name="T56" fmla="*/ 49 w 52"/>
                  <a:gd name="T57" fmla="*/ 22 h 22"/>
                  <a:gd name="T58" fmla="*/ 47 w 52"/>
                  <a:gd name="T59" fmla="*/ 22 h 22"/>
                  <a:gd name="T60" fmla="*/ 46 w 52"/>
                  <a:gd name="T61" fmla="*/ 22 h 22"/>
                  <a:gd name="T62" fmla="*/ 42 w 52"/>
                  <a:gd name="T63" fmla="*/ 22 h 22"/>
                  <a:gd name="T64" fmla="*/ 41 w 52"/>
                  <a:gd name="T65" fmla="*/ 22 h 22"/>
                  <a:gd name="T66" fmla="*/ 39 w 52"/>
                  <a:gd name="T67" fmla="*/ 22 h 22"/>
                  <a:gd name="T68" fmla="*/ 38 w 52"/>
                  <a:gd name="T69" fmla="*/ 22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22"/>
                  <a:gd name="T107" fmla="*/ 52 w 52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22">
                    <a:moveTo>
                      <a:pt x="38" y="22"/>
                    </a:moveTo>
                    <a:lnTo>
                      <a:pt x="35" y="22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5" y="20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4" y="17"/>
                    </a:lnTo>
                    <a:lnTo>
                      <a:pt x="11" y="15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1" y="3"/>
                    </a:lnTo>
                    <a:lnTo>
                      <a:pt x="17" y="6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49" y="11"/>
                    </a:lnTo>
                    <a:lnTo>
                      <a:pt x="52" y="20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41" y="22"/>
                    </a:lnTo>
                    <a:lnTo>
                      <a:pt x="39" y="22"/>
                    </a:lnTo>
                    <a:lnTo>
                      <a:pt x="38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7" name="Freeform 90"/>
              <p:cNvSpPr>
                <a:spLocks/>
              </p:cNvSpPr>
              <p:nvPr/>
            </p:nvSpPr>
            <p:spPr bwMode="auto">
              <a:xfrm>
                <a:off x="4340" y="2156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8" name="Freeform 91"/>
              <p:cNvSpPr>
                <a:spLocks/>
              </p:cNvSpPr>
              <p:nvPr/>
            </p:nvSpPr>
            <p:spPr bwMode="auto">
              <a:xfrm>
                <a:off x="4340" y="2156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9" name="Freeform 92"/>
              <p:cNvSpPr>
                <a:spLocks/>
              </p:cNvSpPr>
              <p:nvPr/>
            </p:nvSpPr>
            <p:spPr bwMode="auto">
              <a:xfrm>
                <a:off x="3710" y="2145"/>
                <a:ext cx="2" cy="11"/>
              </a:xfrm>
              <a:custGeom>
                <a:avLst/>
                <a:gdLst>
                  <a:gd name="T0" fmla="*/ 2 w 2"/>
                  <a:gd name="T1" fmla="*/ 11 h 11"/>
                  <a:gd name="T2" fmla="*/ 2 w 2"/>
                  <a:gd name="T3" fmla="*/ 9 h 11"/>
                  <a:gd name="T4" fmla="*/ 2 w 2"/>
                  <a:gd name="T5" fmla="*/ 7 h 11"/>
                  <a:gd name="T6" fmla="*/ 2 w 2"/>
                  <a:gd name="T7" fmla="*/ 7 h 11"/>
                  <a:gd name="T8" fmla="*/ 0 w 2"/>
                  <a:gd name="T9" fmla="*/ 5 h 11"/>
                  <a:gd name="T10" fmla="*/ 0 w 2"/>
                  <a:gd name="T11" fmla="*/ 4 h 11"/>
                  <a:gd name="T12" fmla="*/ 0 w 2"/>
                  <a:gd name="T13" fmla="*/ 2 h 11"/>
                  <a:gd name="T14" fmla="*/ 0 w 2"/>
                  <a:gd name="T15" fmla="*/ 2 h 11"/>
                  <a:gd name="T16" fmla="*/ 0 w 2"/>
                  <a:gd name="T17" fmla="*/ 0 h 11"/>
                  <a:gd name="T18" fmla="*/ 2 w 2"/>
                  <a:gd name="T19" fmla="*/ 0 h 11"/>
                  <a:gd name="T20" fmla="*/ 2 w 2"/>
                  <a:gd name="T21" fmla="*/ 2 h 11"/>
                  <a:gd name="T22" fmla="*/ 2 w 2"/>
                  <a:gd name="T23" fmla="*/ 2 h 11"/>
                  <a:gd name="T24" fmla="*/ 2 w 2"/>
                  <a:gd name="T25" fmla="*/ 4 h 11"/>
                  <a:gd name="T26" fmla="*/ 2 w 2"/>
                  <a:gd name="T27" fmla="*/ 5 h 11"/>
                  <a:gd name="T28" fmla="*/ 2 w 2"/>
                  <a:gd name="T29" fmla="*/ 7 h 11"/>
                  <a:gd name="T30" fmla="*/ 2 w 2"/>
                  <a:gd name="T31" fmla="*/ 9 h 11"/>
                  <a:gd name="T32" fmla="*/ 2 w 2"/>
                  <a:gd name="T33" fmla="*/ 1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11"/>
                  <a:gd name="T53" fmla="*/ 2 w 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11">
                    <a:moveTo>
                      <a:pt x="2" y="11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0" name="Freeform 93"/>
              <p:cNvSpPr>
                <a:spLocks/>
              </p:cNvSpPr>
              <p:nvPr/>
            </p:nvSpPr>
            <p:spPr bwMode="auto">
              <a:xfrm>
                <a:off x="3710" y="2145"/>
                <a:ext cx="2" cy="11"/>
              </a:xfrm>
              <a:custGeom>
                <a:avLst/>
                <a:gdLst>
                  <a:gd name="T0" fmla="*/ 2 w 2"/>
                  <a:gd name="T1" fmla="*/ 11 h 11"/>
                  <a:gd name="T2" fmla="*/ 2 w 2"/>
                  <a:gd name="T3" fmla="*/ 9 h 11"/>
                  <a:gd name="T4" fmla="*/ 2 w 2"/>
                  <a:gd name="T5" fmla="*/ 7 h 11"/>
                  <a:gd name="T6" fmla="*/ 2 w 2"/>
                  <a:gd name="T7" fmla="*/ 7 h 11"/>
                  <a:gd name="T8" fmla="*/ 0 w 2"/>
                  <a:gd name="T9" fmla="*/ 5 h 11"/>
                  <a:gd name="T10" fmla="*/ 0 w 2"/>
                  <a:gd name="T11" fmla="*/ 4 h 11"/>
                  <a:gd name="T12" fmla="*/ 0 w 2"/>
                  <a:gd name="T13" fmla="*/ 2 h 11"/>
                  <a:gd name="T14" fmla="*/ 0 w 2"/>
                  <a:gd name="T15" fmla="*/ 2 h 11"/>
                  <a:gd name="T16" fmla="*/ 0 w 2"/>
                  <a:gd name="T17" fmla="*/ 0 h 11"/>
                  <a:gd name="T18" fmla="*/ 2 w 2"/>
                  <a:gd name="T19" fmla="*/ 0 h 11"/>
                  <a:gd name="T20" fmla="*/ 2 w 2"/>
                  <a:gd name="T21" fmla="*/ 2 h 11"/>
                  <a:gd name="T22" fmla="*/ 2 w 2"/>
                  <a:gd name="T23" fmla="*/ 2 h 11"/>
                  <a:gd name="T24" fmla="*/ 2 w 2"/>
                  <a:gd name="T25" fmla="*/ 4 h 11"/>
                  <a:gd name="T26" fmla="*/ 2 w 2"/>
                  <a:gd name="T27" fmla="*/ 5 h 11"/>
                  <a:gd name="T28" fmla="*/ 2 w 2"/>
                  <a:gd name="T29" fmla="*/ 7 h 11"/>
                  <a:gd name="T30" fmla="*/ 2 w 2"/>
                  <a:gd name="T31" fmla="*/ 9 h 11"/>
                  <a:gd name="T32" fmla="*/ 2 w 2"/>
                  <a:gd name="T33" fmla="*/ 1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11"/>
                  <a:gd name="T53" fmla="*/ 2 w 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11">
                    <a:moveTo>
                      <a:pt x="2" y="11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1" name="Freeform 94"/>
              <p:cNvSpPr>
                <a:spLocks/>
              </p:cNvSpPr>
              <p:nvPr/>
            </p:nvSpPr>
            <p:spPr bwMode="auto">
              <a:xfrm>
                <a:off x="4575" y="214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2" name="Freeform 95"/>
              <p:cNvSpPr>
                <a:spLocks/>
              </p:cNvSpPr>
              <p:nvPr/>
            </p:nvSpPr>
            <p:spPr bwMode="auto">
              <a:xfrm>
                <a:off x="4575" y="214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3" name="Freeform 96"/>
              <p:cNvSpPr>
                <a:spLocks/>
              </p:cNvSpPr>
              <p:nvPr/>
            </p:nvSpPr>
            <p:spPr bwMode="auto">
              <a:xfrm>
                <a:off x="4861" y="2144"/>
                <a:ext cx="41" cy="5"/>
              </a:xfrm>
              <a:custGeom>
                <a:avLst/>
                <a:gdLst>
                  <a:gd name="T0" fmla="*/ 5 w 41"/>
                  <a:gd name="T1" fmla="*/ 5 h 5"/>
                  <a:gd name="T2" fmla="*/ 0 w 41"/>
                  <a:gd name="T3" fmla="*/ 1 h 5"/>
                  <a:gd name="T4" fmla="*/ 7 w 41"/>
                  <a:gd name="T5" fmla="*/ 0 h 5"/>
                  <a:gd name="T6" fmla="*/ 11 w 41"/>
                  <a:gd name="T7" fmla="*/ 0 h 5"/>
                  <a:gd name="T8" fmla="*/ 16 w 41"/>
                  <a:gd name="T9" fmla="*/ 0 h 5"/>
                  <a:gd name="T10" fmla="*/ 21 w 41"/>
                  <a:gd name="T11" fmla="*/ 0 h 5"/>
                  <a:gd name="T12" fmla="*/ 25 w 41"/>
                  <a:gd name="T13" fmla="*/ 0 h 5"/>
                  <a:gd name="T14" fmla="*/ 30 w 41"/>
                  <a:gd name="T15" fmla="*/ 1 h 5"/>
                  <a:gd name="T16" fmla="*/ 35 w 41"/>
                  <a:gd name="T17" fmla="*/ 1 h 5"/>
                  <a:gd name="T18" fmla="*/ 41 w 41"/>
                  <a:gd name="T19" fmla="*/ 1 h 5"/>
                  <a:gd name="T20" fmla="*/ 38 w 41"/>
                  <a:gd name="T21" fmla="*/ 3 h 5"/>
                  <a:gd name="T22" fmla="*/ 33 w 41"/>
                  <a:gd name="T23" fmla="*/ 3 h 5"/>
                  <a:gd name="T24" fmla="*/ 30 w 41"/>
                  <a:gd name="T25" fmla="*/ 3 h 5"/>
                  <a:gd name="T26" fmla="*/ 25 w 41"/>
                  <a:gd name="T27" fmla="*/ 3 h 5"/>
                  <a:gd name="T28" fmla="*/ 22 w 41"/>
                  <a:gd name="T29" fmla="*/ 3 h 5"/>
                  <a:gd name="T30" fmla="*/ 19 w 41"/>
                  <a:gd name="T31" fmla="*/ 3 h 5"/>
                  <a:gd name="T32" fmla="*/ 14 w 41"/>
                  <a:gd name="T33" fmla="*/ 3 h 5"/>
                  <a:gd name="T34" fmla="*/ 10 w 41"/>
                  <a:gd name="T35" fmla="*/ 3 h 5"/>
                  <a:gd name="T36" fmla="*/ 5 w 41"/>
                  <a:gd name="T37" fmla="*/ 5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"/>
                  <a:gd name="T58" fmla="*/ 0 h 5"/>
                  <a:gd name="T59" fmla="*/ 41 w 41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" h="5">
                    <a:moveTo>
                      <a:pt x="5" y="5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1"/>
                    </a:lnTo>
                    <a:lnTo>
                      <a:pt x="41" y="1"/>
                    </a:lnTo>
                    <a:lnTo>
                      <a:pt x="38" y="3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4" name="Freeform 97"/>
              <p:cNvSpPr>
                <a:spLocks/>
              </p:cNvSpPr>
              <p:nvPr/>
            </p:nvSpPr>
            <p:spPr bwMode="auto">
              <a:xfrm>
                <a:off x="4861" y="2144"/>
                <a:ext cx="41" cy="5"/>
              </a:xfrm>
              <a:custGeom>
                <a:avLst/>
                <a:gdLst>
                  <a:gd name="T0" fmla="*/ 5 w 41"/>
                  <a:gd name="T1" fmla="*/ 5 h 5"/>
                  <a:gd name="T2" fmla="*/ 0 w 41"/>
                  <a:gd name="T3" fmla="*/ 1 h 5"/>
                  <a:gd name="T4" fmla="*/ 7 w 41"/>
                  <a:gd name="T5" fmla="*/ 0 h 5"/>
                  <a:gd name="T6" fmla="*/ 11 w 41"/>
                  <a:gd name="T7" fmla="*/ 0 h 5"/>
                  <a:gd name="T8" fmla="*/ 16 w 41"/>
                  <a:gd name="T9" fmla="*/ 0 h 5"/>
                  <a:gd name="T10" fmla="*/ 21 w 41"/>
                  <a:gd name="T11" fmla="*/ 0 h 5"/>
                  <a:gd name="T12" fmla="*/ 25 w 41"/>
                  <a:gd name="T13" fmla="*/ 0 h 5"/>
                  <a:gd name="T14" fmla="*/ 30 w 41"/>
                  <a:gd name="T15" fmla="*/ 1 h 5"/>
                  <a:gd name="T16" fmla="*/ 35 w 41"/>
                  <a:gd name="T17" fmla="*/ 1 h 5"/>
                  <a:gd name="T18" fmla="*/ 41 w 41"/>
                  <a:gd name="T19" fmla="*/ 1 h 5"/>
                  <a:gd name="T20" fmla="*/ 38 w 41"/>
                  <a:gd name="T21" fmla="*/ 3 h 5"/>
                  <a:gd name="T22" fmla="*/ 33 w 41"/>
                  <a:gd name="T23" fmla="*/ 3 h 5"/>
                  <a:gd name="T24" fmla="*/ 30 w 41"/>
                  <a:gd name="T25" fmla="*/ 3 h 5"/>
                  <a:gd name="T26" fmla="*/ 25 w 41"/>
                  <a:gd name="T27" fmla="*/ 3 h 5"/>
                  <a:gd name="T28" fmla="*/ 22 w 41"/>
                  <a:gd name="T29" fmla="*/ 3 h 5"/>
                  <a:gd name="T30" fmla="*/ 19 w 41"/>
                  <a:gd name="T31" fmla="*/ 3 h 5"/>
                  <a:gd name="T32" fmla="*/ 14 w 41"/>
                  <a:gd name="T33" fmla="*/ 3 h 5"/>
                  <a:gd name="T34" fmla="*/ 10 w 41"/>
                  <a:gd name="T35" fmla="*/ 3 h 5"/>
                  <a:gd name="T36" fmla="*/ 5 w 41"/>
                  <a:gd name="T37" fmla="*/ 5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"/>
                  <a:gd name="T58" fmla="*/ 0 h 5"/>
                  <a:gd name="T59" fmla="*/ 41 w 41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" h="5">
                    <a:moveTo>
                      <a:pt x="5" y="5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1"/>
                    </a:lnTo>
                    <a:lnTo>
                      <a:pt x="41" y="1"/>
                    </a:lnTo>
                    <a:lnTo>
                      <a:pt x="38" y="3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5" name="Freeform 98"/>
              <p:cNvSpPr>
                <a:spLocks/>
              </p:cNvSpPr>
              <p:nvPr/>
            </p:nvSpPr>
            <p:spPr bwMode="auto">
              <a:xfrm>
                <a:off x="4336" y="2142"/>
                <a:ext cx="4" cy="5"/>
              </a:xfrm>
              <a:custGeom>
                <a:avLst/>
                <a:gdLst>
                  <a:gd name="T0" fmla="*/ 3 w 4"/>
                  <a:gd name="T1" fmla="*/ 5 h 5"/>
                  <a:gd name="T2" fmla="*/ 0 w 4"/>
                  <a:gd name="T3" fmla="*/ 2 h 5"/>
                  <a:gd name="T4" fmla="*/ 1 w 4"/>
                  <a:gd name="T5" fmla="*/ 0 h 5"/>
                  <a:gd name="T6" fmla="*/ 1 w 4"/>
                  <a:gd name="T7" fmla="*/ 0 h 5"/>
                  <a:gd name="T8" fmla="*/ 3 w 4"/>
                  <a:gd name="T9" fmla="*/ 2 h 5"/>
                  <a:gd name="T10" fmla="*/ 3 w 4"/>
                  <a:gd name="T11" fmla="*/ 2 h 5"/>
                  <a:gd name="T12" fmla="*/ 4 w 4"/>
                  <a:gd name="T13" fmla="*/ 3 h 5"/>
                  <a:gd name="T14" fmla="*/ 4 w 4"/>
                  <a:gd name="T15" fmla="*/ 3 h 5"/>
                  <a:gd name="T16" fmla="*/ 3 w 4"/>
                  <a:gd name="T17" fmla="*/ 5 h 5"/>
                  <a:gd name="T18" fmla="*/ 3 w 4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3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6" name="Freeform 99"/>
              <p:cNvSpPr>
                <a:spLocks/>
              </p:cNvSpPr>
              <p:nvPr/>
            </p:nvSpPr>
            <p:spPr bwMode="auto">
              <a:xfrm>
                <a:off x="4336" y="2142"/>
                <a:ext cx="4" cy="5"/>
              </a:xfrm>
              <a:custGeom>
                <a:avLst/>
                <a:gdLst>
                  <a:gd name="T0" fmla="*/ 3 w 4"/>
                  <a:gd name="T1" fmla="*/ 5 h 5"/>
                  <a:gd name="T2" fmla="*/ 0 w 4"/>
                  <a:gd name="T3" fmla="*/ 2 h 5"/>
                  <a:gd name="T4" fmla="*/ 1 w 4"/>
                  <a:gd name="T5" fmla="*/ 0 h 5"/>
                  <a:gd name="T6" fmla="*/ 1 w 4"/>
                  <a:gd name="T7" fmla="*/ 0 h 5"/>
                  <a:gd name="T8" fmla="*/ 3 w 4"/>
                  <a:gd name="T9" fmla="*/ 2 h 5"/>
                  <a:gd name="T10" fmla="*/ 3 w 4"/>
                  <a:gd name="T11" fmla="*/ 2 h 5"/>
                  <a:gd name="T12" fmla="*/ 4 w 4"/>
                  <a:gd name="T13" fmla="*/ 3 h 5"/>
                  <a:gd name="T14" fmla="*/ 4 w 4"/>
                  <a:gd name="T15" fmla="*/ 3 h 5"/>
                  <a:gd name="T16" fmla="*/ 3 w 4"/>
                  <a:gd name="T17" fmla="*/ 5 h 5"/>
                  <a:gd name="T18" fmla="*/ 3 w 4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3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7" name="Freeform 100"/>
              <p:cNvSpPr>
                <a:spLocks/>
              </p:cNvSpPr>
              <p:nvPr/>
            </p:nvSpPr>
            <p:spPr bwMode="auto">
              <a:xfrm>
                <a:off x="4788" y="2061"/>
                <a:ext cx="259" cy="83"/>
              </a:xfrm>
              <a:custGeom>
                <a:avLst/>
                <a:gdLst>
                  <a:gd name="T0" fmla="*/ 156 w 259"/>
                  <a:gd name="T1" fmla="*/ 78 h 83"/>
                  <a:gd name="T2" fmla="*/ 117 w 259"/>
                  <a:gd name="T3" fmla="*/ 76 h 83"/>
                  <a:gd name="T4" fmla="*/ 76 w 259"/>
                  <a:gd name="T5" fmla="*/ 76 h 83"/>
                  <a:gd name="T6" fmla="*/ 37 w 259"/>
                  <a:gd name="T7" fmla="*/ 73 h 83"/>
                  <a:gd name="T8" fmla="*/ 15 w 259"/>
                  <a:gd name="T9" fmla="*/ 69 h 83"/>
                  <a:gd name="T10" fmla="*/ 11 w 259"/>
                  <a:gd name="T11" fmla="*/ 66 h 83"/>
                  <a:gd name="T12" fmla="*/ 8 w 259"/>
                  <a:gd name="T13" fmla="*/ 62 h 83"/>
                  <a:gd name="T14" fmla="*/ 3 w 259"/>
                  <a:gd name="T15" fmla="*/ 57 h 83"/>
                  <a:gd name="T16" fmla="*/ 1 w 259"/>
                  <a:gd name="T17" fmla="*/ 51 h 83"/>
                  <a:gd name="T18" fmla="*/ 1 w 259"/>
                  <a:gd name="T19" fmla="*/ 42 h 83"/>
                  <a:gd name="T20" fmla="*/ 1 w 259"/>
                  <a:gd name="T21" fmla="*/ 35 h 83"/>
                  <a:gd name="T22" fmla="*/ 0 w 259"/>
                  <a:gd name="T23" fmla="*/ 27 h 83"/>
                  <a:gd name="T24" fmla="*/ 4 w 259"/>
                  <a:gd name="T25" fmla="*/ 20 h 83"/>
                  <a:gd name="T26" fmla="*/ 42 w 259"/>
                  <a:gd name="T27" fmla="*/ 29 h 83"/>
                  <a:gd name="T28" fmla="*/ 78 w 259"/>
                  <a:gd name="T29" fmla="*/ 30 h 83"/>
                  <a:gd name="T30" fmla="*/ 116 w 259"/>
                  <a:gd name="T31" fmla="*/ 30 h 83"/>
                  <a:gd name="T32" fmla="*/ 155 w 259"/>
                  <a:gd name="T33" fmla="*/ 37 h 83"/>
                  <a:gd name="T34" fmla="*/ 158 w 259"/>
                  <a:gd name="T35" fmla="*/ 35 h 83"/>
                  <a:gd name="T36" fmla="*/ 161 w 259"/>
                  <a:gd name="T37" fmla="*/ 35 h 83"/>
                  <a:gd name="T38" fmla="*/ 166 w 259"/>
                  <a:gd name="T39" fmla="*/ 37 h 83"/>
                  <a:gd name="T40" fmla="*/ 170 w 259"/>
                  <a:gd name="T41" fmla="*/ 37 h 83"/>
                  <a:gd name="T42" fmla="*/ 180 w 259"/>
                  <a:gd name="T43" fmla="*/ 34 h 83"/>
                  <a:gd name="T44" fmla="*/ 186 w 259"/>
                  <a:gd name="T45" fmla="*/ 29 h 83"/>
                  <a:gd name="T46" fmla="*/ 194 w 259"/>
                  <a:gd name="T47" fmla="*/ 22 h 83"/>
                  <a:gd name="T48" fmla="*/ 200 w 259"/>
                  <a:gd name="T49" fmla="*/ 17 h 83"/>
                  <a:gd name="T50" fmla="*/ 203 w 259"/>
                  <a:gd name="T51" fmla="*/ 13 h 83"/>
                  <a:gd name="T52" fmla="*/ 205 w 259"/>
                  <a:gd name="T53" fmla="*/ 10 h 83"/>
                  <a:gd name="T54" fmla="*/ 206 w 259"/>
                  <a:gd name="T55" fmla="*/ 6 h 83"/>
                  <a:gd name="T56" fmla="*/ 209 w 259"/>
                  <a:gd name="T57" fmla="*/ 3 h 83"/>
                  <a:gd name="T58" fmla="*/ 216 w 259"/>
                  <a:gd name="T59" fmla="*/ 1 h 83"/>
                  <a:gd name="T60" fmla="*/ 223 w 259"/>
                  <a:gd name="T61" fmla="*/ 1 h 83"/>
                  <a:gd name="T62" fmla="*/ 231 w 259"/>
                  <a:gd name="T63" fmla="*/ 1 h 83"/>
                  <a:gd name="T64" fmla="*/ 239 w 259"/>
                  <a:gd name="T65" fmla="*/ 0 h 83"/>
                  <a:gd name="T66" fmla="*/ 247 w 259"/>
                  <a:gd name="T67" fmla="*/ 5 h 83"/>
                  <a:gd name="T68" fmla="*/ 250 w 259"/>
                  <a:gd name="T69" fmla="*/ 8 h 83"/>
                  <a:gd name="T70" fmla="*/ 253 w 259"/>
                  <a:gd name="T71" fmla="*/ 13 h 83"/>
                  <a:gd name="T72" fmla="*/ 256 w 259"/>
                  <a:gd name="T73" fmla="*/ 17 h 83"/>
                  <a:gd name="T74" fmla="*/ 258 w 259"/>
                  <a:gd name="T75" fmla="*/ 20 h 83"/>
                  <a:gd name="T76" fmla="*/ 258 w 259"/>
                  <a:gd name="T77" fmla="*/ 22 h 83"/>
                  <a:gd name="T78" fmla="*/ 258 w 259"/>
                  <a:gd name="T79" fmla="*/ 27 h 83"/>
                  <a:gd name="T80" fmla="*/ 258 w 259"/>
                  <a:gd name="T81" fmla="*/ 30 h 83"/>
                  <a:gd name="T82" fmla="*/ 258 w 259"/>
                  <a:gd name="T83" fmla="*/ 34 h 83"/>
                  <a:gd name="T84" fmla="*/ 258 w 259"/>
                  <a:gd name="T85" fmla="*/ 37 h 83"/>
                  <a:gd name="T86" fmla="*/ 256 w 259"/>
                  <a:gd name="T87" fmla="*/ 42 h 83"/>
                  <a:gd name="T88" fmla="*/ 255 w 259"/>
                  <a:gd name="T89" fmla="*/ 45 h 83"/>
                  <a:gd name="T90" fmla="*/ 247 w 259"/>
                  <a:gd name="T91" fmla="*/ 54 h 83"/>
                  <a:gd name="T92" fmla="*/ 230 w 259"/>
                  <a:gd name="T93" fmla="*/ 67 h 83"/>
                  <a:gd name="T94" fmla="*/ 209 w 259"/>
                  <a:gd name="T95" fmla="*/ 76 h 83"/>
                  <a:gd name="T96" fmla="*/ 188 w 259"/>
                  <a:gd name="T97" fmla="*/ 81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9"/>
                  <a:gd name="T148" fmla="*/ 0 h 83"/>
                  <a:gd name="T149" fmla="*/ 259 w 259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9" h="83">
                    <a:moveTo>
                      <a:pt x="177" y="83"/>
                    </a:moveTo>
                    <a:lnTo>
                      <a:pt x="156" y="78"/>
                    </a:lnTo>
                    <a:lnTo>
                      <a:pt x="136" y="76"/>
                    </a:lnTo>
                    <a:lnTo>
                      <a:pt x="117" y="76"/>
                    </a:lnTo>
                    <a:lnTo>
                      <a:pt x="97" y="76"/>
                    </a:lnTo>
                    <a:lnTo>
                      <a:pt x="76" y="76"/>
                    </a:lnTo>
                    <a:lnTo>
                      <a:pt x="58" y="74"/>
                    </a:lnTo>
                    <a:lnTo>
                      <a:pt x="37" y="73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4" y="67"/>
                    </a:lnTo>
                    <a:lnTo>
                      <a:pt x="11" y="66"/>
                    </a:lnTo>
                    <a:lnTo>
                      <a:pt x="9" y="64"/>
                    </a:lnTo>
                    <a:lnTo>
                      <a:pt x="8" y="62"/>
                    </a:lnTo>
                    <a:lnTo>
                      <a:pt x="6" y="59"/>
                    </a:lnTo>
                    <a:lnTo>
                      <a:pt x="3" y="57"/>
                    </a:lnTo>
                    <a:lnTo>
                      <a:pt x="1" y="56"/>
                    </a:lnTo>
                    <a:lnTo>
                      <a:pt x="1" y="51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1" y="39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23" y="27"/>
                    </a:lnTo>
                    <a:lnTo>
                      <a:pt x="42" y="29"/>
                    </a:lnTo>
                    <a:lnTo>
                      <a:pt x="61" y="30"/>
                    </a:lnTo>
                    <a:lnTo>
                      <a:pt x="78" y="30"/>
                    </a:lnTo>
                    <a:lnTo>
                      <a:pt x="97" y="30"/>
                    </a:lnTo>
                    <a:lnTo>
                      <a:pt x="116" y="30"/>
                    </a:lnTo>
                    <a:lnTo>
                      <a:pt x="134" y="32"/>
                    </a:lnTo>
                    <a:lnTo>
                      <a:pt x="155" y="37"/>
                    </a:lnTo>
                    <a:lnTo>
                      <a:pt x="156" y="35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61" y="35"/>
                    </a:lnTo>
                    <a:lnTo>
                      <a:pt x="164" y="35"/>
                    </a:lnTo>
                    <a:lnTo>
                      <a:pt x="166" y="37"/>
                    </a:lnTo>
                    <a:lnTo>
                      <a:pt x="169" y="37"/>
                    </a:lnTo>
                    <a:lnTo>
                      <a:pt x="170" y="37"/>
                    </a:lnTo>
                    <a:lnTo>
                      <a:pt x="175" y="35"/>
                    </a:lnTo>
                    <a:lnTo>
                      <a:pt x="180" y="34"/>
                    </a:lnTo>
                    <a:lnTo>
                      <a:pt x="183" y="30"/>
                    </a:lnTo>
                    <a:lnTo>
                      <a:pt x="186" y="29"/>
                    </a:lnTo>
                    <a:lnTo>
                      <a:pt x="191" y="25"/>
                    </a:lnTo>
                    <a:lnTo>
                      <a:pt x="194" y="22"/>
                    </a:lnTo>
                    <a:lnTo>
                      <a:pt x="197" y="18"/>
                    </a:lnTo>
                    <a:lnTo>
                      <a:pt x="200" y="17"/>
                    </a:lnTo>
                    <a:lnTo>
                      <a:pt x="202" y="15"/>
                    </a:lnTo>
                    <a:lnTo>
                      <a:pt x="203" y="13"/>
                    </a:lnTo>
                    <a:lnTo>
                      <a:pt x="203" y="12"/>
                    </a:lnTo>
                    <a:lnTo>
                      <a:pt x="205" y="10"/>
                    </a:lnTo>
                    <a:lnTo>
                      <a:pt x="205" y="8"/>
                    </a:lnTo>
                    <a:lnTo>
                      <a:pt x="206" y="6"/>
                    </a:lnTo>
                    <a:lnTo>
                      <a:pt x="208" y="5"/>
                    </a:lnTo>
                    <a:lnTo>
                      <a:pt x="209" y="3"/>
                    </a:lnTo>
                    <a:lnTo>
                      <a:pt x="213" y="1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1"/>
                    </a:lnTo>
                    <a:lnTo>
                      <a:pt x="228" y="1"/>
                    </a:lnTo>
                    <a:lnTo>
                      <a:pt x="231" y="1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5" y="3"/>
                    </a:lnTo>
                    <a:lnTo>
                      <a:pt x="247" y="5"/>
                    </a:lnTo>
                    <a:lnTo>
                      <a:pt x="249" y="6"/>
                    </a:lnTo>
                    <a:lnTo>
                      <a:pt x="250" y="8"/>
                    </a:lnTo>
                    <a:lnTo>
                      <a:pt x="252" y="10"/>
                    </a:lnTo>
                    <a:lnTo>
                      <a:pt x="253" y="13"/>
                    </a:lnTo>
                    <a:lnTo>
                      <a:pt x="253" y="15"/>
                    </a:lnTo>
                    <a:lnTo>
                      <a:pt x="256" y="17"/>
                    </a:lnTo>
                    <a:lnTo>
                      <a:pt x="258" y="18"/>
                    </a:lnTo>
                    <a:lnTo>
                      <a:pt x="258" y="20"/>
                    </a:lnTo>
                    <a:lnTo>
                      <a:pt x="258" y="22"/>
                    </a:lnTo>
                    <a:lnTo>
                      <a:pt x="258" y="23"/>
                    </a:lnTo>
                    <a:lnTo>
                      <a:pt x="258" y="27"/>
                    </a:lnTo>
                    <a:lnTo>
                      <a:pt x="258" y="29"/>
                    </a:lnTo>
                    <a:lnTo>
                      <a:pt x="258" y="30"/>
                    </a:lnTo>
                    <a:lnTo>
                      <a:pt x="259" y="32"/>
                    </a:lnTo>
                    <a:lnTo>
                      <a:pt x="258" y="34"/>
                    </a:lnTo>
                    <a:lnTo>
                      <a:pt x="258" y="35"/>
                    </a:lnTo>
                    <a:lnTo>
                      <a:pt x="258" y="37"/>
                    </a:lnTo>
                    <a:lnTo>
                      <a:pt x="256" y="40"/>
                    </a:lnTo>
                    <a:lnTo>
                      <a:pt x="256" y="42"/>
                    </a:lnTo>
                    <a:lnTo>
                      <a:pt x="255" y="44"/>
                    </a:lnTo>
                    <a:lnTo>
                      <a:pt x="255" y="45"/>
                    </a:lnTo>
                    <a:lnTo>
                      <a:pt x="253" y="45"/>
                    </a:lnTo>
                    <a:lnTo>
                      <a:pt x="247" y="54"/>
                    </a:lnTo>
                    <a:lnTo>
                      <a:pt x="239" y="61"/>
                    </a:lnTo>
                    <a:lnTo>
                      <a:pt x="230" y="67"/>
                    </a:lnTo>
                    <a:lnTo>
                      <a:pt x="220" y="73"/>
                    </a:lnTo>
                    <a:lnTo>
                      <a:pt x="209" y="76"/>
                    </a:lnTo>
                    <a:lnTo>
                      <a:pt x="198" y="79"/>
                    </a:lnTo>
                    <a:lnTo>
                      <a:pt x="188" y="81"/>
                    </a:lnTo>
                    <a:lnTo>
                      <a:pt x="177" y="83"/>
                    </a:lnTo>
                    <a:close/>
                  </a:path>
                </a:pathLst>
              </a:custGeom>
              <a:solidFill>
                <a:srgbClr val="7989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8" name="Freeform 101"/>
              <p:cNvSpPr>
                <a:spLocks/>
              </p:cNvSpPr>
              <p:nvPr/>
            </p:nvSpPr>
            <p:spPr bwMode="auto">
              <a:xfrm>
                <a:off x="4788" y="2061"/>
                <a:ext cx="259" cy="83"/>
              </a:xfrm>
              <a:custGeom>
                <a:avLst/>
                <a:gdLst>
                  <a:gd name="T0" fmla="*/ 156 w 259"/>
                  <a:gd name="T1" fmla="*/ 78 h 83"/>
                  <a:gd name="T2" fmla="*/ 117 w 259"/>
                  <a:gd name="T3" fmla="*/ 76 h 83"/>
                  <a:gd name="T4" fmla="*/ 76 w 259"/>
                  <a:gd name="T5" fmla="*/ 76 h 83"/>
                  <a:gd name="T6" fmla="*/ 37 w 259"/>
                  <a:gd name="T7" fmla="*/ 73 h 83"/>
                  <a:gd name="T8" fmla="*/ 15 w 259"/>
                  <a:gd name="T9" fmla="*/ 69 h 83"/>
                  <a:gd name="T10" fmla="*/ 11 w 259"/>
                  <a:gd name="T11" fmla="*/ 66 h 83"/>
                  <a:gd name="T12" fmla="*/ 8 w 259"/>
                  <a:gd name="T13" fmla="*/ 62 h 83"/>
                  <a:gd name="T14" fmla="*/ 3 w 259"/>
                  <a:gd name="T15" fmla="*/ 57 h 83"/>
                  <a:gd name="T16" fmla="*/ 1 w 259"/>
                  <a:gd name="T17" fmla="*/ 51 h 83"/>
                  <a:gd name="T18" fmla="*/ 1 w 259"/>
                  <a:gd name="T19" fmla="*/ 42 h 83"/>
                  <a:gd name="T20" fmla="*/ 1 w 259"/>
                  <a:gd name="T21" fmla="*/ 35 h 83"/>
                  <a:gd name="T22" fmla="*/ 0 w 259"/>
                  <a:gd name="T23" fmla="*/ 27 h 83"/>
                  <a:gd name="T24" fmla="*/ 4 w 259"/>
                  <a:gd name="T25" fmla="*/ 20 h 83"/>
                  <a:gd name="T26" fmla="*/ 42 w 259"/>
                  <a:gd name="T27" fmla="*/ 29 h 83"/>
                  <a:gd name="T28" fmla="*/ 78 w 259"/>
                  <a:gd name="T29" fmla="*/ 30 h 83"/>
                  <a:gd name="T30" fmla="*/ 116 w 259"/>
                  <a:gd name="T31" fmla="*/ 30 h 83"/>
                  <a:gd name="T32" fmla="*/ 155 w 259"/>
                  <a:gd name="T33" fmla="*/ 37 h 83"/>
                  <a:gd name="T34" fmla="*/ 158 w 259"/>
                  <a:gd name="T35" fmla="*/ 35 h 83"/>
                  <a:gd name="T36" fmla="*/ 161 w 259"/>
                  <a:gd name="T37" fmla="*/ 35 h 83"/>
                  <a:gd name="T38" fmla="*/ 166 w 259"/>
                  <a:gd name="T39" fmla="*/ 37 h 83"/>
                  <a:gd name="T40" fmla="*/ 170 w 259"/>
                  <a:gd name="T41" fmla="*/ 37 h 83"/>
                  <a:gd name="T42" fmla="*/ 180 w 259"/>
                  <a:gd name="T43" fmla="*/ 34 h 83"/>
                  <a:gd name="T44" fmla="*/ 186 w 259"/>
                  <a:gd name="T45" fmla="*/ 29 h 83"/>
                  <a:gd name="T46" fmla="*/ 194 w 259"/>
                  <a:gd name="T47" fmla="*/ 22 h 83"/>
                  <a:gd name="T48" fmla="*/ 200 w 259"/>
                  <a:gd name="T49" fmla="*/ 17 h 83"/>
                  <a:gd name="T50" fmla="*/ 203 w 259"/>
                  <a:gd name="T51" fmla="*/ 13 h 83"/>
                  <a:gd name="T52" fmla="*/ 205 w 259"/>
                  <a:gd name="T53" fmla="*/ 10 h 83"/>
                  <a:gd name="T54" fmla="*/ 206 w 259"/>
                  <a:gd name="T55" fmla="*/ 6 h 83"/>
                  <a:gd name="T56" fmla="*/ 209 w 259"/>
                  <a:gd name="T57" fmla="*/ 3 h 83"/>
                  <a:gd name="T58" fmla="*/ 216 w 259"/>
                  <a:gd name="T59" fmla="*/ 1 h 83"/>
                  <a:gd name="T60" fmla="*/ 223 w 259"/>
                  <a:gd name="T61" fmla="*/ 1 h 83"/>
                  <a:gd name="T62" fmla="*/ 231 w 259"/>
                  <a:gd name="T63" fmla="*/ 1 h 83"/>
                  <a:gd name="T64" fmla="*/ 239 w 259"/>
                  <a:gd name="T65" fmla="*/ 0 h 83"/>
                  <a:gd name="T66" fmla="*/ 247 w 259"/>
                  <a:gd name="T67" fmla="*/ 5 h 83"/>
                  <a:gd name="T68" fmla="*/ 250 w 259"/>
                  <a:gd name="T69" fmla="*/ 8 h 83"/>
                  <a:gd name="T70" fmla="*/ 253 w 259"/>
                  <a:gd name="T71" fmla="*/ 13 h 83"/>
                  <a:gd name="T72" fmla="*/ 256 w 259"/>
                  <a:gd name="T73" fmla="*/ 17 h 83"/>
                  <a:gd name="T74" fmla="*/ 258 w 259"/>
                  <a:gd name="T75" fmla="*/ 20 h 83"/>
                  <a:gd name="T76" fmla="*/ 258 w 259"/>
                  <a:gd name="T77" fmla="*/ 22 h 83"/>
                  <a:gd name="T78" fmla="*/ 258 w 259"/>
                  <a:gd name="T79" fmla="*/ 27 h 83"/>
                  <a:gd name="T80" fmla="*/ 258 w 259"/>
                  <a:gd name="T81" fmla="*/ 30 h 83"/>
                  <a:gd name="T82" fmla="*/ 258 w 259"/>
                  <a:gd name="T83" fmla="*/ 34 h 83"/>
                  <a:gd name="T84" fmla="*/ 258 w 259"/>
                  <a:gd name="T85" fmla="*/ 37 h 83"/>
                  <a:gd name="T86" fmla="*/ 256 w 259"/>
                  <a:gd name="T87" fmla="*/ 42 h 83"/>
                  <a:gd name="T88" fmla="*/ 255 w 259"/>
                  <a:gd name="T89" fmla="*/ 45 h 83"/>
                  <a:gd name="T90" fmla="*/ 247 w 259"/>
                  <a:gd name="T91" fmla="*/ 54 h 83"/>
                  <a:gd name="T92" fmla="*/ 230 w 259"/>
                  <a:gd name="T93" fmla="*/ 67 h 83"/>
                  <a:gd name="T94" fmla="*/ 209 w 259"/>
                  <a:gd name="T95" fmla="*/ 76 h 83"/>
                  <a:gd name="T96" fmla="*/ 188 w 259"/>
                  <a:gd name="T97" fmla="*/ 81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9"/>
                  <a:gd name="T148" fmla="*/ 0 h 83"/>
                  <a:gd name="T149" fmla="*/ 259 w 259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9" h="83">
                    <a:moveTo>
                      <a:pt x="177" y="83"/>
                    </a:moveTo>
                    <a:lnTo>
                      <a:pt x="156" y="78"/>
                    </a:lnTo>
                    <a:lnTo>
                      <a:pt x="136" y="76"/>
                    </a:lnTo>
                    <a:lnTo>
                      <a:pt x="117" y="76"/>
                    </a:lnTo>
                    <a:lnTo>
                      <a:pt x="97" y="76"/>
                    </a:lnTo>
                    <a:lnTo>
                      <a:pt x="76" y="76"/>
                    </a:lnTo>
                    <a:lnTo>
                      <a:pt x="58" y="74"/>
                    </a:lnTo>
                    <a:lnTo>
                      <a:pt x="37" y="73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4" y="67"/>
                    </a:lnTo>
                    <a:lnTo>
                      <a:pt x="11" y="66"/>
                    </a:lnTo>
                    <a:lnTo>
                      <a:pt x="9" y="64"/>
                    </a:lnTo>
                    <a:lnTo>
                      <a:pt x="8" y="62"/>
                    </a:lnTo>
                    <a:lnTo>
                      <a:pt x="6" y="59"/>
                    </a:lnTo>
                    <a:lnTo>
                      <a:pt x="3" y="57"/>
                    </a:lnTo>
                    <a:lnTo>
                      <a:pt x="1" y="56"/>
                    </a:lnTo>
                    <a:lnTo>
                      <a:pt x="1" y="51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1" y="39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23" y="27"/>
                    </a:lnTo>
                    <a:lnTo>
                      <a:pt x="42" y="29"/>
                    </a:lnTo>
                    <a:lnTo>
                      <a:pt x="61" y="30"/>
                    </a:lnTo>
                    <a:lnTo>
                      <a:pt x="78" y="30"/>
                    </a:lnTo>
                    <a:lnTo>
                      <a:pt x="97" y="30"/>
                    </a:lnTo>
                    <a:lnTo>
                      <a:pt x="116" y="30"/>
                    </a:lnTo>
                    <a:lnTo>
                      <a:pt x="134" y="32"/>
                    </a:lnTo>
                    <a:lnTo>
                      <a:pt x="155" y="37"/>
                    </a:lnTo>
                    <a:lnTo>
                      <a:pt x="156" y="35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61" y="35"/>
                    </a:lnTo>
                    <a:lnTo>
                      <a:pt x="164" y="35"/>
                    </a:lnTo>
                    <a:lnTo>
                      <a:pt x="166" y="37"/>
                    </a:lnTo>
                    <a:lnTo>
                      <a:pt x="169" y="37"/>
                    </a:lnTo>
                    <a:lnTo>
                      <a:pt x="170" y="37"/>
                    </a:lnTo>
                    <a:lnTo>
                      <a:pt x="175" y="35"/>
                    </a:lnTo>
                    <a:lnTo>
                      <a:pt x="180" y="34"/>
                    </a:lnTo>
                    <a:lnTo>
                      <a:pt x="183" y="30"/>
                    </a:lnTo>
                    <a:lnTo>
                      <a:pt x="186" y="29"/>
                    </a:lnTo>
                    <a:lnTo>
                      <a:pt x="191" y="25"/>
                    </a:lnTo>
                    <a:lnTo>
                      <a:pt x="194" y="22"/>
                    </a:lnTo>
                    <a:lnTo>
                      <a:pt x="197" y="18"/>
                    </a:lnTo>
                    <a:lnTo>
                      <a:pt x="200" y="17"/>
                    </a:lnTo>
                    <a:lnTo>
                      <a:pt x="202" y="15"/>
                    </a:lnTo>
                    <a:lnTo>
                      <a:pt x="203" y="13"/>
                    </a:lnTo>
                    <a:lnTo>
                      <a:pt x="203" y="12"/>
                    </a:lnTo>
                    <a:lnTo>
                      <a:pt x="205" y="10"/>
                    </a:lnTo>
                    <a:lnTo>
                      <a:pt x="205" y="8"/>
                    </a:lnTo>
                    <a:lnTo>
                      <a:pt x="206" y="6"/>
                    </a:lnTo>
                    <a:lnTo>
                      <a:pt x="208" y="5"/>
                    </a:lnTo>
                    <a:lnTo>
                      <a:pt x="209" y="3"/>
                    </a:lnTo>
                    <a:lnTo>
                      <a:pt x="213" y="1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1"/>
                    </a:lnTo>
                    <a:lnTo>
                      <a:pt x="228" y="1"/>
                    </a:lnTo>
                    <a:lnTo>
                      <a:pt x="231" y="1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5" y="3"/>
                    </a:lnTo>
                    <a:lnTo>
                      <a:pt x="247" y="5"/>
                    </a:lnTo>
                    <a:lnTo>
                      <a:pt x="249" y="6"/>
                    </a:lnTo>
                    <a:lnTo>
                      <a:pt x="250" y="8"/>
                    </a:lnTo>
                    <a:lnTo>
                      <a:pt x="252" y="10"/>
                    </a:lnTo>
                    <a:lnTo>
                      <a:pt x="253" y="13"/>
                    </a:lnTo>
                    <a:lnTo>
                      <a:pt x="253" y="15"/>
                    </a:lnTo>
                    <a:lnTo>
                      <a:pt x="256" y="17"/>
                    </a:lnTo>
                    <a:lnTo>
                      <a:pt x="258" y="18"/>
                    </a:lnTo>
                    <a:lnTo>
                      <a:pt x="258" y="20"/>
                    </a:lnTo>
                    <a:lnTo>
                      <a:pt x="258" y="22"/>
                    </a:lnTo>
                    <a:lnTo>
                      <a:pt x="258" y="23"/>
                    </a:lnTo>
                    <a:lnTo>
                      <a:pt x="258" y="27"/>
                    </a:lnTo>
                    <a:lnTo>
                      <a:pt x="258" y="29"/>
                    </a:lnTo>
                    <a:lnTo>
                      <a:pt x="258" y="30"/>
                    </a:lnTo>
                    <a:lnTo>
                      <a:pt x="259" y="32"/>
                    </a:lnTo>
                    <a:lnTo>
                      <a:pt x="258" y="34"/>
                    </a:lnTo>
                    <a:lnTo>
                      <a:pt x="258" y="35"/>
                    </a:lnTo>
                    <a:lnTo>
                      <a:pt x="258" y="37"/>
                    </a:lnTo>
                    <a:lnTo>
                      <a:pt x="256" y="40"/>
                    </a:lnTo>
                    <a:lnTo>
                      <a:pt x="256" y="42"/>
                    </a:lnTo>
                    <a:lnTo>
                      <a:pt x="255" y="44"/>
                    </a:lnTo>
                    <a:lnTo>
                      <a:pt x="255" y="45"/>
                    </a:lnTo>
                    <a:lnTo>
                      <a:pt x="253" y="45"/>
                    </a:lnTo>
                    <a:lnTo>
                      <a:pt x="247" y="54"/>
                    </a:lnTo>
                    <a:lnTo>
                      <a:pt x="239" y="61"/>
                    </a:lnTo>
                    <a:lnTo>
                      <a:pt x="230" y="67"/>
                    </a:lnTo>
                    <a:lnTo>
                      <a:pt x="220" y="73"/>
                    </a:lnTo>
                    <a:lnTo>
                      <a:pt x="209" y="76"/>
                    </a:lnTo>
                    <a:lnTo>
                      <a:pt x="198" y="79"/>
                    </a:lnTo>
                    <a:lnTo>
                      <a:pt x="188" y="81"/>
                    </a:lnTo>
                    <a:lnTo>
                      <a:pt x="177" y="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9" name="Freeform 102"/>
              <p:cNvSpPr>
                <a:spLocks/>
              </p:cNvSpPr>
              <p:nvPr/>
            </p:nvSpPr>
            <p:spPr bwMode="auto">
              <a:xfrm>
                <a:off x="4586" y="2135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0 w 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0" name="Freeform 103"/>
              <p:cNvSpPr>
                <a:spLocks/>
              </p:cNvSpPr>
              <p:nvPr/>
            </p:nvSpPr>
            <p:spPr bwMode="auto">
              <a:xfrm>
                <a:off x="4586" y="2135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0 w 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1" name="Freeform 104"/>
              <p:cNvSpPr>
                <a:spLocks/>
              </p:cNvSpPr>
              <p:nvPr/>
            </p:nvSpPr>
            <p:spPr bwMode="auto">
              <a:xfrm>
                <a:off x="4710" y="2091"/>
                <a:ext cx="36" cy="49"/>
              </a:xfrm>
              <a:custGeom>
                <a:avLst/>
                <a:gdLst>
                  <a:gd name="T0" fmla="*/ 14 w 36"/>
                  <a:gd name="T1" fmla="*/ 49 h 49"/>
                  <a:gd name="T2" fmla="*/ 6 w 36"/>
                  <a:gd name="T3" fmla="*/ 44 h 49"/>
                  <a:gd name="T4" fmla="*/ 6 w 36"/>
                  <a:gd name="T5" fmla="*/ 39 h 49"/>
                  <a:gd name="T6" fmla="*/ 4 w 36"/>
                  <a:gd name="T7" fmla="*/ 36 h 49"/>
                  <a:gd name="T8" fmla="*/ 3 w 36"/>
                  <a:gd name="T9" fmla="*/ 31 h 49"/>
                  <a:gd name="T10" fmla="*/ 3 w 36"/>
                  <a:gd name="T11" fmla="*/ 27 h 49"/>
                  <a:gd name="T12" fmla="*/ 1 w 36"/>
                  <a:gd name="T13" fmla="*/ 22 h 49"/>
                  <a:gd name="T14" fmla="*/ 1 w 36"/>
                  <a:gd name="T15" fmla="*/ 17 h 49"/>
                  <a:gd name="T16" fmla="*/ 1 w 36"/>
                  <a:gd name="T17" fmla="*/ 14 h 49"/>
                  <a:gd name="T18" fmla="*/ 0 w 36"/>
                  <a:gd name="T19" fmla="*/ 9 h 49"/>
                  <a:gd name="T20" fmla="*/ 1 w 36"/>
                  <a:gd name="T21" fmla="*/ 7 h 49"/>
                  <a:gd name="T22" fmla="*/ 1 w 36"/>
                  <a:gd name="T23" fmla="*/ 5 h 49"/>
                  <a:gd name="T24" fmla="*/ 3 w 36"/>
                  <a:gd name="T25" fmla="*/ 5 h 49"/>
                  <a:gd name="T26" fmla="*/ 4 w 36"/>
                  <a:gd name="T27" fmla="*/ 4 h 49"/>
                  <a:gd name="T28" fmla="*/ 6 w 36"/>
                  <a:gd name="T29" fmla="*/ 4 h 49"/>
                  <a:gd name="T30" fmla="*/ 7 w 36"/>
                  <a:gd name="T31" fmla="*/ 2 h 49"/>
                  <a:gd name="T32" fmla="*/ 11 w 36"/>
                  <a:gd name="T33" fmla="*/ 2 h 49"/>
                  <a:gd name="T34" fmla="*/ 12 w 36"/>
                  <a:gd name="T35" fmla="*/ 2 h 49"/>
                  <a:gd name="T36" fmla="*/ 12 w 36"/>
                  <a:gd name="T37" fmla="*/ 2 h 49"/>
                  <a:gd name="T38" fmla="*/ 14 w 36"/>
                  <a:gd name="T39" fmla="*/ 0 h 49"/>
                  <a:gd name="T40" fmla="*/ 15 w 36"/>
                  <a:gd name="T41" fmla="*/ 0 h 49"/>
                  <a:gd name="T42" fmla="*/ 17 w 36"/>
                  <a:gd name="T43" fmla="*/ 0 h 49"/>
                  <a:gd name="T44" fmla="*/ 17 w 36"/>
                  <a:gd name="T45" fmla="*/ 0 h 49"/>
                  <a:gd name="T46" fmla="*/ 18 w 36"/>
                  <a:gd name="T47" fmla="*/ 0 h 49"/>
                  <a:gd name="T48" fmla="*/ 20 w 36"/>
                  <a:gd name="T49" fmla="*/ 0 h 49"/>
                  <a:gd name="T50" fmla="*/ 21 w 36"/>
                  <a:gd name="T51" fmla="*/ 0 h 49"/>
                  <a:gd name="T52" fmla="*/ 25 w 36"/>
                  <a:gd name="T53" fmla="*/ 4 h 49"/>
                  <a:gd name="T54" fmla="*/ 26 w 36"/>
                  <a:gd name="T55" fmla="*/ 7 h 49"/>
                  <a:gd name="T56" fmla="*/ 28 w 36"/>
                  <a:gd name="T57" fmla="*/ 12 h 49"/>
                  <a:gd name="T58" fmla="*/ 29 w 36"/>
                  <a:gd name="T59" fmla="*/ 17 h 49"/>
                  <a:gd name="T60" fmla="*/ 31 w 36"/>
                  <a:gd name="T61" fmla="*/ 22 h 49"/>
                  <a:gd name="T62" fmla="*/ 32 w 36"/>
                  <a:gd name="T63" fmla="*/ 27 h 49"/>
                  <a:gd name="T64" fmla="*/ 32 w 36"/>
                  <a:gd name="T65" fmla="*/ 32 h 49"/>
                  <a:gd name="T66" fmla="*/ 34 w 36"/>
                  <a:gd name="T67" fmla="*/ 37 h 49"/>
                  <a:gd name="T68" fmla="*/ 36 w 36"/>
                  <a:gd name="T69" fmla="*/ 43 h 49"/>
                  <a:gd name="T70" fmla="*/ 29 w 36"/>
                  <a:gd name="T71" fmla="*/ 49 h 49"/>
                  <a:gd name="T72" fmla="*/ 28 w 36"/>
                  <a:gd name="T73" fmla="*/ 49 h 49"/>
                  <a:gd name="T74" fmla="*/ 26 w 36"/>
                  <a:gd name="T75" fmla="*/ 49 h 49"/>
                  <a:gd name="T76" fmla="*/ 23 w 36"/>
                  <a:gd name="T77" fmla="*/ 49 h 49"/>
                  <a:gd name="T78" fmla="*/ 21 w 36"/>
                  <a:gd name="T79" fmla="*/ 49 h 49"/>
                  <a:gd name="T80" fmla="*/ 20 w 36"/>
                  <a:gd name="T81" fmla="*/ 49 h 49"/>
                  <a:gd name="T82" fmla="*/ 17 w 36"/>
                  <a:gd name="T83" fmla="*/ 49 h 49"/>
                  <a:gd name="T84" fmla="*/ 15 w 36"/>
                  <a:gd name="T85" fmla="*/ 49 h 49"/>
                  <a:gd name="T86" fmla="*/ 14 w 36"/>
                  <a:gd name="T87" fmla="*/ 49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49"/>
                  <a:gd name="T134" fmla="*/ 36 w 36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49">
                    <a:moveTo>
                      <a:pt x="14" y="49"/>
                    </a:moveTo>
                    <a:lnTo>
                      <a:pt x="6" y="44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1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8" y="12"/>
                    </a:lnTo>
                    <a:lnTo>
                      <a:pt x="29" y="17"/>
                    </a:lnTo>
                    <a:lnTo>
                      <a:pt x="31" y="22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34" y="37"/>
                    </a:lnTo>
                    <a:lnTo>
                      <a:pt x="36" y="43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2" name="Freeform 105"/>
              <p:cNvSpPr>
                <a:spLocks/>
              </p:cNvSpPr>
              <p:nvPr/>
            </p:nvSpPr>
            <p:spPr bwMode="auto">
              <a:xfrm>
                <a:off x="4710" y="2091"/>
                <a:ext cx="36" cy="49"/>
              </a:xfrm>
              <a:custGeom>
                <a:avLst/>
                <a:gdLst>
                  <a:gd name="T0" fmla="*/ 14 w 36"/>
                  <a:gd name="T1" fmla="*/ 49 h 49"/>
                  <a:gd name="T2" fmla="*/ 6 w 36"/>
                  <a:gd name="T3" fmla="*/ 44 h 49"/>
                  <a:gd name="T4" fmla="*/ 6 w 36"/>
                  <a:gd name="T5" fmla="*/ 39 h 49"/>
                  <a:gd name="T6" fmla="*/ 4 w 36"/>
                  <a:gd name="T7" fmla="*/ 36 h 49"/>
                  <a:gd name="T8" fmla="*/ 3 w 36"/>
                  <a:gd name="T9" fmla="*/ 31 h 49"/>
                  <a:gd name="T10" fmla="*/ 3 w 36"/>
                  <a:gd name="T11" fmla="*/ 27 h 49"/>
                  <a:gd name="T12" fmla="*/ 1 w 36"/>
                  <a:gd name="T13" fmla="*/ 22 h 49"/>
                  <a:gd name="T14" fmla="*/ 1 w 36"/>
                  <a:gd name="T15" fmla="*/ 17 h 49"/>
                  <a:gd name="T16" fmla="*/ 1 w 36"/>
                  <a:gd name="T17" fmla="*/ 14 h 49"/>
                  <a:gd name="T18" fmla="*/ 0 w 36"/>
                  <a:gd name="T19" fmla="*/ 9 h 49"/>
                  <a:gd name="T20" fmla="*/ 1 w 36"/>
                  <a:gd name="T21" fmla="*/ 7 h 49"/>
                  <a:gd name="T22" fmla="*/ 1 w 36"/>
                  <a:gd name="T23" fmla="*/ 5 h 49"/>
                  <a:gd name="T24" fmla="*/ 3 w 36"/>
                  <a:gd name="T25" fmla="*/ 5 h 49"/>
                  <a:gd name="T26" fmla="*/ 4 w 36"/>
                  <a:gd name="T27" fmla="*/ 4 h 49"/>
                  <a:gd name="T28" fmla="*/ 6 w 36"/>
                  <a:gd name="T29" fmla="*/ 4 h 49"/>
                  <a:gd name="T30" fmla="*/ 7 w 36"/>
                  <a:gd name="T31" fmla="*/ 2 h 49"/>
                  <a:gd name="T32" fmla="*/ 11 w 36"/>
                  <a:gd name="T33" fmla="*/ 2 h 49"/>
                  <a:gd name="T34" fmla="*/ 12 w 36"/>
                  <a:gd name="T35" fmla="*/ 2 h 49"/>
                  <a:gd name="T36" fmla="*/ 12 w 36"/>
                  <a:gd name="T37" fmla="*/ 2 h 49"/>
                  <a:gd name="T38" fmla="*/ 14 w 36"/>
                  <a:gd name="T39" fmla="*/ 0 h 49"/>
                  <a:gd name="T40" fmla="*/ 15 w 36"/>
                  <a:gd name="T41" fmla="*/ 0 h 49"/>
                  <a:gd name="T42" fmla="*/ 17 w 36"/>
                  <a:gd name="T43" fmla="*/ 0 h 49"/>
                  <a:gd name="T44" fmla="*/ 17 w 36"/>
                  <a:gd name="T45" fmla="*/ 0 h 49"/>
                  <a:gd name="T46" fmla="*/ 18 w 36"/>
                  <a:gd name="T47" fmla="*/ 0 h 49"/>
                  <a:gd name="T48" fmla="*/ 20 w 36"/>
                  <a:gd name="T49" fmla="*/ 0 h 49"/>
                  <a:gd name="T50" fmla="*/ 21 w 36"/>
                  <a:gd name="T51" fmla="*/ 0 h 49"/>
                  <a:gd name="T52" fmla="*/ 25 w 36"/>
                  <a:gd name="T53" fmla="*/ 4 h 49"/>
                  <a:gd name="T54" fmla="*/ 26 w 36"/>
                  <a:gd name="T55" fmla="*/ 7 h 49"/>
                  <a:gd name="T56" fmla="*/ 28 w 36"/>
                  <a:gd name="T57" fmla="*/ 12 h 49"/>
                  <a:gd name="T58" fmla="*/ 29 w 36"/>
                  <a:gd name="T59" fmla="*/ 17 h 49"/>
                  <a:gd name="T60" fmla="*/ 31 w 36"/>
                  <a:gd name="T61" fmla="*/ 22 h 49"/>
                  <a:gd name="T62" fmla="*/ 32 w 36"/>
                  <a:gd name="T63" fmla="*/ 27 h 49"/>
                  <a:gd name="T64" fmla="*/ 32 w 36"/>
                  <a:gd name="T65" fmla="*/ 32 h 49"/>
                  <a:gd name="T66" fmla="*/ 34 w 36"/>
                  <a:gd name="T67" fmla="*/ 37 h 49"/>
                  <a:gd name="T68" fmla="*/ 36 w 36"/>
                  <a:gd name="T69" fmla="*/ 43 h 49"/>
                  <a:gd name="T70" fmla="*/ 29 w 36"/>
                  <a:gd name="T71" fmla="*/ 49 h 49"/>
                  <a:gd name="T72" fmla="*/ 28 w 36"/>
                  <a:gd name="T73" fmla="*/ 49 h 49"/>
                  <a:gd name="T74" fmla="*/ 26 w 36"/>
                  <a:gd name="T75" fmla="*/ 49 h 49"/>
                  <a:gd name="T76" fmla="*/ 23 w 36"/>
                  <a:gd name="T77" fmla="*/ 49 h 49"/>
                  <a:gd name="T78" fmla="*/ 21 w 36"/>
                  <a:gd name="T79" fmla="*/ 49 h 49"/>
                  <a:gd name="T80" fmla="*/ 20 w 36"/>
                  <a:gd name="T81" fmla="*/ 49 h 49"/>
                  <a:gd name="T82" fmla="*/ 17 w 36"/>
                  <a:gd name="T83" fmla="*/ 49 h 49"/>
                  <a:gd name="T84" fmla="*/ 15 w 36"/>
                  <a:gd name="T85" fmla="*/ 49 h 49"/>
                  <a:gd name="T86" fmla="*/ 14 w 36"/>
                  <a:gd name="T87" fmla="*/ 49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49"/>
                  <a:gd name="T134" fmla="*/ 36 w 36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49">
                    <a:moveTo>
                      <a:pt x="14" y="49"/>
                    </a:moveTo>
                    <a:lnTo>
                      <a:pt x="6" y="44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1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8" y="12"/>
                    </a:lnTo>
                    <a:lnTo>
                      <a:pt x="29" y="17"/>
                    </a:lnTo>
                    <a:lnTo>
                      <a:pt x="31" y="22"/>
                    </a:lnTo>
                    <a:lnTo>
                      <a:pt x="32" y="27"/>
                    </a:lnTo>
                    <a:lnTo>
                      <a:pt x="32" y="32"/>
                    </a:lnTo>
                    <a:lnTo>
                      <a:pt x="34" y="37"/>
                    </a:lnTo>
                    <a:lnTo>
                      <a:pt x="36" y="43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4" y="4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3" name="Freeform 106"/>
              <p:cNvSpPr>
                <a:spLocks/>
              </p:cNvSpPr>
              <p:nvPr/>
            </p:nvSpPr>
            <p:spPr bwMode="auto">
              <a:xfrm>
                <a:off x="4447" y="1978"/>
                <a:ext cx="36" cy="156"/>
              </a:xfrm>
              <a:custGeom>
                <a:avLst/>
                <a:gdLst>
                  <a:gd name="T0" fmla="*/ 14 w 36"/>
                  <a:gd name="T1" fmla="*/ 156 h 156"/>
                  <a:gd name="T2" fmla="*/ 12 w 36"/>
                  <a:gd name="T3" fmla="*/ 154 h 156"/>
                  <a:gd name="T4" fmla="*/ 11 w 36"/>
                  <a:gd name="T5" fmla="*/ 154 h 156"/>
                  <a:gd name="T6" fmla="*/ 9 w 36"/>
                  <a:gd name="T7" fmla="*/ 152 h 156"/>
                  <a:gd name="T8" fmla="*/ 8 w 36"/>
                  <a:gd name="T9" fmla="*/ 152 h 156"/>
                  <a:gd name="T10" fmla="*/ 5 w 36"/>
                  <a:gd name="T11" fmla="*/ 150 h 156"/>
                  <a:gd name="T12" fmla="*/ 3 w 36"/>
                  <a:gd name="T13" fmla="*/ 150 h 156"/>
                  <a:gd name="T14" fmla="*/ 1 w 36"/>
                  <a:gd name="T15" fmla="*/ 149 h 156"/>
                  <a:gd name="T16" fmla="*/ 0 w 36"/>
                  <a:gd name="T17" fmla="*/ 147 h 156"/>
                  <a:gd name="T18" fmla="*/ 0 w 36"/>
                  <a:gd name="T19" fmla="*/ 130 h 156"/>
                  <a:gd name="T20" fmla="*/ 0 w 36"/>
                  <a:gd name="T21" fmla="*/ 113 h 156"/>
                  <a:gd name="T22" fmla="*/ 1 w 36"/>
                  <a:gd name="T23" fmla="*/ 95 h 156"/>
                  <a:gd name="T24" fmla="*/ 5 w 36"/>
                  <a:gd name="T25" fmla="*/ 76 h 156"/>
                  <a:gd name="T26" fmla="*/ 6 w 36"/>
                  <a:gd name="T27" fmla="*/ 57 h 156"/>
                  <a:gd name="T28" fmla="*/ 9 w 36"/>
                  <a:gd name="T29" fmla="*/ 40 h 156"/>
                  <a:gd name="T30" fmla="*/ 12 w 36"/>
                  <a:gd name="T31" fmla="*/ 22 h 156"/>
                  <a:gd name="T32" fmla="*/ 14 w 36"/>
                  <a:gd name="T33" fmla="*/ 3 h 156"/>
                  <a:gd name="T34" fmla="*/ 17 w 36"/>
                  <a:gd name="T35" fmla="*/ 0 h 156"/>
                  <a:gd name="T36" fmla="*/ 19 w 36"/>
                  <a:gd name="T37" fmla="*/ 1 h 156"/>
                  <a:gd name="T38" fmla="*/ 20 w 36"/>
                  <a:gd name="T39" fmla="*/ 1 h 156"/>
                  <a:gd name="T40" fmla="*/ 20 w 36"/>
                  <a:gd name="T41" fmla="*/ 1 h 156"/>
                  <a:gd name="T42" fmla="*/ 22 w 36"/>
                  <a:gd name="T43" fmla="*/ 1 h 156"/>
                  <a:gd name="T44" fmla="*/ 23 w 36"/>
                  <a:gd name="T45" fmla="*/ 1 h 156"/>
                  <a:gd name="T46" fmla="*/ 25 w 36"/>
                  <a:gd name="T47" fmla="*/ 1 h 156"/>
                  <a:gd name="T48" fmla="*/ 26 w 36"/>
                  <a:gd name="T49" fmla="*/ 1 h 156"/>
                  <a:gd name="T50" fmla="*/ 28 w 36"/>
                  <a:gd name="T51" fmla="*/ 1 h 156"/>
                  <a:gd name="T52" fmla="*/ 28 w 36"/>
                  <a:gd name="T53" fmla="*/ 5 h 156"/>
                  <a:gd name="T54" fmla="*/ 30 w 36"/>
                  <a:gd name="T55" fmla="*/ 22 h 156"/>
                  <a:gd name="T56" fmla="*/ 30 w 36"/>
                  <a:gd name="T57" fmla="*/ 37 h 156"/>
                  <a:gd name="T58" fmla="*/ 31 w 36"/>
                  <a:gd name="T59" fmla="*/ 54 h 156"/>
                  <a:gd name="T60" fmla="*/ 33 w 36"/>
                  <a:gd name="T61" fmla="*/ 71 h 156"/>
                  <a:gd name="T62" fmla="*/ 33 w 36"/>
                  <a:gd name="T63" fmla="*/ 88 h 156"/>
                  <a:gd name="T64" fmla="*/ 34 w 36"/>
                  <a:gd name="T65" fmla="*/ 103 h 156"/>
                  <a:gd name="T66" fmla="*/ 34 w 36"/>
                  <a:gd name="T67" fmla="*/ 120 h 156"/>
                  <a:gd name="T68" fmla="*/ 36 w 36"/>
                  <a:gd name="T69" fmla="*/ 139 h 156"/>
                  <a:gd name="T70" fmla="*/ 36 w 36"/>
                  <a:gd name="T71" fmla="*/ 140 h 156"/>
                  <a:gd name="T72" fmla="*/ 34 w 36"/>
                  <a:gd name="T73" fmla="*/ 142 h 156"/>
                  <a:gd name="T74" fmla="*/ 33 w 36"/>
                  <a:gd name="T75" fmla="*/ 145 h 156"/>
                  <a:gd name="T76" fmla="*/ 31 w 36"/>
                  <a:gd name="T77" fmla="*/ 147 h 156"/>
                  <a:gd name="T78" fmla="*/ 30 w 36"/>
                  <a:gd name="T79" fmla="*/ 149 h 156"/>
                  <a:gd name="T80" fmla="*/ 28 w 36"/>
                  <a:gd name="T81" fmla="*/ 150 h 156"/>
                  <a:gd name="T82" fmla="*/ 26 w 36"/>
                  <a:gd name="T83" fmla="*/ 152 h 156"/>
                  <a:gd name="T84" fmla="*/ 26 w 36"/>
                  <a:gd name="T85" fmla="*/ 156 h 156"/>
                  <a:gd name="T86" fmla="*/ 25 w 36"/>
                  <a:gd name="T87" fmla="*/ 156 h 156"/>
                  <a:gd name="T88" fmla="*/ 23 w 36"/>
                  <a:gd name="T89" fmla="*/ 156 h 156"/>
                  <a:gd name="T90" fmla="*/ 22 w 36"/>
                  <a:gd name="T91" fmla="*/ 156 h 156"/>
                  <a:gd name="T92" fmla="*/ 20 w 36"/>
                  <a:gd name="T93" fmla="*/ 156 h 156"/>
                  <a:gd name="T94" fmla="*/ 19 w 36"/>
                  <a:gd name="T95" fmla="*/ 156 h 156"/>
                  <a:gd name="T96" fmla="*/ 17 w 36"/>
                  <a:gd name="T97" fmla="*/ 156 h 156"/>
                  <a:gd name="T98" fmla="*/ 15 w 36"/>
                  <a:gd name="T99" fmla="*/ 156 h 156"/>
                  <a:gd name="T100" fmla="*/ 14 w 36"/>
                  <a:gd name="T101" fmla="*/ 156 h 1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"/>
                  <a:gd name="T154" fmla="*/ 0 h 156"/>
                  <a:gd name="T155" fmla="*/ 36 w 36"/>
                  <a:gd name="T156" fmla="*/ 156 h 1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" h="156">
                    <a:moveTo>
                      <a:pt x="14" y="156"/>
                    </a:moveTo>
                    <a:lnTo>
                      <a:pt x="12" y="154"/>
                    </a:lnTo>
                    <a:lnTo>
                      <a:pt x="11" y="154"/>
                    </a:lnTo>
                    <a:lnTo>
                      <a:pt x="9" y="152"/>
                    </a:lnTo>
                    <a:lnTo>
                      <a:pt x="8" y="152"/>
                    </a:lnTo>
                    <a:lnTo>
                      <a:pt x="5" y="150"/>
                    </a:lnTo>
                    <a:lnTo>
                      <a:pt x="3" y="150"/>
                    </a:lnTo>
                    <a:lnTo>
                      <a:pt x="1" y="149"/>
                    </a:lnTo>
                    <a:lnTo>
                      <a:pt x="0" y="147"/>
                    </a:lnTo>
                    <a:lnTo>
                      <a:pt x="0" y="130"/>
                    </a:lnTo>
                    <a:lnTo>
                      <a:pt x="0" y="113"/>
                    </a:lnTo>
                    <a:lnTo>
                      <a:pt x="1" y="95"/>
                    </a:lnTo>
                    <a:lnTo>
                      <a:pt x="5" y="76"/>
                    </a:lnTo>
                    <a:lnTo>
                      <a:pt x="6" y="57"/>
                    </a:lnTo>
                    <a:lnTo>
                      <a:pt x="9" y="40"/>
                    </a:lnTo>
                    <a:lnTo>
                      <a:pt x="12" y="22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5"/>
                    </a:lnTo>
                    <a:lnTo>
                      <a:pt x="30" y="22"/>
                    </a:lnTo>
                    <a:lnTo>
                      <a:pt x="30" y="37"/>
                    </a:lnTo>
                    <a:lnTo>
                      <a:pt x="31" y="54"/>
                    </a:lnTo>
                    <a:lnTo>
                      <a:pt x="33" y="71"/>
                    </a:lnTo>
                    <a:lnTo>
                      <a:pt x="33" y="88"/>
                    </a:lnTo>
                    <a:lnTo>
                      <a:pt x="34" y="103"/>
                    </a:lnTo>
                    <a:lnTo>
                      <a:pt x="34" y="120"/>
                    </a:lnTo>
                    <a:lnTo>
                      <a:pt x="36" y="139"/>
                    </a:lnTo>
                    <a:lnTo>
                      <a:pt x="36" y="140"/>
                    </a:lnTo>
                    <a:lnTo>
                      <a:pt x="34" y="142"/>
                    </a:lnTo>
                    <a:lnTo>
                      <a:pt x="33" y="145"/>
                    </a:lnTo>
                    <a:lnTo>
                      <a:pt x="31" y="147"/>
                    </a:lnTo>
                    <a:lnTo>
                      <a:pt x="30" y="149"/>
                    </a:lnTo>
                    <a:lnTo>
                      <a:pt x="28" y="150"/>
                    </a:lnTo>
                    <a:lnTo>
                      <a:pt x="26" y="152"/>
                    </a:lnTo>
                    <a:lnTo>
                      <a:pt x="26" y="156"/>
                    </a:lnTo>
                    <a:lnTo>
                      <a:pt x="25" y="156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20" y="156"/>
                    </a:lnTo>
                    <a:lnTo>
                      <a:pt x="19" y="156"/>
                    </a:lnTo>
                    <a:lnTo>
                      <a:pt x="17" y="156"/>
                    </a:lnTo>
                    <a:lnTo>
                      <a:pt x="15" y="156"/>
                    </a:lnTo>
                    <a:lnTo>
                      <a:pt x="14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4" name="Freeform 107"/>
              <p:cNvSpPr>
                <a:spLocks/>
              </p:cNvSpPr>
              <p:nvPr/>
            </p:nvSpPr>
            <p:spPr bwMode="auto">
              <a:xfrm>
                <a:off x="4447" y="1978"/>
                <a:ext cx="36" cy="156"/>
              </a:xfrm>
              <a:custGeom>
                <a:avLst/>
                <a:gdLst>
                  <a:gd name="T0" fmla="*/ 14 w 36"/>
                  <a:gd name="T1" fmla="*/ 156 h 156"/>
                  <a:gd name="T2" fmla="*/ 12 w 36"/>
                  <a:gd name="T3" fmla="*/ 154 h 156"/>
                  <a:gd name="T4" fmla="*/ 11 w 36"/>
                  <a:gd name="T5" fmla="*/ 154 h 156"/>
                  <a:gd name="T6" fmla="*/ 9 w 36"/>
                  <a:gd name="T7" fmla="*/ 152 h 156"/>
                  <a:gd name="T8" fmla="*/ 8 w 36"/>
                  <a:gd name="T9" fmla="*/ 152 h 156"/>
                  <a:gd name="T10" fmla="*/ 5 w 36"/>
                  <a:gd name="T11" fmla="*/ 150 h 156"/>
                  <a:gd name="T12" fmla="*/ 3 w 36"/>
                  <a:gd name="T13" fmla="*/ 150 h 156"/>
                  <a:gd name="T14" fmla="*/ 1 w 36"/>
                  <a:gd name="T15" fmla="*/ 149 h 156"/>
                  <a:gd name="T16" fmla="*/ 0 w 36"/>
                  <a:gd name="T17" fmla="*/ 147 h 156"/>
                  <a:gd name="T18" fmla="*/ 0 w 36"/>
                  <a:gd name="T19" fmla="*/ 130 h 156"/>
                  <a:gd name="T20" fmla="*/ 0 w 36"/>
                  <a:gd name="T21" fmla="*/ 113 h 156"/>
                  <a:gd name="T22" fmla="*/ 1 w 36"/>
                  <a:gd name="T23" fmla="*/ 95 h 156"/>
                  <a:gd name="T24" fmla="*/ 5 w 36"/>
                  <a:gd name="T25" fmla="*/ 76 h 156"/>
                  <a:gd name="T26" fmla="*/ 6 w 36"/>
                  <a:gd name="T27" fmla="*/ 57 h 156"/>
                  <a:gd name="T28" fmla="*/ 9 w 36"/>
                  <a:gd name="T29" fmla="*/ 40 h 156"/>
                  <a:gd name="T30" fmla="*/ 12 w 36"/>
                  <a:gd name="T31" fmla="*/ 22 h 156"/>
                  <a:gd name="T32" fmla="*/ 14 w 36"/>
                  <a:gd name="T33" fmla="*/ 3 h 156"/>
                  <a:gd name="T34" fmla="*/ 17 w 36"/>
                  <a:gd name="T35" fmla="*/ 0 h 156"/>
                  <a:gd name="T36" fmla="*/ 19 w 36"/>
                  <a:gd name="T37" fmla="*/ 1 h 156"/>
                  <a:gd name="T38" fmla="*/ 20 w 36"/>
                  <a:gd name="T39" fmla="*/ 1 h 156"/>
                  <a:gd name="T40" fmla="*/ 20 w 36"/>
                  <a:gd name="T41" fmla="*/ 1 h 156"/>
                  <a:gd name="T42" fmla="*/ 22 w 36"/>
                  <a:gd name="T43" fmla="*/ 1 h 156"/>
                  <a:gd name="T44" fmla="*/ 23 w 36"/>
                  <a:gd name="T45" fmla="*/ 1 h 156"/>
                  <a:gd name="T46" fmla="*/ 25 w 36"/>
                  <a:gd name="T47" fmla="*/ 1 h 156"/>
                  <a:gd name="T48" fmla="*/ 26 w 36"/>
                  <a:gd name="T49" fmla="*/ 1 h 156"/>
                  <a:gd name="T50" fmla="*/ 28 w 36"/>
                  <a:gd name="T51" fmla="*/ 1 h 156"/>
                  <a:gd name="T52" fmla="*/ 28 w 36"/>
                  <a:gd name="T53" fmla="*/ 5 h 156"/>
                  <a:gd name="T54" fmla="*/ 30 w 36"/>
                  <a:gd name="T55" fmla="*/ 22 h 156"/>
                  <a:gd name="T56" fmla="*/ 30 w 36"/>
                  <a:gd name="T57" fmla="*/ 37 h 156"/>
                  <a:gd name="T58" fmla="*/ 31 w 36"/>
                  <a:gd name="T59" fmla="*/ 54 h 156"/>
                  <a:gd name="T60" fmla="*/ 33 w 36"/>
                  <a:gd name="T61" fmla="*/ 71 h 156"/>
                  <a:gd name="T62" fmla="*/ 33 w 36"/>
                  <a:gd name="T63" fmla="*/ 88 h 156"/>
                  <a:gd name="T64" fmla="*/ 34 w 36"/>
                  <a:gd name="T65" fmla="*/ 103 h 156"/>
                  <a:gd name="T66" fmla="*/ 34 w 36"/>
                  <a:gd name="T67" fmla="*/ 120 h 156"/>
                  <a:gd name="T68" fmla="*/ 36 w 36"/>
                  <a:gd name="T69" fmla="*/ 139 h 156"/>
                  <a:gd name="T70" fmla="*/ 36 w 36"/>
                  <a:gd name="T71" fmla="*/ 140 h 156"/>
                  <a:gd name="T72" fmla="*/ 34 w 36"/>
                  <a:gd name="T73" fmla="*/ 142 h 156"/>
                  <a:gd name="T74" fmla="*/ 33 w 36"/>
                  <a:gd name="T75" fmla="*/ 145 h 156"/>
                  <a:gd name="T76" fmla="*/ 31 w 36"/>
                  <a:gd name="T77" fmla="*/ 147 h 156"/>
                  <a:gd name="T78" fmla="*/ 30 w 36"/>
                  <a:gd name="T79" fmla="*/ 149 h 156"/>
                  <a:gd name="T80" fmla="*/ 28 w 36"/>
                  <a:gd name="T81" fmla="*/ 150 h 156"/>
                  <a:gd name="T82" fmla="*/ 26 w 36"/>
                  <a:gd name="T83" fmla="*/ 152 h 156"/>
                  <a:gd name="T84" fmla="*/ 26 w 36"/>
                  <a:gd name="T85" fmla="*/ 156 h 156"/>
                  <a:gd name="T86" fmla="*/ 25 w 36"/>
                  <a:gd name="T87" fmla="*/ 156 h 156"/>
                  <a:gd name="T88" fmla="*/ 23 w 36"/>
                  <a:gd name="T89" fmla="*/ 156 h 156"/>
                  <a:gd name="T90" fmla="*/ 22 w 36"/>
                  <a:gd name="T91" fmla="*/ 156 h 156"/>
                  <a:gd name="T92" fmla="*/ 20 w 36"/>
                  <a:gd name="T93" fmla="*/ 156 h 156"/>
                  <a:gd name="T94" fmla="*/ 19 w 36"/>
                  <a:gd name="T95" fmla="*/ 156 h 156"/>
                  <a:gd name="T96" fmla="*/ 17 w 36"/>
                  <a:gd name="T97" fmla="*/ 156 h 156"/>
                  <a:gd name="T98" fmla="*/ 15 w 36"/>
                  <a:gd name="T99" fmla="*/ 156 h 156"/>
                  <a:gd name="T100" fmla="*/ 14 w 36"/>
                  <a:gd name="T101" fmla="*/ 156 h 1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"/>
                  <a:gd name="T154" fmla="*/ 0 h 156"/>
                  <a:gd name="T155" fmla="*/ 36 w 36"/>
                  <a:gd name="T156" fmla="*/ 156 h 1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" h="156">
                    <a:moveTo>
                      <a:pt x="14" y="156"/>
                    </a:moveTo>
                    <a:lnTo>
                      <a:pt x="12" y="154"/>
                    </a:lnTo>
                    <a:lnTo>
                      <a:pt x="11" y="154"/>
                    </a:lnTo>
                    <a:lnTo>
                      <a:pt x="9" y="152"/>
                    </a:lnTo>
                    <a:lnTo>
                      <a:pt x="8" y="152"/>
                    </a:lnTo>
                    <a:lnTo>
                      <a:pt x="5" y="150"/>
                    </a:lnTo>
                    <a:lnTo>
                      <a:pt x="3" y="150"/>
                    </a:lnTo>
                    <a:lnTo>
                      <a:pt x="1" y="149"/>
                    </a:lnTo>
                    <a:lnTo>
                      <a:pt x="0" y="147"/>
                    </a:lnTo>
                    <a:lnTo>
                      <a:pt x="0" y="130"/>
                    </a:lnTo>
                    <a:lnTo>
                      <a:pt x="0" y="113"/>
                    </a:lnTo>
                    <a:lnTo>
                      <a:pt x="1" y="95"/>
                    </a:lnTo>
                    <a:lnTo>
                      <a:pt x="5" y="76"/>
                    </a:lnTo>
                    <a:lnTo>
                      <a:pt x="6" y="57"/>
                    </a:lnTo>
                    <a:lnTo>
                      <a:pt x="9" y="40"/>
                    </a:lnTo>
                    <a:lnTo>
                      <a:pt x="12" y="22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5"/>
                    </a:lnTo>
                    <a:lnTo>
                      <a:pt x="30" y="22"/>
                    </a:lnTo>
                    <a:lnTo>
                      <a:pt x="30" y="37"/>
                    </a:lnTo>
                    <a:lnTo>
                      <a:pt x="31" y="54"/>
                    </a:lnTo>
                    <a:lnTo>
                      <a:pt x="33" y="71"/>
                    </a:lnTo>
                    <a:lnTo>
                      <a:pt x="33" y="88"/>
                    </a:lnTo>
                    <a:lnTo>
                      <a:pt x="34" y="103"/>
                    </a:lnTo>
                    <a:lnTo>
                      <a:pt x="34" y="120"/>
                    </a:lnTo>
                    <a:lnTo>
                      <a:pt x="36" y="139"/>
                    </a:lnTo>
                    <a:lnTo>
                      <a:pt x="36" y="140"/>
                    </a:lnTo>
                    <a:lnTo>
                      <a:pt x="34" y="142"/>
                    </a:lnTo>
                    <a:lnTo>
                      <a:pt x="33" y="145"/>
                    </a:lnTo>
                    <a:lnTo>
                      <a:pt x="31" y="147"/>
                    </a:lnTo>
                    <a:lnTo>
                      <a:pt x="30" y="149"/>
                    </a:lnTo>
                    <a:lnTo>
                      <a:pt x="28" y="150"/>
                    </a:lnTo>
                    <a:lnTo>
                      <a:pt x="26" y="152"/>
                    </a:lnTo>
                    <a:lnTo>
                      <a:pt x="26" y="156"/>
                    </a:lnTo>
                    <a:lnTo>
                      <a:pt x="25" y="156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20" y="156"/>
                    </a:lnTo>
                    <a:lnTo>
                      <a:pt x="19" y="156"/>
                    </a:lnTo>
                    <a:lnTo>
                      <a:pt x="17" y="156"/>
                    </a:lnTo>
                    <a:lnTo>
                      <a:pt x="15" y="156"/>
                    </a:lnTo>
                    <a:lnTo>
                      <a:pt x="14" y="15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5" name="Freeform 108"/>
              <p:cNvSpPr>
                <a:spLocks/>
              </p:cNvSpPr>
              <p:nvPr/>
            </p:nvSpPr>
            <p:spPr bwMode="auto">
              <a:xfrm>
                <a:off x="4597" y="2128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0 h 6"/>
                  <a:gd name="T4" fmla="*/ 0 w 5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6"/>
                    </a:move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6" name="Freeform 109"/>
              <p:cNvSpPr>
                <a:spLocks/>
              </p:cNvSpPr>
              <p:nvPr/>
            </p:nvSpPr>
            <p:spPr bwMode="auto">
              <a:xfrm>
                <a:off x="4597" y="2128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0 h 6"/>
                  <a:gd name="T4" fmla="*/ 0 w 5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6"/>
                    </a:move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7" name="Freeform 110"/>
              <p:cNvSpPr>
                <a:spLocks/>
              </p:cNvSpPr>
              <p:nvPr/>
            </p:nvSpPr>
            <p:spPr bwMode="auto">
              <a:xfrm>
                <a:off x="3669" y="2103"/>
                <a:ext cx="33" cy="25"/>
              </a:xfrm>
              <a:custGeom>
                <a:avLst/>
                <a:gdLst>
                  <a:gd name="T0" fmla="*/ 32 w 33"/>
                  <a:gd name="T1" fmla="*/ 25 h 25"/>
                  <a:gd name="T2" fmla="*/ 32 w 33"/>
                  <a:gd name="T3" fmla="*/ 19 h 25"/>
                  <a:gd name="T4" fmla="*/ 29 w 33"/>
                  <a:gd name="T5" fmla="*/ 17 h 25"/>
                  <a:gd name="T6" fmla="*/ 27 w 33"/>
                  <a:gd name="T7" fmla="*/ 15 h 25"/>
                  <a:gd name="T8" fmla="*/ 25 w 33"/>
                  <a:gd name="T9" fmla="*/ 14 h 25"/>
                  <a:gd name="T10" fmla="*/ 22 w 33"/>
                  <a:gd name="T11" fmla="*/ 14 h 25"/>
                  <a:gd name="T12" fmla="*/ 21 w 33"/>
                  <a:gd name="T13" fmla="*/ 12 h 25"/>
                  <a:gd name="T14" fmla="*/ 19 w 33"/>
                  <a:gd name="T15" fmla="*/ 9 h 25"/>
                  <a:gd name="T16" fmla="*/ 18 w 33"/>
                  <a:gd name="T17" fmla="*/ 7 h 25"/>
                  <a:gd name="T18" fmla="*/ 15 w 33"/>
                  <a:gd name="T19" fmla="*/ 3 h 25"/>
                  <a:gd name="T20" fmla="*/ 13 w 33"/>
                  <a:gd name="T21" fmla="*/ 3 h 25"/>
                  <a:gd name="T22" fmla="*/ 11 w 33"/>
                  <a:gd name="T23" fmla="*/ 3 h 25"/>
                  <a:gd name="T24" fmla="*/ 10 w 33"/>
                  <a:gd name="T25" fmla="*/ 3 h 25"/>
                  <a:gd name="T26" fmla="*/ 8 w 33"/>
                  <a:gd name="T27" fmla="*/ 3 h 25"/>
                  <a:gd name="T28" fmla="*/ 7 w 33"/>
                  <a:gd name="T29" fmla="*/ 3 h 25"/>
                  <a:gd name="T30" fmla="*/ 5 w 33"/>
                  <a:gd name="T31" fmla="*/ 3 h 25"/>
                  <a:gd name="T32" fmla="*/ 4 w 33"/>
                  <a:gd name="T33" fmla="*/ 3 h 25"/>
                  <a:gd name="T34" fmla="*/ 0 w 33"/>
                  <a:gd name="T35" fmla="*/ 2 h 25"/>
                  <a:gd name="T36" fmla="*/ 4 w 33"/>
                  <a:gd name="T37" fmla="*/ 2 h 25"/>
                  <a:gd name="T38" fmla="*/ 5 w 33"/>
                  <a:gd name="T39" fmla="*/ 0 h 25"/>
                  <a:gd name="T40" fmla="*/ 7 w 33"/>
                  <a:gd name="T41" fmla="*/ 0 h 25"/>
                  <a:gd name="T42" fmla="*/ 8 w 33"/>
                  <a:gd name="T43" fmla="*/ 2 h 25"/>
                  <a:gd name="T44" fmla="*/ 11 w 33"/>
                  <a:gd name="T45" fmla="*/ 2 h 25"/>
                  <a:gd name="T46" fmla="*/ 13 w 33"/>
                  <a:gd name="T47" fmla="*/ 2 h 25"/>
                  <a:gd name="T48" fmla="*/ 16 w 33"/>
                  <a:gd name="T49" fmla="*/ 3 h 25"/>
                  <a:gd name="T50" fmla="*/ 18 w 33"/>
                  <a:gd name="T51" fmla="*/ 3 h 25"/>
                  <a:gd name="T52" fmla="*/ 19 w 33"/>
                  <a:gd name="T53" fmla="*/ 5 h 25"/>
                  <a:gd name="T54" fmla="*/ 21 w 33"/>
                  <a:gd name="T55" fmla="*/ 7 h 25"/>
                  <a:gd name="T56" fmla="*/ 22 w 33"/>
                  <a:gd name="T57" fmla="*/ 9 h 25"/>
                  <a:gd name="T58" fmla="*/ 24 w 33"/>
                  <a:gd name="T59" fmla="*/ 10 h 25"/>
                  <a:gd name="T60" fmla="*/ 25 w 33"/>
                  <a:gd name="T61" fmla="*/ 10 h 25"/>
                  <a:gd name="T62" fmla="*/ 27 w 33"/>
                  <a:gd name="T63" fmla="*/ 12 h 25"/>
                  <a:gd name="T64" fmla="*/ 29 w 33"/>
                  <a:gd name="T65" fmla="*/ 14 h 25"/>
                  <a:gd name="T66" fmla="*/ 32 w 33"/>
                  <a:gd name="T67" fmla="*/ 17 h 25"/>
                  <a:gd name="T68" fmla="*/ 32 w 33"/>
                  <a:gd name="T69" fmla="*/ 17 h 25"/>
                  <a:gd name="T70" fmla="*/ 32 w 33"/>
                  <a:gd name="T71" fmla="*/ 19 h 25"/>
                  <a:gd name="T72" fmla="*/ 32 w 33"/>
                  <a:gd name="T73" fmla="*/ 20 h 25"/>
                  <a:gd name="T74" fmla="*/ 32 w 33"/>
                  <a:gd name="T75" fmla="*/ 20 h 25"/>
                  <a:gd name="T76" fmla="*/ 33 w 33"/>
                  <a:gd name="T77" fmla="*/ 22 h 25"/>
                  <a:gd name="T78" fmla="*/ 33 w 33"/>
                  <a:gd name="T79" fmla="*/ 24 h 25"/>
                  <a:gd name="T80" fmla="*/ 32 w 33"/>
                  <a:gd name="T81" fmla="*/ 24 h 25"/>
                  <a:gd name="T82" fmla="*/ 32 w 33"/>
                  <a:gd name="T83" fmla="*/ 25 h 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"/>
                  <a:gd name="T127" fmla="*/ 0 h 25"/>
                  <a:gd name="T128" fmla="*/ 33 w 33"/>
                  <a:gd name="T129" fmla="*/ 25 h 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" h="25">
                    <a:moveTo>
                      <a:pt x="32" y="25"/>
                    </a:moveTo>
                    <a:lnTo>
                      <a:pt x="32" y="19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19" y="9"/>
                    </a:lnTo>
                    <a:lnTo>
                      <a:pt x="18" y="7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9" y="14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8" name="Freeform 111"/>
              <p:cNvSpPr>
                <a:spLocks/>
              </p:cNvSpPr>
              <p:nvPr/>
            </p:nvSpPr>
            <p:spPr bwMode="auto">
              <a:xfrm>
                <a:off x="3669" y="2103"/>
                <a:ext cx="33" cy="25"/>
              </a:xfrm>
              <a:custGeom>
                <a:avLst/>
                <a:gdLst>
                  <a:gd name="T0" fmla="*/ 32 w 33"/>
                  <a:gd name="T1" fmla="*/ 25 h 25"/>
                  <a:gd name="T2" fmla="*/ 32 w 33"/>
                  <a:gd name="T3" fmla="*/ 19 h 25"/>
                  <a:gd name="T4" fmla="*/ 29 w 33"/>
                  <a:gd name="T5" fmla="*/ 17 h 25"/>
                  <a:gd name="T6" fmla="*/ 27 w 33"/>
                  <a:gd name="T7" fmla="*/ 15 h 25"/>
                  <a:gd name="T8" fmla="*/ 25 w 33"/>
                  <a:gd name="T9" fmla="*/ 14 h 25"/>
                  <a:gd name="T10" fmla="*/ 22 w 33"/>
                  <a:gd name="T11" fmla="*/ 14 h 25"/>
                  <a:gd name="T12" fmla="*/ 21 w 33"/>
                  <a:gd name="T13" fmla="*/ 12 h 25"/>
                  <a:gd name="T14" fmla="*/ 19 w 33"/>
                  <a:gd name="T15" fmla="*/ 9 h 25"/>
                  <a:gd name="T16" fmla="*/ 18 w 33"/>
                  <a:gd name="T17" fmla="*/ 7 h 25"/>
                  <a:gd name="T18" fmla="*/ 15 w 33"/>
                  <a:gd name="T19" fmla="*/ 3 h 25"/>
                  <a:gd name="T20" fmla="*/ 13 w 33"/>
                  <a:gd name="T21" fmla="*/ 3 h 25"/>
                  <a:gd name="T22" fmla="*/ 11 w 33"/>
                  <a:gd name="T23" fmla="*/ 3 h 25"/>
                  <a:gd name="T24" fmla="*/ 10 w 33"/>
                  <a:gd name="T25" fmla="*/ 3 h 25"/>
                  <a:gd name="T26" fmla="*/ 8 w 33"/>
                  <a:gd name="T27" fmla="*/ 3 h 25"/>
                  <a:gd name="T28" fmla="*/ 7 w 33"/>
                  <a:gd name="T29" fmla="*/ 3 h 25"/>
                  <a:gd name="T30" fmla="*/ 5 w 33"/>
                  <a:gd name="T31" fmla="*/ 3 h 25"/>
                  <a:gd name="T32" fmla="*/ 4 w 33"/>
                  <a:gd name="T33" fmla="*/ 3 h 25"/>
                  <a:gd name="T34" fmla="*/ 0 w 33"/>
                  <a:gd name="T35" fmla="*/ 2 h 25"/>
                  <a:gd name="T36" fmla="*/ 4 w 33"/>
                  <a:gd name="T37" fmla="*/ 2 h 25"/>
                  <a:gd name="T38" fmla="*/ 5 w 33"/>
                  <a:gd name="T39" fmla="*/ 0 h 25"/>
                  <a:gd name="T40" fmla="*/ 7 w 33"/>
                  <a:gd name="T41" fmla="*/ 0 h 25"/>
                  <a:gd name="T42" fmla="*/ 8 w 33"/>
                  <a:gd name="T43" fmla="*/ 2 h 25"/>
                  <a:gd name="T44" fmla="*/ 11 w 33"/>
                  <a:gd name="T45" fmla="*/ 2 h 25"/>
                  <a:gd name="T46" fmla="*/ 13 w 33"/>
                  <a:gd name="T47" fmla="*/ 2 h 25"/>
                  <a:gd name="T48" fmla="*/ 16 w 33"/>
                  <a:gd name="T49" fmla="*/ 3 h 25"/>
                  <a:gd name="T50" fmla="*/ 18 w 33"/>
                  <a:gd name="T51" fmla="*/ 3 h 25"/>
                  <a:gd name="T52" fmla="*/ 19 w 33"/>
                  <a:gd name="T53" fmla="*/ 5 h 25"/>
                  <a:gd name="T54" fmla="*/ 21 w 33"/>
                  <a:gd name="T55" fmla="*/ 7 h 25"/>
                  <a:gd name="T56" fmla="*/ 22 w 33"/>
                  <a:gd name="T57" fmla="*/ 9 h 25"/>
                  <a:gd name="T58" fmla="*/ 24 w 33"/>
                  <a:gd name="T59" fmla="*/ 10 h 25"/>
                  <a:gd name="T60" fmla="*/ 25 w 33"/>
                  <a:gd name="T61" fmla="*/ 10 h 25"/>
                  <a:gd name="T62" fmla="*/ 27 w 33"/>
                  <a:gd name="T63" fmla="*/ 12 h 25"/>
                  <a:gd name="T64" fmla="*/ 29 w 33"/>
                  <a:gd name="T65" fmla="*/ 14 h 25"/>
                  <a:gd name="T66" fmla="*/ 32 w 33"/>
                  <a:gd name="T67" fmla="*/ 17 h 25"/>
                  <a:gd name="T68" fmla="*/ 32 w 33"/>
                  <a:gd name="T69" fmla="*/ 17 h 25"/>
                  <a:gd name="T70" fmla="*/ 32 w 33"/>
                  <a:gd name="T71" fmla="*/ 19 h 25"/>
                  <a:gd name="T72" fmla="*/ 32 w 33"/>
                  <a:gd name="T73" fmla="*/ 20 h 25"/>
                  <a:gd name="T74" fmla="*/ 32 w 33"/>
                  <a:gd name="T75" fmla="*/ 20 h 25"/>
                  <a:gd name="T76" fmla="*/ 33 w 33"/>
                  <a:gd name="T77" fmla="*/ 22 h 25"/>
                  <a:gd name="T78" fmla="*/ 33 w 33"/>
                  <a:gd name="T79" fmla="*/ 24 h 25"/>
                  <a:gd name="T80" fmla="*/ 32 w 33"/>
                  <a:gd name="T81" fmla="*/ 24 h 25"/>
                  <a:gd name="T82" fmla="*/ 32 w 33"/>
                  <a:gd name="T83" fmla="*/ 25 h 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"/>
                  <a:gd name="T127" fmla="*/ 0 h 25"/>
                  <a:gd name="T128" fmla="*/ 33 w 33"/>
                  <a:gd name="T129" fmla="*/ 25 h 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" h="25">
                    <a:moveTo>
                      <a:pt x="32" y="25"/>
                    </a:moveTo>
                    <a:lnTo>
                      <a:pt x="32" y="19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19" y="9"/>
                    </a:lnTo>
                    <a:lnTo>
                      <a:pt x="18" y="7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9" y="14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2" y="2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9" name="Freeform 112"/>
              <p:cNvSpPr>
                <a:spLocks/>
              </p:cNvSpPr>
              <p:nvPr/>
            </p:nvSpPr>
            <p:spPr bwMode="auto">
              <a:xfrm>
                <a:off x="3730" y="212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0" name="Freeform 113"/>
              <p:cNvSpPr>
                <a:spLocks/>
              </p:cNvSpPr>
              <p:nvPr/>
            </p:nvSpPr>
            <p:spPr bwMode="auto">
              <a:xfrm>
                <a:off x="3730" y="212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1" name="Freeform 114"/>
              <p:cNvSpPr>
                <a:spLocks/>
              </p:cNvSpPr>
              <p:nvPr/>
            </p:nvSpPr>
            <p:spPr bwMode="auto">
              <a:xfrm>
                <a:off x="4586" y="2003"/>
                <a:ext cx="28" cy="120"/>
              </a:xfrm>
              <a:custGeom>
                <a:avLst/>
                <a:gdLst>
                  <a:gd name="T0" fmla="*/ 0 w 28"/>
                  <a:gd name="T1" fmla="*/ 120 h 120"/>
                  <a:gd name="T2" fmla="*/ 2 w 28"/>
                  <a:gd name="T3" fmla="*/ 105 h 120"/>
                  <a:gd name="T4" fmla="*/ 2 w 28"/>
                  <a:gd name="T5" fmla="*/ 90 h 120"/>
                  <a:gd name="T6" fmla="*/ 2 w 28"/>
                  <a:gd name="T7" fmla="*/ 75 h 120"/>
                  <a:gd name="T8" fmla="*/ 2 w 28"/>
                  <a:gd name="T9" fmla="*/ 59 h 120"/>
                  <a:gd name="T10" fmla="*/ 3 w 28"/>
                  <a:gd name="T11" fmla="*/ 46 h 120"/>
                  <a:gd name="T12" fmla="*/ 3 w 28"/>
                  <a:gd name="T13" fmla="*/ 31 h 120"/>
                  <a:gd name="T14" fmla="*/ 5 w 28"/>
                  <a:gd name="T15" fmla="*/ 15 h 120"/>
                  <a:gd name="T16" fmla="*/ 8 w 28"/>
                  <a:gd name="T17" fmla="*/ 2 h 120"/>
                  <a:gd name="T18" fmla="*/ 8 w 28"/>
                  <a:gd name="T19" fmla="*/ 0 h 120"/>
                  <a:gd name="T20" fmla="*/ 9 w 28"/>
                  <a:gd name="T21" fmla="*/ 0 h 120"/>
                  <a:gd name="T22" fmla="*/ 11 w 28"/>
                  <a:gd name="T23" fmla="*/ 0 h 120"/>
                  <a:gd name="T24" fmla="*/ 11 w 28"/>
                  <a:gd name="T25" fmla="*/ 0 h 120"/>
                  <a:gd name="T26" fmla="*/ 13 w 28"/>
                  <a:gd name="T27" fmla="*/ 0 h 120"/>
                  <a:gd name="T28" fmla="*/ 14 w 28"/>
                  <a:gd name="T29" fmla="*/ 0 h 120"/>
                  <a:gd name="T30" fmla="*/ 16 w 28"/>
                  <a:gd name="T31" fmla="*/ 0 h 120"/>
                  <a:gd name="T32" fmla="*/ 16 w 28"/>
                  <a:gd name="T33" fmla="*/ 2 h 120"/>
                  <a:gd name="T34" fmla="*/ 19 w 28"/>
                  <a:gd name="T35" fmla="*/ 12 h 120"/>
                  <a:gd name="T36" fmla="*/ 20 w 28"/>
                  <a:gd name="T37" fmla="*/ 24 h 120"/>
                  <a:gd name="T38" fmla="*/ 20 w 28"/>
                  <a:gd name="T39" fmla="*/ 36 h 120"/>
                  <a:gd name="T40" fmla="*/ 22 w 28"/>
                  <a:gd name="T41" fmla="*/ 48 h 120"/>
                  <a:gd name="T42" fmla="*/ 23 w 28"/>
                  <a:gd name="T43" fmla="*/ 59 h 120"/>
                  <a:gd name="T44" fmla="*/ 25 w 28"/>
                  <a:gd name="T45" fmla="*/ 71 h 120"/>
                  <a:gd name="T46" fmla="*/ 27 w 28"/>
                  <a:gd name="T47" fmla="*/ 83 h 120"/>
                  <a:gd name="T48" fmla="*/ 28 w 28"/>
                  <a:gd name="T49" fmla="*/ 95 h 120"/>
                  <a:gd name="T50" fmla="*/ 27 w 28"/>
                  <a:gd name="T51" fmla="*/ 102 h 120"/>
                  <a:gd name="T52" fmla="*/ 25 w 28"/>
                  <a:gd name="T53" fmla="*/ 103 h 120"/>
                  <a:gd name="T54" fmla="*/ 23 w 28"/>
                  <a:gd name="T55" fmla="*/ 105 h 120"/>
                  <a:gd name="T56" fmla="*/ 22 w 28"/>
                  <a:gd name="T57" fmla="*/ 105 h 120"/>
                  <a:gd name="T58" fmla="*/ 22 w 28"/>
                  <a:gd name="T59" fmla="*/ 107 h 120"/>
                  <a:gd name="T60" fmla="*/ 20 w 28"/>
                  <a:gd name="T61" fmla="*/ 107 h 120"/>
                  <a:gd name="T62" fmla="*/ 19 w 28"/>
                  <a:gd name="T63" fmla="*/ 109 h 120"/>
                  <a:gd name="T64" fmla="*/ 17 w 28"/>
                  <a:gd name="T65" fmla="*/ 109 h 120"/>
                  <a:gd name="T66" fmla="*/ 16 w 28"/>
                  <a:gd name="T67" fmla="*/ 110 h 120"/>
                  <a:gd name="T68" fmla="*/ 14 w 28"/>
                  <a:gd name="T69" fmla="*/ 110 h 120"/>
                  <a:gd name="T70" fmla="*/ 14 w 28"/>
                  <a:gd name="T71" fmla="*/ 112 h 120"/>
                  <a:gd name="T72" fmla="*/ 14 w 28"/>
                  <a:gd name="T73" fmla="*/ 112 h 120"/>
                  <a:gd name="T74" fmla="*/ 13 w 28"/>
                  <a:gd name="T75" fmla="*/ 114 h 120"/>
                  <a:gd name="T76" fmla="*/ 11 w 28"/>
                  <a:gd name="T77" fmla="*/ 114 h 120"/>
                  <a:gd name="T78" fmla="*/ 11 w 28"/>
                  <a:gd name="T79" fmla="*/ 115 h 120"/>
                  <a:gd name="T80" fmla="*/ 9 w 28"/>
                  <a:gd name="T81" fmla="*/ 117 h 120"/>
                  <a:gd name="T82" fmla="*/ 8 w 28"/>
                  <a:gd name="T83" fmla="*/ 117 h 120"/>
                  <a:gd name="T84" fmla="*/ 6 w 28"/>
                  <a:gd name="T85" fmla="*/ 119 h 120"/>
                  <a:gd name="T86" fmla="*/ 0 w 28"/>
                  <a:gd name="T87" fmla="*/ 120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"/>
                  <a:gd name="T133" fmla="*/ 0 h 120"/>
                  <a:gd name="T134" fmla="*/ 28 w 28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" h="120">
                    <a:moveTo>
                      <a:pt x="0" y="120"/>
                    </a:moveTo>
                    <a:lnTo>
                      <a:pt x="2" y="105"/>
                    </a:lnTo>
                    <a:lnTo>
                      <a:pt x="2" y="90"/>
                    </a:lnTo>
                    <a:lnTo>
                      <a:pt x="2" y="75"/>
                    </a:lnTo>
                    <a:lnTo>
                      <a:pt x="2" y="59"/>
                    </a:lnTo>
                    <a:lnTo>
                      <a:pt x="3" y="46"/>
                    </a:lnTo>
                    <a:lnTo>
                      <a:pt x="3" y="31"/>
                    </a:lnTo>
                    <a:lnTo>
                      <a:pt x="5" y="1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9" y="12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2" y="48"/>
                    </a:lnTo>
                    <a:lnTo>
                      <a:pt x="23" y="59"/>
                    </a:lnTo>
                    <a:lnTo>
                      <a:pt x="25" y="71"/>
                    </a:lnTo>
                    <a:lnTo>
                      <a:pt x="27" y="83"/>
                    </a:lnTo>
                    <a:lnTo>
                      <a:pt x="28" y="95"/>
                    </a:lnTo>
                    <a:lnTo>
                      <a:pt x="27" y="102"/>
                    </a:lnTo>
                    <a:lnTo>
                      <a:pt x="25" y="103"/>
                    </a:lnTo>
                    <a:lnTo>
                      <a:pt x="23" y="105"/>
                    </a:lnTo>
                    <a:lnTo>
                      <a:pt x="22" y="105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6" y="110"/>
                    </a:lnTo>
                    <a:lnTo>
                      <a:pt x="14" y="110"/>
                    </a:lnTo>
                    <a:lnTo>
                      <a:pt x="14" y="112"/>
                    </a:lnTo>
                    <a:lnTo>
                      <a:pt x="13" y="114"/>
                    </a:lnTo>
                    <a:lnTo>
                      <a:pt x="11" y="114"/>
                    </a:lnTo>
                    <a:lnTo>
                      <a:pt x="11" y="115"/>
                    </a:lnTo>
                    <a:lnTo>
                      <a:pt x="9" y="117"/>
                    </a:lnTo>
                    <a:lnTo>
                      <a:pt x="8" y="117"/>
                    </a:lnTo>
                    <a:lnTo>
                      <a:pt x="6" y="11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2" name="Freeform 115"/>
              <p:cNvSpPr>
                <a:spLocks/>
              </p:cNvSpPr>
              <p:nvPr/>
            </p:nvSpPr>
            <p:spPr bwMode="auto">
              <a:xfrm>
                <a:off x="4586" y="2003"/>
                <a:ext cx="28" cy="120"/>
              </a:xfrm>
              <a:custGeom>
                <a:avLst/>
                <a:gdLst>
                  <a:gd name="T0" fmla="*/ 0 w 28"/>
                  <a:gd name="T1" fmla="*/ 120 h 120"/>
                  <a:gd name="T2" fmla="*/ 2 w 28"/>
                  <a:gd name="T3" fmla="*/ 105 h 120"/>
                  <a:gd name="T4" fmla="*/ 2 w 28"/>
                  <a:gd name="T5" fmla="*/ 90 h 120"/>
                  <a:gd name="T6" fmla="*/ 2 w 28"/>
                  <a:gd name="T7" fmla="*/ 75 h 120"/>
                  <a:gd name="T8" fmla="*/ 2 w 28"/>
                  <a:gd name="T9" fmla="*/ 59 h 120"/>
                  <a:gd name="T10" fmla="*/ 3 w 28"/>
                  <a:gd name="T11" fmla="*/ 46 h 120"/>
                  <a:gd name="T12" fmla="*/ 3 w 28"/>
                  <a:gd name="T13" fmla="*/ 31 h 120"/>
                  <a:gd name="T14" fmla="*/ 5 w 28"/>
                  <a:gd name="T15" fmla="*/ 15 h 120"/>
                  <a:gd name="T16" fmla="*/ 8 w 28"/>
                  <a:gd name="T17" fmla="*/ 2 h 120"/>
                  <a:gd name="T18" fmla="*/ 8 w 28"/>
                  <a:gd name="T19" fmla="*/ 0 h 120"/>
                  <a:gd name="T20" fmla="*/ 9 w 28"/>
                  <a:gd name="T21" fmla="*/ 0 h 120"/>
                  <a:gd name="T22" fmla="*/ 11 w 28"/>
                  <a:gd name="T23" fmla="*/ 0 h 120"/>
                  <a:gd name="T24" fmla="*/ 11 w 28"/>
                  <a:gd name="T25" fmla="*/ 0 h 120"/>
                  <a:gd name="T26" fmla="*/ 13 w 28"/>
                  <a:gd name="T27" fmla="*/ 0 h 120"/>
                  <a:gd name="T28" fmla="*/ 14 w 28"/>
                  <a:gd name="T29" fmla="*/ 0 h 120"/>
                  <a:gd name="T30" fmla="*/ 16 w 28"/>
                  <a:gd name="T31" fmla="*/ 0 h 120"/>
                  <a:gd name="T32" fmla="*/ 16 w 28"/>
                  <a:gd name="T33" fmla="*/ 2 h 120"/>
                  <a:gd name="T34" fmla="*/ 19 w 28"/>
                  <a:gd name="T35" fmla="*/ 12 h 120"/>
                  <a:gd name="T36" fmla="*/ 20 w 28"/>
                  <a:gd name="T37" fmla="*/ 24 h 120"/>
                  <a:gd name="T38" fmla="*/ 20 w 28"/>
                  <a:gd name="T39" fmla="*/ 36 h 120"/>
                  <a:gd name="T40" fmla="*/ 22 w 28"/>
                  <a:gd name="T41" fmla="*/ 48 h 120"/>
                  <a:gd name="T42" fmla="*/ 23 w 28"/>
                  <a:gd name="T43" fmla="*/ 59 h 120"/>
                  <a:gd name="T44" fmla="*/ 25 w 28"/>
                  <a:gd name="T45" fmla="*/ 71 h 120"/>
                  <a:gd name="T46" fmla="*/ 27 w 28"/>
                  <a:gd name="T47" fmla="*/ 83 h 120"/>
                  <a:gd name="T48" fmla="*/ 28 w 28"/>
                  <a:gd name="T49" fmla="*/ 95 h 120"/>
                  <a:gd name="T50" fmla="*/ 27 w 28"/>
                  <a:gd name="T51" fmla="*/ 102 h 120"/>
                  <a:gd name="T52" fmla="*/ 25 w 28"/>
                  <a:gd name="T53" fmla="*/ 103 h 120"/>
                  <a:gd name="T54" fmla="*/ 23 w 28"/>
                  <a:gd name="T55" fmla="*/ 105 h 120"/>
                  <a:gd name="T56" fmla="*/ 22 w 28"/>
                  <a:gd name="T57" fmla="*/ 105 h 120"/>
                  <a:gd name="T58" fmla="*/ 22 w 28"/>
                  <a:gd name="T59" fmla="*/ 107 h 120"/>
                  <a:gd name="T60" fmla="*/ 20 w 28"/>
                  <a:gd name="T61" fmla="*/ 107 h 120"/>
                  <a:gd name="T62" fmla="*/ 19 w 28"/>
                  <a:gd name="T63" fmla="*/ 109 h 120"/>
                  <a:gd name="T64" fmla="*/ 17 w 28"/>
                  <a:gd name="T65" fmla="*/ 109 h 120"/>
                  <a:gd name="T66" fmla="*/ 16 w 28"/>
                  <a:gd name="T67" fmla="*/ 110 h 120"/>
                  <a:gd name="T68" fmla="*/ 14 w 28"/>
                  <a:gd name="T69" fmla="*/ 110 h 120"/>
                  <a:gd name="T70" fmla="*/ 14 w 28"/>
                  <a:gd name="T71" fmla="*/ 112 h 120"/>
                  <a:gd name="T72" fmla="*/ 14 w 28"/>
                  <a:gd name="T73" fmla="*/ 112 h 120"/>
                  <a:gd name="T74" fmla="*/ 13 w 28"/>
                  <a:gd name="T75" fmla="*/ 114 h 120"/>
                  <a:gd name="T76" fmla="*/ 11 w 28"/>
                  <a:gd name="T77" fmla="*/ 114 h 120"/>
                  <a:gd name="T78" fmla="*/ 11 w 28"/>
                  <a:gd name="T79" fmla="*/ 115 h 120"/>
                  <a:gd name="T80" fmla="*/ 9 w 28"/>
                  <a:gd name="T81" fmla="*/ 117 h 120"/>
                  <a:gd name="T82" fmla="*/ 8 w 28"/>
                  <a:gd name="T83" fmla="*/ 117 h 120"/>
                  <a:gd name="T84" fmla="*/ 6 w 28"/>
                  <a:gd name="T85" fmla="*/ 119 h 120"/>
                  <a:gd name="T86" fmla="*/ 0 w 28"/>
                  <a:gd name="T87" fmla="*/ 120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"/>
                  <a:gd name="T133" fmla="*/ 0 h 120"/>
                  <a:gd name="T134" fmla="*/ 28 w 28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" h="120">
                    <a:moveTo>
                      <a:pt x="0" y="120"/>
                    </a:moveTo>
                    <a:lnTo>
                      <a:pt x="2" y="105"/>
                    </a:lnTo>
                    <a:lnTo>
                      <a:pt x="2" y="90"/>
                    </a:lnTo>
                    <a:lnTo>
                      <a:pt x="2" y="75"/>
                    </a:lnTo>
                    <a:lnTo>
                      <a:pt x="2" y="59"/>
                    </a:lnTo>
                    <a:lnTo>
                      <a:pt x="3" y="46"/>
                    </a:lnTo>
                    <a:lnTo>
                      <a:pt x="3" y="31"/>
                    </a:lnTo>
                    <a:lnTo>
                      <a:pt x="5" y="1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9" y="12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2" y="48"/>
                    </a:lnTo>
                    <a:lnTo>
                      <a:pt x="23" y="59"/>
                    </a:lnTo>
                    <a:lnTo>
                      <a:pt x="25" y="71"/>
                    </a:lnTo>
                    <a:lnTo>
                      <a:pt x="27" y="83"/>
                    </a:lnTo>
                    <a:lnTo>
                      <a:pt x="28" y="95"/>
                    </a:lnTo>
                    <a:lnTo>
                      <a:pt x="27" y="102"/>
                    </a:lnTo>
                    <a:lnTo>
                      <a:pt x="25" y="103"/>
                    </a:lnTo>
                    <a:lnTo>
                      <a:pt x="23" y="105"/>
                    </a:lnTo>
                    <a:lnTo>
                      <a:pt x="22" y="105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6" y="110"/>
                    </a:lnTo>
                    <a:lnTo>
                      <a:pt x="14" y="110"/>
                    </a:lnTo>
                    <a:lnTo>
                      <a:pt x="14" y="112"/>
                    </a:lnTo>
                    <a:lnTo>
                      <a:pt x="13" y="114"/>
                    </a:lnTo>
                    <a:lnTo>
                      <a:pt x="11" y="114"/>
                    </a:lnTo>
                    <a:lnTo>
                      <a:pt x="11" y="115"/>
                    </a:lnTo>
                    <a:lnTo>
                      <a:pt x="9" y="117"/>
                    </a:lnTo>
                    <a:lnTo>
                      <a:pt x="8" y="117"/>
                    </a:lnTo>
                    <a:lnTo>
                      <a:pt x="6" y="119"/>
                    </a:lnTo>
                    <a:lnTo>
                      <a:pt x="0" y="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3" name="Freeform 116"/>
              <p:cNvSpPr>
                <a:spLocks/>
              </p:cNvSpPr>
              <p:nvPr/>
            </p:nvSpPr>
            <p:spPr bwMode="auto">
              <a:xfrm>
                <a:off x="4330" y="21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4" name="Freeform 117"/>
              <p:cNvSpPr>
                <a:spLocks/>
              </p:cNvSpPr>
              <p:nvPr/>
            </p:nvSpPr>
            <p:spPr bwMode="auto">
              <a:xfrm>
                <a:off x="4330" y="21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5" name="Freeform 118"/>
              <p:cNvSpPr>
                <a:spLocks/>
              </p:cNvSpPr>
              <p:nvPr/>
            </p:nvSpPr>
            <p:spPr bwMode="auto">
              <a:xfrm>
                <a:off x="3413" y="1775"/>
                <a:ext cx="324" cy="340"/>
              </a:xfrm>
              <a:custGeom>
                <a:avLst/>
                <a:gdLst>
                  <a:gd name="T0" fmla="*/ 138 w 324"/>
                  <a:gd name="T1" fmla="*/ 330 h 340"/>
                  <a:gd name="T2" fmla="*/ 48 w 324"/>
                  <a:gd name="T3" fmla="*/ 304 h 340"/>
                  <a:gd name="T4" fmla="*/ 19 w 324"/>
                  <a:gd name="T5" fmla="*/ 279 h 340"/>
                  <a:gd name="T6" fmla="*/ 17 w 324"/>
                  <a:gd name="T7" fmla="*/ 270 h 340"/>
                  <a:gd name="T8" fmla="*/ 14 w 324"/>
                  <a:gd name="T9" fmla="*/ 264 h 340"/>
                  <a:gd name="T10" fmla="*/ 16 w 324"/>
                  <a:gd name="T11" fmla="*/ 260 h 340"/>
                  <a:gd name="T12" fmla="*/ 22 w 324"/>
                  <a:gd name="T13" fmla="*/ 255 h 340"/>
                  <a:gd name="T14" fmla="*/ 27 w 324"/>
                  <a:gd name="T15" fmla="*/ 247 h 340"/>
                  <a:gd name="T16" fmla="*/ 34 w 324"/>
                  <a:gd name="T17" fmla="*/ 240 h 340"/>
                  <a:gd name="T18" fmla="*/ 36 w 324"/>
                  <a:gd name="T19" fmla="*/ 233 h 340"/>
                  <a:gd name="T20" fmla="*/ 41 w 324"/>
                  <a:gd name="T21" fmla="*/ 228 h 340"/>
                  <a:gd name="T22" fmla="*/ 56 w 324"/>
                  <a:gd name="T23" fmla="*/ 218 h 340"/>
                  <a:gd name="T24" fmla="*/ 78 w 324"/>
                  <a:gd name="T25" fmla="*/ 206 h 340"/>
                  <a:gd name="T26" fmla="*/ 97 w 324"/>
                  <a:gd name="T27" fmla="*/ 198 h 340"/>
                  <a:gd name="T28" fmla="*/ 108 w 324"/>
                  <a:gd name="T29" fmla="*/ 189 h 340"/>
                  <a:gd name="T30" fmla="*/ 113 w 324"/>
                  <a:gd name="T31" fmla="*/ 177 h 340"/>
                  <a:gd name="T32" fmla="*/ 111 w 324"/>
                  <a:gd name="T33" fmla="*/ 169 h 340"/>
                  <a:gd name="T34" fmla="*/ 105 w 324"/>
                  <a:gd name="T35" fmla="*/ 164 h 340"/>
                  <a:gd name="T36" fmla="*/ 97 w 324"/>
                  <a:gd name="T37" fmla="*/ 159 h 340"/>
                  <a:gd name="T38" fmla="*/ 81 w 324"/>
                  <a:gd name="T39" fmla="*/ 154 h 340"/>
                  <a:gd name="T40" fmla="*/ 44 w 324"/>
                  <a:gd name="T41" fmla="*/ 152 h 340"/>
                  <a:gd name="T42" fmla="*/ 12 w 324"/>
                  <a:gd name="T43" fmla="*/ 150 h 340"/>
                  <a:gd name="T44" fmla="*/ 6 w 324"/>
                  <a:gd name="T45" fmla="*/ 147 h 340"/>
                  <a:gd name="T46" fmla="*/ 0 w 324"/>
                  <a:gd name="T47" fmla="*/ 138 h 340"/>
                  <a:gd name="T48" fmla="*/ 3 w 324"/>
                  <a:gd name="T49" fmla="*/ 132 h 340"/>
                  <a:gd name="T50" fmla="*/ 8 w 324"/>
                  <a:gd name="T51" fmla="*/ 127 h 340"/>
                  <a:gd name="T52" fmla="*/ 39 w 324"/>
                  <a:gd name="T53" fmla="*/ 113 h 340"/>
                  <a:gd name="T54" fmla="*/ 72 w 324"/>
                  <a:gd name="T55" fmla="*/ 105 h 340"/>
                  <a:gd name="T56" fmla="*/ 180 w 324"/>
                  <a:gd name="T57" fmla="*/ 84 h 340"/>
                  <a:gd name="T58" fmla="*/ 283 w 324"/>
                  <a:gd name="T59" fmla="*/ 44 h 340"/>
                  <a:gd name="T60" fmla="*/ 296 w 324"/>
                  <a:gd name="T61" fmla="*/ 35 h 340"/>
                  <a:gd name="T62" fmla="*/ 305 w 324"/>
                  <a:gd name="T63" fmla="*/ 23 h 340"/>
                  <a:gd name="T64" fmla="*/ 308 w 324"/>
                  <a:gd name="T65" fmla="*/ 11 h 340"/>
                  <a:gd name="T66" fmla="*/ 311 w 324"/>
                  <a:gd name="T67" fmla="*/ 1 h 340"/>
                  <a:gd name="T68" fmla="*/ 316 w 324"/>
                  <a:gd name="T69" fmla="*/ 0 h 340"/>
                  <a:gd name="T70" fmla="*/ 322 w 324"/>
                  <a:gd name="T71" fmla="*/ 1 h 340"/>
                  <a:gd name="T72" fmla="*/ 324 w 324"/>
                  <a:gd name="T73" fmla="*/ 11 h 340"/>
                  <a:gd name="T74" fmla="*/ 321 w 324"/>
                  <a:gd name="T75" fmla="*/ 23 h 340"/>
                  <a:gd name="T76" fmla="*/ 316 w 324"/>
                  <a:gd name="T77" fmla="*/ 30 h 340"/>
                  <a:gd name="T78" fmla="*/ 311 w 324"/>
                  <a:gd name="T79" fmla="*/ 35 h 340"/>
                  <a:gd name="T80" fmla="*/ 253 w 324"/>
                  <a:gd name="T81" fmla="*/ 71 h 340"/>
                  <a:gd name="T82" fmla="*/ 117 w 324"/>
                  <a:gd name="T83" fmla="*/ 113 h 340"/>
                  <a:gd name="T84" fmla="*/ 53 w 324"/>
                  <a:gd name="T85" fmla="*/ 132 h 340"/>
                  <a:gd name="T86" fmla="*/ 97 w 324"/>
                  <a:gd name="T87" fmla="*/ 140 h 340"/>
                  <a:gd name="T88" fmla="*/ 138 w 324"/>
                  <a:gd name="T89" fmla="*/ 155 h 340"/>
                  <a:gd name="T90" fmla="*/ 142 w 324"/>
                  <a:gd name="T91" fmla="*/ 171 h 340"/>
                  <a:gd name="T92" fmla="*/ 139 w 324"/>
                  <a:gd name="T93" fmla="*/ 187 h 340"/>
                  <a:gd name="T94" fmla="*/ 103 w 324"/>
                  <a:gd name="T95" fmla="*/ 215 h 340"/>
                  <a:gd name="T96" fmla="*/ 61 w 324"/>
                  <a:gd name="T97" fmla="*/ 235 h 340"/>
                  <a:gd name="T98" fmla="*/ 55 w 324"/>
                  <a:gd name="T99" fmla="*/ 240 h 340"/>
                  <a:gd name="T100" fmla="*/ 48 w 324"/>
                  <a:gd name="T101" fmla="*/ 247 h 340"/>
                  <a:gd name="T102" fmla="*/ 48 w 324"/>
                  <a:gd name="T103" fmla="*/ 252 h 340"/>
                  <a:gd name="T104" fmla="*/ 47 w 324"/>
                  <a:gd name="T105" fmla="*/ 259 h 340"/>
                  <a:gd name="T106" fmla="*/ 56 w 324"/>
                  <a:gd name="T107" fmla="*/ 277 h 340"/>
                  <a:gd name="T108" fmla="*/ 77 w 324"/>
                  <a:gd name="T109" fmla="*/ 291 h 340"/>
                  <a:gd name="T110" fmla="*/ 144 w 324"/>
                  <a:gd name="T111" fmla="*/ 308 h 340"/>
                  <a:gd name="T112" fmla="*/ 227 w 324"/>
                  <a:gd name="T113" fmla="*/ 316 h 340"/>
                  <a:gd name="T114" fmla="*/ 249 w 324"/>
                  <a:gd name="T115" fmla="*/ 326 h 340"/>
                  <a:gd name="T116" fmla="*/ 242 w 324"/>
                  <a:gd name="T117" fmla="*/ 333 h 340"/>
                  <a:gd name="T118" fmla="*/ 236 w 324"/>
                  <a:gd name="T119" fmla="*/ 338 h 340"/>
                  <a:gd name="T120" fmla="*/ 228 w 324"/>
                  <a:gd name="T121" fmla="*/ 340 h 340"/>
                  <a:gd name="T122" fmla="*/ 216 w 324"/>
                  <a:gd name="T123" fmla="*/ 340 h 3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4"/>
                  <a:gd name="T187" fmla="*/ 0 h 340"/>
                  <a:gd name="T188" fmla="*/ 324 w 324"/>
                  <a:gd name="T189" fmla="*/ 340 h 3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4" h="340">
                    <a:moveTo>
                      <a:pt x="216" y="340"/>
                    </a:moveTo>
                    <a:lnTo>
                      <a:pt x="191" y="335"/>
                    </a:lnTo>
                    <a:lnTo>
                      <a:pt x="164" y="331"/>
                    </a:lnTo>
                    <a:lnTo>
                      <a:pt x="138" y="330"/>
                    </a:lnTo>
                    <a:lnTo>
                      <a:pt x="111" y="325"/>
                    </a:lnTo>
                    <a:lnTo>
                      <a:pt x="84" y="320"/>
                    </a:lnTo>
                    <a:lnTo>
                      <a:pt x="61" y="311"/>
                    </a:lnTo>
                    <a:lnTo>
                      <a:pt x="48" y="304"/>
                    </a:lnTo>
                    <a:lnTo>
                      <a:pt x="37" y="298"/>
                    </a:lnTo>
                    <a:lnTo>
                      <a:pt x="28" y="291"/>
                    </a:lnTo>
                    <a:lnTo>
                      <a:pt x="19" y="281"/>
                    </a:lnTo>
                    <a:lnTo>
                      <a:pt x="19" y="279"/>
                    </a:lnTo>
                    <a:lnTo>
                      <a:pt x="17" y="277"/>
                    </a:lnTo>
                    <a:lnTo>
                      <a:pt x="17" y="276"/>
                    </a:lnTo>
                    <a:lnTo>
                      <a:pt x="17" y="274"/>
                    </a:lnTo>
                    <a:lnTo>
                      <a:pt x="17" y="270"/>
                    </a:lnTo>
                    <a:lnTo>
                      <a:pt x="16" y="269"/>
                    </a:lnTo>
                    <a:lnTo>
                      <a:pt x="16" y="267"/>
                    </a:lnTo>
                    <a:lnTo>
                      <a:pt x="14" y="265"/>
                    </a:lnTo>
                    <a:lnTo>
                      <a:pt x="14" y="264"/>
                    </a:lnTo>
                    <a:lnTo>
                      <a:pt x="16" y="264"/>
                    </a:lnTo>
                    <a:lnTo>
                      <a:pt x="16" y="262"/>
                    </a:lnTo>
                    <a:lnTo>
                      <a:pt x="16" y="260"/>
                    </a:lnTo>
                    <a:lnTo>
                      <a:pt x="17" y="259"/>
                    </a:lnTo>
                    <a:lnTo>
                      <a:pt x="17" y="257"/>
                    </a:lnTo>
                    <a:lnTo>
                      <a:pt x="17" y="255"/>
                    </a:lnTo>
                    <a:lnTo>
                      <a:pt x="22" y="255"/>
                    </a:lnTo>
                    <a:lnTo>
                      <a:pt x="22" y="252"/>
                    </a:lnTo>
                    <a:lnTo>
                      <a:pt x="23" y="250"/>
                    </a:lnTo>
                    <a:lnTo>
                      <a:pt x="25" y="248"/>
                    </a:lnTo>
                    <a:lnTo>
                      <a:pt x="27" y="247"/>
                    </a:lnTo>
                    <a:lnTo>
                      <a:pt x="28" y="245"/>
                    </a:lnTo>
                    <a:lnTo>
                      <a:pt x="30" y="243"/>
                    </a:lnTo>
                    <a:lnTo>
                      <a:pt x="31" y="242"/>
                    </a:lnTo>
                    <a:lnTo>
                      <a:pt x="34" y="240"/>
                    </a:lnTo>
                    <a:lnTo>
                      <a:pt x="34" y="235"/>
                    </a:lnTo>
                    <a:lnTo>
                      <a:pt x="34" y="233"/>
                    </a:lnTo>
                    <a:lnTo>
                      <a:pt x="36" y="233"/>
                    </a:lnTo>
                    <a:lnTo>
                      <a:pt x="36" y="232"/>
                    </a:lnTo>
                    <a:lnTo>
                      <a:pt x="37" y="232"/>
                    </a:lnTo>
                    <a:lnTo>
                      <a:pt x="39" y="230"/>
                    </a:lnTo>
                    <a:lnTo>
                      <a:pt x="41" y="228"/>
                    </a:lnTo>
                    <a:lnTo>
                      <a:pt x="45" y="225"/>
                    </a:lnTo>
                    <a:lnTo>
                      <a:pt x="52" y="221"/>
                    </a:lnTo>
                    <a:lnTo>
                      <a:pt x="56" y="218"/>
                    </a:lnTo>
                    <a:lnTo>
                      <a:pt x="61" y="215"/>
                    </a:lnTo>
                    <a:lnTo>
                      <a:pt x="67" y="211"/>
                    </a:lnTo>
                    <a:lnTo>
                      <a:pt x="72" y="210"/>
                    </a:lnTo>
                    <a:lnTo>
                      <a:pt x="78" y="206"/>
                    </a:lnTo>
                    <a:lnTo>
                      <a:pt x="84" y="203"/>
                    </a:lnTo>
                    <a:lnTo>
                      <a:pt x="88" y="203"/>
                    </a:lnTo>
                    <a:lnTo>
                      <a:pt x="94" y="201"/>
                    </a:lnTo>
                    <a:lnTo>
                      <a:pt x="97" y="198"/>
                    </a:lnTo>
                    <a:lnTo>
                      <a:pt x="100" y="196"/>
                    </a:lnTo>
                    <a:lnTo>
                      <a:pt x="102" y="194"/>
                    </a:lnTo>
                    <a:lnTo>
                      <a:pt x="105" y="191"/>
                    </a:lnTo>
                    <a:lnTo>
                      <a:pt x="108" y="189"/>
                    </a:lnTo>
                    <a:lnTo>
                      <a:pt x="109" y="186"/>
                    </a:lnTo>
                    <a:lnTo>
                      <a:pt x="111" y="182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6"/>
                    </a:lnTo>
                    <a:lnTo>
                      <a:pt x="111" y="174"/>
                    </a:lnTo>
                    <a:lnTo>
                      <a:pt x="111" y="172"/>
                    </a:lnTo>
                    <a:lnTo>
                      <a:pt x="111" y="169"/>
                    </a:lnTo>
                    <a:lnTo>
                      <a:pt x="109" y="167"/>
                    </a:lnTo>
                    <a:lnTo>
                      <a:pt x="108" y="165"/>
                    </a:lnTo>
                    <a:lnTo>
                      <a:pt x="105" y="164"/>
                    </a:lnTo>
                    <a:lnTo>
                      <a:pt x="103" y="162"/>
                    </a:lnTo>
                    <a:lnTo>
                      <a:pt x="102" y="162"/>
                    </a:lnTo>
                    <a:lnTo>
                      <a:pt x="98" y="160"/>
                    </a:lnTo>
                    <a:lnTo>
                      <a:pt x="97" y="159"/>
                    </a:lnTo>
                    <a:lnTo>
                      <a:pt x="95" y="157"/>
                    </a:lnTo>
                    <a:lnTo>
                      <a:pt x="92" y="155"/>
                    </a:lnTo>
                    <a:lnTo>
                      <a:pt x="91" y="155"/>
                    </a:lnTo>
                    <a:lnTo>
                      <a:pt x="81" y="154"/>
                    </a:lnTo>
                    <a:lnTo>
                      <a:pt x="72" y="154"/>
                    </a:lnTo>
                    <a:lnTo>
                      <a:pt x="62" y="152"/>
                    </a:lnTo>
                    <a:lnTo>
                      <a:pt x="53" y="152"/>
                    </a:lnTo>
                    <a:lnTo>
                      <a:pt x="44" y="152"/>
                    </a:lnTo>
                    <a:lnTo>
                      <a:pt x="33" y="152"/>
                    </a:lnTo>
                    <a:lnTo>
                      <a:pt x="23" y="150"/>
                    </a:lnTo>
                    <a:lnTo>
                      <a:pt x="14" y="150"/>
                    </a:lnTo>
                    <a:lnTo>
                      <a:pt x="12" y="150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8" y="147"/>
                    </a:lnTo>
                    <a:lnTo>
                      <a:pt x="6" y="147"/>
                    </a:lnTo>
                    <a:lnTo>
                      <a:pt x="5" y="145"/>
                    </a:lnTo>
                    <a:lnTo>
                      <a:pt x="3" y="143"/>
                    </a:lnTo>
                    <a:lnTo>
                      <a:pt x="1" y="142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3" y="132"/>
                    </a:lnTo>
                    <a:lnTo>
                      <a:pt x="5" y="132"/>
                    </a:lnTo>
                    <a:lnTo>
                      <a:pt x="6" y="130"/>
                    </a:lnTo>
                    <a:lnTo>
                      <a:pt x="8" y="128"/>
                    </a:lnTo>
                    <a:lnTo>
                      <a:pt x="8" y="127"/>
                    </a:lnTo>
                    <a:lnTo>
                      <a:pt x="16" y="123"/>
                    </a:lnTo>
                    <a:lnTo>
                      <a:pt x="23" y="120"/>
                    </a:lnTo>
                    <a:lnTo>
                      <a:pt x="31" y="116"/>
                    </a:lnTo>
                    <a:lnTo>
                      <a:pt x="39" y="113"/>
                    </a:lnTo>
                    <a:lnTo>
                      <a:pt x="47" y="111"/>
                    </a:lnTo>
                    <a:lnTo>
                      <a:pt x="56" y="110"/>
                    </a:lnTo>
                    <a:lnTo>
                      <a:pt x="64" y="106"/>
                    </a:lnTo>
                    <a:lnTo>
                      <a:pt x="72" y="105"/>
                    </a:lnTo>
                    <a:lnTo>
                      <a:pt x="98" y="101"/>
                    </a:lnTo>
                    <a:lnTo>
                      <a:pt x="127" y="96"/>
                    </a:lnTo>
                    <a:lnTo>
                      <a:pt x="153" y="91"/>
                    </a:lnTo>
                    <a:lnTo>
                      <a:pt x="180" y="84"/>
                    </a:lnTo>
                    <a:lnTo>
                      <a:pt x="206" y="76"/>
                    </a:lnTo>
                    <a:lnTo>
                      <a:pt x="233" y="67"/>
                    </a:lnTo>
                    <a:lnTo>
                      <a:pt x="260" y="55"/>
                    </a:lnTo>
                    <a:lnTo>
                      <a:pt x="283" y="44"/>
                    </a:lnTo>
                    <a:lnTo>
                      <a:pt x="286" y="42"/>
                    </a:lnTo>
                    <a:lnTo>
                      <a:pt x="289" y="40"/>
                    </a:lnTo>
                    <a:lnTo>
                      <a:pt x="292" y="37"/>
                    </a:lnTo>
                    <a:lnTo>
                      <a:pt x="296" y="35"/>
                    </a:lnTo>
                    <a:lnTo>
                      <a:pt x="299" y="32"/>
                    </a:lnTo>
                    <a:lnTo>
                      <a:pt x="300" y="28"/>
                    </a:lnTo>
                    <a:lnTo>
                      <a:pt x="303" y="25"/>
                    </a:lnTo>
                    <a:lnTo>
                      <a:pt x="305" y="23"/>
                    </a:lnTo>
                    <a:lnTo>
                      <a:pt x="305" y="20"/>
                    </a:lnTo>
                    <a:lnTo>
                      <a:pt x="306" y="16"/>
                    </a:lnTo>
                    <a:lnTo>
                      <a:pt x="306" y="15"/>
                    </a:lnTo>
                    <a:lnTo>
                      <a:pt x="308" y="11"/>
                    </a:lnTo>
                    <a:lnTo>
                      <a:pt x="308" y="10"/>
                    </a:lnTo>
                    <a:lnTo>
                      <a:pt x="310" y="6"/>
                    </a:lnTo>
                    <a:lnTo>
                      <a:pt x="311" y="5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1"/>
                    </a:lnTo>
                    <a:lnTo>
                      <a:pt x="319" y="1"/>
                    </a:lnTo>
                    <a:lnTo>
                      <a:pt x="321" y="1"/>
                    </a:lnTo>
                    <a:lnTo>
                      <a:pt x="322" y="1"/>
                    </a:lnTo>
                    <a:lnTo>
                      <a:pt x="322" y="5"/>
                    </a:lnTo>
                    <a:lnTo>
                      <a:pt x="324" y="6"/>
                    </a:lnTo>
                    <a:lnTo>
                      <a:pt x="324" y="10"/>
                    </a:lnTo>
                    <a:lnTo>
                      <a:pt x="324" y="11"/>
                    </a:lnTo>
                    <a:lnTo>
                      <a:pt x="324" y="15"/>
                    </a:lnTo>
                    <a:lnTo>
                      <a:pt x="322" y="18"/>
                    </a:lnTo>
                    <a:lnTo>
                      <a:pt x="322" y="20"/>
                    </a:lnTo>
                    <a:lnTo>
                      <a:pt x="321" y="23"/>
                    </a:lnTo>
                    <a:lnTo>
                      <a:pt x="319" y="25"/>
                    </a:lnTo>
                    <a:lnTo>
                      <a:pt x="319" y="27"/>
                    </a:lnTo>
                    <a:lnTo>
                      <a:pt x="317" y="28"/>
                    </a:lnTo>
                    <a:lnTo>
                      <a:pt x="316" y="30"/>
                    </a:lnTo>
                    <a:lnTo>
                      <a:pt x="314" y="30"/>
                    </a:lnTo>
                    <a:lnTo>
                      <a:pt x="313" y="32"/>
                    </a:lnTo>
                    <a:lnTo>
                      <a:pt x="311" y="33"/>
                    </a:lnTo>
                    <a:lnTo>
                      <a:pt x="311" y="35"/>
                    </a:lnTo>
                    <a:lnTo>
                      <a:pt x="297" y="45"/>
                    </a:lnTo>
                    <a:lnTo>
                      <a:pt x="285" y="55"/>
                    </a:lnTo>
                    <a:lnTo>
                      <a:pt x="269" y="64"/>
                    </a:lnTo>
                    <a:lnTo>
                      <a:pt x="253" y="71"/>
                    </a:lnTo>
                    <a:lnTo>
                      <a:pt x="222" y="84"/>
                    </a:lnTo>
                    <a:lnTo>
                      <a:pt x="188" y="96"/>
                    </a:lnTo>
                    <a:lnTo>
                      <a:pt x="152" y="105"/>
                    </a:lnTo>
                    <a:lnTo>
                      <a:pt x="117" y="113"/>
                    </a:lnTo>
                    <a:lnTo>
                      <a:pt x="81" y="120"/>
                    </a:lnTo>
                    <a:lnTo>
                      <a:pt x="47" y="125"/>
                    </a:lnTo>
                    <a:lnTo>
                      <a:pt x="44" y="127"/>
                    </a:lnTo>
                    <a:lnTo>
                      <a:pt x="53" y="132"/>
                    </a:lnTo>
                    <a:lnTo>
                      <a:pt x="64" y="137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7" y="140"/>
                    </a:lnTo>
                    <a:lnTo>
                      <a:pt x="109" y="142"/>
                    </a:lnTo>
                    <a:lnTo>
                      <a:pt x="120" y="145"/>
                    </a:lnTo>
                    <a:lnTo>
                      <a:pt x="131" y="150"/>
                    </a:lnTo>
                    <a:lnTo>
                      <a:pt x="138" y="155"/>
                    </a:lnTo>
                    <a:lnTo>
                      <a:pt x="139" y="159"/>
                    </a:lnTo>
                    <a:lnTo>
                      <a:pt x="141" y="162"/>
                    </a:lnTo>
                    <a:lnTo>
                      <a:pt x="142" y="165"/>
                    </a:lnTo>
                    <a:lnTo>
                      <a:pt x="142" y="171"/>
                    </a:lnTo>
                    <a:lnTo>
                      <a:pt x="142" y="174"/>
                    </a:lnTo>
                    <a:lnTo>
                      <a:pt x="141" y="179"/>
                    </a:lnTo>
                    <a:lnTo>
                      <a:pt x="141" y="182"/>
                    </a:lnTo>
                    <a:lnTo>
                      <a:pt x="139" y="187"/>
                    </a:lnTo>
                    <a:lnTo>
                      <a:pt x="131" y="194"/>
                    </a:lnTo>
                    <a:lnTo>
                      <a:pt x="122" y="203"/>
                    </a:lnTo>
                    <a:lnTo>
                      <a:pt x="113" y="208"/>
                    </a:lnTo>
                    <a:lnTo>
                      <a:pt x="103" y="215"/>
                    </a:lnTo>
                    <a:lnTo>
                      <a:pt x="92" y="220"/>
                    </a:lnTo>
                    <a:lnTo>
                      <a:pt x="81" y="225"/>
                    </a:lnTo>
                    <a:lnTo>
                      <a:pt x="72" y="230"/>
                    </a:lnTo>
                    <a:lnTo>
                      <a:pt x="61" y="235"/>
                    </a:lnTo>
                    <a:lnTo>
                      <a:pt x="59" y="237"/>
                    </a:lnTo>
                    <a:lnTo>
                      <a:pt x="58" y="237"/>
                    </a:lnTo>
                    <a:lnTo>
                      <a:pt x="56" y="238"/>
                    </a:lnTo>
                    <a:lnTo>
                      <a:pt x="55" y="240"/>
                    </a:lnTo>
                    <a:lnTo>
                      <a:pt x="53" y="242"/>
                    </a:lnTo>
                    <a:lnTo>
                      <a:pt x="52" y="243"/>
                    </a:lnTo>
                    <a:lnTo>
                      <a:pt x="50" y="245"/>
                    </a:lnTo>
                    <a:lnTo>
                      <a:pt x="48" y="247"/>
                    </a:lnTo>
                    <a:lnTo>
                      <a:pt x="48" y="248"/>
                    </a:lnTo>
                    <a:lnTo>
                      <a:pt x="48" y="250"/>
                    </a:lnTo>
                    <a:lnTo>
                      <a:pt x="48" y="252"/>
                    </a:lnTo>
                    <a:lnTo>
                      <a:pt x="48" y="254"/>
                    </a:lnTo>
                    <a:lnTo>
                      <a:pt x="48" y="255"/>
                    </a:lnTo>
                    <a:lnTo>
                      <a:pt x="47" y="257"/>
                    </a:lnTo>
                    <a:lnTo>
                      <a:pt x="47" y="259"/>
                    </a:lnTo>
                    <a:lnTo>
                      <a:pt x="47" y="262"/>
                    </a:lnTo>
                    <a:lnTo>
                      <a:pt x="50" y="269"/>
                    </a:lnTo>
                    <a:lnTo>
                      <a:pt x="53" y="272"/>
                    </a:lnTo>
                    <a:lnTo>
                      <a:pt x="56" y="277"/>
                    </a:lnTo>
                    <a:lnTo>
                      <a:pt x="61" y="281"/>
                    </a:lnTo>
                    <a:lnTo>
                      <a:pt x="66" y="284"/>
                    </a:lnTo>
                    <a:lnTo>
                      <a:pt x="70" y="287"/>
                    </a:lnTo>
                    <a:lnTo>
                      <a:pt x="77" y="291"/>
                    </a:lnTo>
                    <a:lnTo>
                      <a:pt x="81" y="294"/>
                    </a:lnTo>
                    <a:lnTo>
                      <a:pt x="102" y="299"/>
                    </a:lnTo>
                    <a:lnTo>
                      <a:pt x="123" y="303"/>
                    </a:lnTo>
                    <a:lnTo>
                      <a:pt x="144" y="308"/>
                    </a:lnTo>
                    <a:lnTo>
                      <a:pt x="164" y="311"/>
                    </a:lnTo>
                    <a:lnTo>
                      <a:pt x="186" y="313"/>
                    </a:lnTo>
                    <a:lnTo>
                      <a:pt x="206" y="315"/>
                    </a:lnTo>
                    <a:lnTo>
                      <a:pt x="227" y="316"/>
                    </a:lnTo>
                    <a:lnTo>
                      <a:pt x="249" y="318"/>
                    </a:lnTo>
                    <a:lnTo>
                      <a:pt x="252" y="323"/>
                    </a:lnTo>
                    <a:lnTo>
                      <a:pt x="250" y="325"/>
                    </a:lnTo>
                    <a:lnTo>
                      <a:pt x="249" y="326"/>
                    </a:lnTo>
                    <a:lnTo>
                      <a:pt x="247" y="328"/>
                    </a:lnTo>
                    <a:lnTo>
                      <a:pt x="245" y="330"/>
                    </a:lnTo>
                    <a:lnTo>
                      <a:pt x="244" y="331"/>
                    </a:lnTo>
                    <a:lnTo>
                      <a:pt x="242" y="333"/>
                    </a:lnTo>
                    <a:lnTo>
                      <a:pt x="241" y="335"/>
                    </a:lnTo>
                    <a:lnTo>
                      <a:pt x="239" y="337"/>
                    </a:lnTo>
                    <a:lnTo>
                      <a:pt x="238" y="338"/>
                    </a:lnTo>
                    <a:lnTo>
                      <a:pt x="236" y="338"/>
                    </a:lnTo>
                    <a:lnTo>
                      <a:pt x="235" y="340"/>
                    </a:lnTo>
                    <a:lnTo>
                      <a:pt x="231" y="340"/>
                    </a:lnTo>
                    <a:lnTo>
                      <a:pt x="230" y="340"/>
                    </a:lnTo>
                    <a:lnTo>
                      <a:pt x="228" y="340"/>
                    </a:lnTo>
                    <a:lnTo>
                      <a:pt x="227" y="340"/>
                    </a:lnTo>
                    <a:lnTo>
                      <a:pt x="224" y="340"/>
                    </a:lnTo>
                    <a:lnTo>
                      <a:pt x="222" y="340"/>
                    </a:lnTo>
                    <a:lnTo>
                      <a:pt x="216" y="3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6" name="Freeform 119"/>
              <p:cNvSpPr>
                <a:spLocks/>
              </p:cNvSpPr>
              <p:nvPr/>
            </p:nvSpPr>
            <p:spPr bwMode="auto">
              <a:xfrm>
                <a:off x="3413" y="1775"/>
                <a:ext cx="324" cy="340"/>
              </a:xfrm>
              <a:custGeom>
                <a:avLst/>
                <a:gdLst>
                  <a:gd name="T0" fmla="*/ 138 w 324"/>
                  <a:gd name="T1" fmla="*/ 330 h 340"/>
                  <a:gd name="T2" fmla="*/ 48 w 324"/>
                  <a:gd name="T3" fmla="*/ 304 h 340"/>
                  <a:gd name="T4" fmla="*/ 19 w 324"/>
                  <a:gd name="T5" fmla="*/ 279 h 340"/>
                  <a:gd name="T6" fmla="*/ 17 w 324"/>
                  <a:gd name="T7" fmla="*/ 270 h 340"/>
                  <a:gd name="T8" fmla="*/ 14 w 324"/>
                  <a:gd name="T9" fmla="*/ 264 h 340"/>
                  <a:gd name="T10" fmla="*/ 16 w 324"/>
                  <a:gd name="T11" fmla="*/ 260 h 340"/>
                  <a:gd name="T12" fmla="*/ 22 w 324"/>
                  <a:gd name="T13" fmla="*/ 255 h 340"/>
                  <a:gd name="T14" fmla="*/ 27 w 324"/>
                  <a:gd name="T15" fmla="*/ 247 h 340"/>
                  <a:gd name="T16" fmla="*/ 34 w 324"/>
                  <a:gd name="T17" fmla="*/ 240 h 340"/>
                  <a:gd name="T18" fmla="*/ 36 w 324"/>
                  <a:gd name="T19" fmla="*/ 233 h 340"/>
                  <a:gd name="T20" fmla="*/ 41 w 324"/>
                  <a:gd name="T21" fmla="*/ 228 h 340"/>
                  <a:gd name="T22" fmla="*/ 56 w 324"/>
                  <a:gd name="T23" fmla="*/ 218 h 340"/>
                  <a:gd name="T24" fmla="*/ 78 w 324"/>
                  <a:gd name="T25" fmla="*/ 206 h 340"/>
                  <a:gd name="T26" fmla="*/ 97 w 324"/>
                  <a:gd name="T27" fmla="*/ 198 h 340"/>
                  <a:gd name="T28" fmla="*/ 108 w 324"/>
                  <a:gd name="T29" fmla="*/ 189 h 340"/>
                  <a:gd name="T30" fmla="*/ 113 w 324"/>
                  <a:gd name="T31" fmla="*/ 177 h 340"/>
                  <a:gd name="T32" fmla="*/ 111 w 324"/>
                  <a:gd name="T33" fmla="*/ 169 h 340"/>
                  <a:gd name="T34" fmla="*/ 105 w 324"/>
                  <a:gd name="T35" fmla="*/ 164 h 340"/>
                  <a:gd name="T36" fmla="*/ 97 w 324"/>
                  <a:gd name="T37" fmla="*/ 159 h 340"/>
                  <a:gd name="T38" fmla="*/ 81 w 324"/>
                  <a:gd name="T39" fmla="*/ 154 h 340"/>
                  <a:gd name="T40" fmla="*/ 44 w 324"/>
                  <a:gd name="T41" fmla="*/ 152 h 340"/>
                  <a:gd name="T42" fmla="*/ 12 w 324"/>
                  <a:gd name="T43" fmla="*/ 150 h 340"/>
                  <a:gd name="T44" fmla="*/ 6 w 324"/>
                  <a:gd name="T45" fmla="*/ 147 h 340"/>
                  <a:gd name="T46" fmla="*/ 0 w 324"/>
                  <a:gd name="T47" fmla="*/ 138 h 340"/>
                  <a:gd name="T48" fmla="*/ 3 w 324"/>
                  <a:gd name="T49" fmla="*/ 132 h 340"/>
                  <a:gd name="T50" fmla="*/ 8 w 324"/>
                  <a:gd name="T51" fmla="*/ 127 h 340"/>
                  <a:gd name="T52" fmla="*/ 39 w 324"/>
                  <a:gd name="T53" fmla="*/ 113 h 340"/>
                  <a:gd name="T54" fmla="*/ 72 w 324"/>
                  <a:gd name="T55" fmla="*/ 105 h 340"/>
                  <a:gd name="T56" fmla="*/ 180 w 324"/>
                  <a:gd name="T57" fmla="*/ 84 h 340"/>
                  <a:gd name="T58" fmla="*/ 283 w 324"/>
                  <a:gd name="T59" fmla="*/ 44 h 340"/>
                  <a:gd name="T60" fmla="*/ 296 w 324"/>
                  <a:gd name="T61" fmla="*/ 35 h 340"/>
                  <a:gd name="T62" fmla="*/ 305 w 324"/>
                  <a:gd name="T63" fmla="*/ 23 h 340"/>
                  <a:gd name="T64" fmla="*/ 308 w 324"/>
                  <a:gd name="T65" fmla="*/ 11 h 340"/>
                  <a:gd name="T66" fmla="*/ 311 w 324"/>
                  <a:gd name="T67" fmla="*/ 1 h 340"/>
                  <a:gd name="T68" fmla="*/ 316 w 324"/>
                  <a:gd name="T69" fmla="*/ 0 h 340"/>
                  <a:gd name="T70" fmla="*/ 322 w 324"/>
                  <a:gd name="T71" fmla="*/ 1 h 340"/>
                  <a:gd name="T72" fmla="*/ 324 w 324"/>
                  <a:gd name="T73" fmla="*/ 11 h 340"/>
                  <a:gd name="T74" fmla="*/ 321 w 324"/>
                  <a:gd name="T75" fmla="*/ 23 h 340"/>
                  <a:gd name="T76" fmla="*/ 316 w 324"/>
                  <a:gd name="T77" fmla="*/ 30 h 340"/>
                  <a:gd name="T78" fmla="*/ 311 w 324"/>
                  <a:gd name="T79" fmla="*/ 35 h 340"/>
                  <a:gd name="T80" fmla="*/ 253 w 324"/>
                  <a:gd name="T81" fmla="*/ 71 h 340"/>
                  <a:gd name="T82" fmla="*/ 117 w 324"/>
                  <a:gd name="T83" fmla="*/ 113 h 340"/>
                  <a:gd name="T84" fmla="*/ 53 w 324"/>
                  <a:gd name="T85" fmla="*/ 132 h 340"/>
                  <a:gd name="T86" fmla="*/ 97 w 324"/>
                  <a:gd name="T87" fmla="*/ 140 h 340"/>
                  <a:gd name="T88" fmla="*/ 138 w 324"/>
                  <a:gd name="T89" fmla="*/ 155 h 340"/>
                  <a:gd name="T90" fmla="*/ 142 w 324"/>
                  <a:gd name="T91" fmla="*/ 171 h 340"/>
                  <a:gd name="T92" fmla="*/ 139 w 324"/>
                  <a:gd name="T93" fmla="*/ 187 h 340"/>
                  <a:gd name="T94" fmla="*/ 103 w 324"/>
                  <a:gd name="T95" fmla="*/ 215 h 340"/>
                  <a:gd name="T96" fmla="*/ 61 w 324"/>
                  <a:gd name="T97" fmla="*/ 235 h 340"/>
                  <a:gd name="T98" fmla="*/ 55 w 324"/>
                  <a:gd name="T99" fmla="*/ 240 h 340"/>
                  <a:gd name="T100" fmla="*/ 48 w 324"/>
                  <a:gd name="T101" fmla="*/ 247 h 340"/>
                  <a:gd name="T102" fmla="*/ 48 w 324"/>
                  <a:gd name="T103" fmla="*/ 252 h 340"/>
                  <a:gd name="T104" fmla="*/ 47 w 324"/>
                  <a:gd name="T105" fmla="*/ 259 h 340"/>
                  <a:gd name="T106" fmla="*/ 56 w 324"/>
                  <a:gd name="T107" fmla="*/ 277 h 340"/>
                  <a:gd name="T108" fmla="*/ 77 w 324"/>
                  <a:gd name="T109" fmla="*/ 291 h 340"/>
                  <a:gd name="T110" fmla="*/ 144 w 324"/>
                  <a:gd name="T111" fmla="*/ 308 h 340"/>
                  <a:gd name="T112" fmla="*/ 227 w 324"/>
                  <a:gd name="T113" fmla="*/ 316 h 340"/>
                  <a:gd name="T114" fmla="*/ 249 w 324"/>
                  <a:gd name="T115" fmla="*/ 326 h 340"/>
                  <a:gd name="T116" fmla="*/ 242 w 324"/>
                  <a:gd name="T117" fmla="*/ 333 h 340"/>
                  <a:gd name="T118" fmla="*/ 236 w 324"/>
                  <a:gd name="T119" fmla="*/ 338 h 340"/>
                  <a:gd name="T120" fmla="*/ 228 w 324"/>
                  <a:gd name="T121" fmla="*/ 340 h 340"/>
                  <a:gd name="T122" fmla="*/ 216 w 324"/>
                  <a:gd name="T123" fmla="*/ 340 h 3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4"/>
                  <a:gd name="T187" fmla="*/ 0 h 340"/>
                  <a:gd name="T188" fmla="*/ 324 w 324"/>
                  <a:gd name="T189" fmla="*/ 340 h 3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4" h="340">
                    <a:moveTo>
                      <a:pt x="216" y="340"/>
                    </a:moveTo>
                    <a:lnTo>
                      <a:pt x="191" y="335"/>
                    </a:lnTo>
                    <a:lnTo>
                      <a:pt x="164" y="331"/>
                    </a:lnTo>
                    <a:lnTo>
                      <a:pt x="138" y="330"/>
                    </a:lnTo>
                    <a:lnTo>
                      <a:pt x="111" y="325"/>
                    </a:lnTo>
                    <a:lnTo>
                      <a:pt x="84" y="320"/>
                    </a:lnTo>
                    <a:lnTo>
                      <a:pt x="61" y="311"/>
                    </a:lnTo>
                    <a:lnTo>
                      <a:pt x="48" y="304"/>
                    </a:lnTo>
                    <a:lnTo>
                      <a:pt x="37" y="298"/>
                    </a:lnTo>
                    <a:lnTo>
                      <a:pt x="28" y="291"/>
                    </a:lnTo>
                    <a:lnTo>
                      <a:pt x="19" y="281"/>
                    </a:lnTo>
                    <a:lnTo>
                      <a:pt x="19" y="279"/>
                    </a:lnTo>
                    <a:lnTo>
                      <a:pt x="17" y="277"/>
                    </a:lnTo>
                    <a:lnTo>
                      <a:pt x="17" y="276"/>
                    </a:lnTo>
                    <a:lnTo>
                      <a:pt x="17" y="274"/>
                    </a:lnTo>
                    <a:lnTo>
                      <a:pt x="17" y="270"/>
                    </a:lnTo>
                    <a:lnTo>
                      <a:pt x="16" y="269"/>
                    </a:lnTo>
                    <a:lnTo>
                      <a:pt x="16" y="267"/>
                    </a:lnTo>
                    <a:lnTo>
                      <a:pt x="14" y="265"/>
                    </a:lnTo>
                    <a:lnTo>
                      <a:pt x="14" y="264"/>
                    </a:lnTo>
                    <a:lnTo>
                      <a:pt x="16" y="264"/>
                    </a:lnTo>
                    <a:lnTo>
                      <a:pt x="16" y="262"/>
                    </a:lnTo>
                    <a:lnTo>
                      <a:pt x="16" y="260"/>
                    </a:lnTo>
                    <a:lnTo>
                      <a:pt x="17" y="259"/>
                    </a:lnTo>
                    <a:lnTo>
                      <a:pt x="17" y="257"/>
                    </a:lnTo>
                    <a:lnTo>
                      <a:pt x="17" y="255"/>
                    </a:lnTo>
                    <a:lnTo>
                      <a:pt x="22" y="255"/>
                    </a:lnTo>
                    <a:lnTo>
                      <a:pt x="22" y="252"/>
                    </a:lnTo>
                    <a:lnTo>
                      <a:pt x="23" y="250"/>
                    </a:lnTo>
                    <a:lnTo>
                      <a:pt x="25" y="248"/>
                    </a:lnTo>
                    <a:lnTo>
                      <a:pt x="27" y="247"/>
                    </a:lnTo>
                    <a:lnTo>
                      <a:pt x="28" y="245"/>
                    </a:lnTo>
                    <a:lnTo>
                      <a:pt x="30" y="243"/>
                    </a:lnTo>
                    <a:lnTo>
                      <a:pt x="31" y="242"/>
                    </a:lnTo>
                    <a:lnTo>
                      <a:pt x="34" y="240"/>
                    </a:lnTo>
                    <a:lnTo>
                      <a:pt x="34" y="235"/>
                    </a:lnTo>
                    <a:lnTo>
                      <a:pt x="34" y="233"/>
                    </a:lnTo>
                    <a:lnTo>
                      <a:pt x="36" y="233"/>
                    </a:lnTo>
                    <a:lnTo>
                      <a:pt x="36" y="232"/>
                    </a:lnTo>
                    <a:lnTo>
                      <a:pt x="37" y="232"/>
                    </a:lnTo>
                    <a:lnTo>
                      <a:pt x="39" y="230"/>
                    </a:lnTo>
                    <a:lnTo>
                      <a:pt x="41" y="228"/>
                    </a:lnTo>
                    <a:lnTo>
                      <a:pt x="45" y="225"/>
                    </a:lnTo>
                    <a:lnTo>
                      <a:pt x="52" y="221"/>
                    </a:lnTo>
                    <a:lnTo>
                      <a:pt x="56" y="218"/>
                    </a:lnTo>
                    <a:lnTo>
                      <a:pt x="61" y="215"/>
                    </a:lnTo>
                    <a:lnTo>
                      <a:pt x="67" y="211"/>
                    </a:lnTo>
                    <a:lnTo>
                      <a:pt x="72" y="210"/>
                    </a:lnTo>
                    <a:lnTo>
                      <a:pt x="78" y="206"/>
                    </a:lnTo>
                    <a:lnTo>
                      <a:pt x="84" y="203"/>
                    </a:lnTo>
                    <a:lnTo>
                      <a:pt x="88" y="203"/>
                    </a:lnTo>
                    <a:lnTo>
                      <a:pt x="94" y="201"/>
                    </a:lnTo>
                    <a:lnTo>
                      <a:pt x="97" y="198"/>
                    </a:lnTo>
                    <a:lnTo>
                      <a:pt x="100" y="196"/>
                    </a:lnTo>
                    <a:lnTo>
                      <a:pt x="102" y="194"/>
                    </a:lnTo>
                    <a:lnTo>
                      <a:pt x="105" y="191"/>
                    </a:lnTo>
                    <a:lnTo>
                      <a:pt x="108" y="189"/>
                    </a:lnTo>
                    <a:lnTo>
                      <a:pt x="109" y="186"/>
                    </a:lnTo>
                    <a:lnTo>
                      <a:pt x="111" y="182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6"/>
                    </a:lnTo>
                    <a:lnTo>
                      <a:pt x="111" y="174"/>
                    </a:lnTo>
                    <a:lnTo>
                      <a:pt x="111" y="172"/>
                    </a:lnTo>
                    <a:lnTo>
                      <a:pt x="111" y="169"/>
                    </a:lnTo>
                    <a:lnTo>
                      <a:pt x="109" y="167"/>
                    </a:lnTo>
                    <a:lnTo>
                      <a:pt x="108" y="165"/>
                    </a:lnTo>
                    <a:lnTo>
                      <a:pt x="105" y="164"/>
                    </a:lnTo>
                    <a:lnTo>
                      <a:pt x="103" y="162"/>
                    </a:lnTo>
                    <a:lnTo>
                      <a:pt x="102" y="162"/>
                    </a:lnTo>
                    <a:lnTo>
                      <a:pt x="98" y="160"/>
                    </a:lnTo>
                    <a:lnTo>
                      <a:pt x="97" y="159"/>
                    </a:lnTo>
                    <a:lnTo>
                      <a:pt x="95" y="157"/>
                    </a:lnTo>
                    <a:lnTo>
                      <a:pt x="92" y="155"/>
                    </a:lnTo>
                    <a:lnTo>
                      <a:pt x="91" y="155"/>
                    </a:lnTo>
                    <a:lnTo>
                      <a:pt x="81" y="154"/>
                    </a:lnTo>
                    <a:lnTo>
                      <a:pt x="72" y="154"/>
                    </a:lnTo>
                    <a:lnTo>
                      <a:pt x="62" y="152"/>
                    </a:lnTo>
                    <a:lnTo>
                      <a:pt x="53" y="152"/>
                    </a:lnTo>
                    <a:lnTo>
                      <a:pt x="44" y="152"/>
                    </a:lnTo>
                    <a:lnTo>
                      <a:pt x="33" y="152"/>
                    </a:lnTo>
                    <a:lnTo>
                      <a:pt x="23" y="150"/>
                    </a:lnTo>
                    <a:lnTo>
                      <a:pt x="14" y="150"/>
                    </a:lnTo>
                    <a:lnTo>
                      <a:pt x="12" y="150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8" y="147"/>
                    </a:lnTo>
                    <a:lnTo>
                      <a:pt x="6" y="147"/>
                    </a:lnTo>
                    <a:lnTo>
                      <a:pt x="5" y="145"/>
                    </a:lnTo>
                    <a:lnTo>
                      <a:pt x="3" y="143"/>
                    </a:lnTo>
                    <a:lnTo>
                      <a:pt x="1" y="142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3" y="132"/>
                    </a:lnTo>
                    <a:lnTo>
                      <a:pt x="5" y="132"/>
                    </a:lnTo>
                    <a:lnTo>
                      <a:pt x="6" y="130"/>
                    </a:lnTo>
                    <a:lnTo>
                      <a:pt x="8" y="128"/>
                    </a:lnTo>
                    <a:lnTo>
                      <a:pt x="8" y="127"/>
                    </a:lnTo>
                    <a:lnTo>
                      <a:pt x="16" y="123"/>
                    </a:lnTo>
                    <a:lnTo>
                      <a:pt x="23" y="120"/>
                    </a:lnTo>
                    <a:lnTo>
                      <a:pt x="31" y="116"/>
                    </a:lnTo>
                    <a:lnTo>
                      <a:pt x="39" y="113"/>
                    </a:lnTo>
                    <a:lnTo>
                      <a:pt x="47" y="111"/>
                    </a:lnTo>
                    <a:lnTo>
                      <a:pt x="56" y="110"/>
                    </a:lnTo>
                    <a:lnTo>
                      <a:pt x="64" y="106"/>
                    </a:lnTo>
                    <a:lnTo>
                      <a:pt x="72" y="105"/>
                    </a:lnTo>
                    <a:lnTo>
                      <a:pt x="98" y="101"/>
                    </a:lnTo>
                    <a:lnTo>
                      <a:pt x="127" y="96"/>
                    </a:lnTo>
                    <a:lnTo>
                      <a:pt x="153" y="91"/>
                    </a:lnTo>
                    <a:lnTo>
                      <a:pt x="180" y="84"/>
                    </a:lnTo>
                    <a:lnTo>
                      <a:pt x="206" y="76"/>
                    </a:lnTo>
                    <a:lnTo>
                      <a:pt x="233" y="67"/>
                    </a:lnTo>
                    <a:lnTo>
                      <a:pt x="260" y="55"/>
                    </a:lnTo>
                    <a:lnTo>
                      <a:pt x="283" y="44"/>
                    </a:lnTo>
                    <a:lnTo>
                      <a:pt x="286" y="42"/>
                    </a:lnTo>
                    <a:lnTo>
                      <a:pt x="289" y="40"/>
                    </a:lnTo>
                    <a:lnTo>
                      <a:pt x="292" y="37"/>
                    </a:lnTo>
                    <a:lnTo>
                      <a:pt x="296" y="35"/>
                    </a:lnTo>
                    <a:lnTo>
                      <a:pt x="299" y="32"/>
                    </a:lnTo>
                    <a:lnTo>
                      <a:pt x="300" y="28"/>
                    </a:lnTo>
                    <a:lnTo>
                      <a:pt x="303" y="25"/>
                    </a:lnTo>
                    <a:lnTo>
                      <a:pt x="305" y="23"/>
                    </a:lnTo>
                    <a:lnTo>
                      <a:pt x="305" y="20"/>
                    </a:lnTo>
                    <a:lnTo>
                      <a:pt x="306" y="16"/>
                    </a:lnTo>
                    <a:lnTo>
                      <a:pt x="306" y="15"/>
                    </a:lnTo>
                    <a:lnTo>
                      <a:pt x="308" y="11"/>
                    </a:lnTo>
                    <a:lnTo>
                      <a:pt x="308" y="10"/>
                    </a:lnTo>
                    <a:lnTo>
                      <a:pt x="310" y="6"/>
                    </a:lnTo>
                    <a:lnTo>
                      <a:pt x="311" y="5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1"/>
                    </a:lnTo>
                    <a:lnTo>
                      <a:pt x="319" y="1"/>
                    </a:lnTo>
                    <a:lnTo>
                      <a:pt x="321" y="1"/>
                    </a:lnTo>
                    <a:lnTo>
                      <a:pt x="322" y="1"/>
                    </a:lnTo>
                    <a:lnTo>
                      <a:pt x="322" y="5"/>
                    </a:lnTo>
                    <a:lnTo>
                      <a:pt x="324" y="6"/>
                    </a:lnTo>
                    <a:lnTo>
                      <a:pt x="324" y="10"/>
                    </a:lnTo>
                    <a:lnTo>
                      <a:pt x="324" y="11"/>
                    </a:lnTo>
                    <a:lnTo>
                      <a:pt x="324" y="15"/>
                    </a:lnTo>
                    <a:lnTo>
                      <a:pt x="322" y="18"/>
                    </a:lnTo>
                    <a:lnTo>
                      <a:pt x="322" y="20"/>
                    </a:lnTo>
                    <a:lnTo>
                      <a:pt x="321" y="23"/>
                    </a:lnTo>
                    <a:lnTo>
                      <a:pt x="319" y="25"/>
                    </a:lnTo>
                    <a:lnTo>
                      <a:pt x="319" y="27"/>
                    </a:lnTo>
                    <a:lnTo>
                      <a:pt x="317" y="28"/>
                    </a:lnTo>
                    <a:lnTo>
                      <a:pt x="316" y="30"/>
                    </a:lnTo>
                    <a:lnTo>
                      <a:pt x="314" y="30"/>
                    </a:lnTo>
                    <a:lnTo>
                      <a:pt x="313" y="32"/>
                    </a:lnTo>
                    <a:lnTo>
                      <a:pt x="311" y="33"/>
                    </a:lnTo>
                    <a:lnTo>
                      <a:pt x="311" y="35"/>
                    </a:lnTo>
                    <a:lnTo>
                      <a:pt x="297" y="45"/>
                    </a:lnTo>
                    <a:lnTo>
                      <a:pt x="285" y="55"/>
                    </a:lnTo>
                    <a:lnTo>
                      <a:pt x="269" y="64"/>
                    </a:lnTo>
                    <a:lnTo>
                      <a:pt x="253" y="71"/>
                    </a:lnTo>
                    <a:lnTo>
                      <a:pt x="222" y="84"/>
                    </a:lnTo>
                    <a:lnTo>
                      <a:pt x="188" y="96"/>
                    </a:lnTo>
                    <a:lnTo>
                      <a:pt x="152" y="105"/>
                    </a:lnTo>
                    <a:lnTo>
                      <a:pt x="117" y="113"/>
                    </a:lnTo>
                    <a:lnTo>
                      <a:pt x="81" y="120"/>
                    </a:lnTo>
                    <a:lnTo>
                      <a:pt x="47" y="125"/>
                    </a:lnTo>
                    <a:lnTo>
                      <a:pt x="44" y="127"/>
                    </a:lnTo>
                    <a:lnTo>
                      <a:pt x="53" y="132"/>
                    </a:lnTo>
                    <a:lnTo>
                      <a:pt x="64" y="137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7" y="140"/>
                    </a:lnTo>
                    <a:lnTo>
                      <a:pt x="109" y="142"/>
                    </a:lnTo>
                    <a:lnTo>
                      <a:pt x="120" y="145"/>
                    </a:lnTo>
                    <a:lnTo>
                      <a:pt x="131" y="150"/>
                    </a:lnTo>
                    <a:lnTo>
                      <a:pt x="138" y="155"/>
                    </a:lnTo>
                    <a:lnTo>
                      <a:pt x="139" y="159"/>
                    </a:lnTo>
                    <a:lnTo>
                      <a:pt x="141" y="162"/>
                    </a:lnTo>
                    <a:lnTo>
                      <a:pt x="142" y="165"/>
                    </a:lnTo>
                    <a:lnTo>
                      <a:pt x="142" y="171"/>
                    </a:lnTo>
                    <a:lnTo>
                      <a:pt x="142" y="174"/>
                    </a:lnTo>
                    <a:lnTo>
                      <a:pt x="141" y="179"/>
                    </a:lnTo>
                    <a:lnTo>
                      <a:pt x="141" y="182"/>
                    </a:lnTo>
                    <a:lnTo>
                      <a:pt x="139" y="187"/>
                    </a:lnTo>
                    <a:lnTo>
                      <a:pt x="131" y="194"/>
                    </a:lnTo>
                    <a:lnTo>
                      <a:pt x="122" y="203"/>
                    </a:lnTo>
                    <a:lnTo>
                      <a:pt x="113" y="208"/>
                    </a:lnTo>
                    <a:lnTo>
                      <a:pt x="103" y="215"/>
                    </a:lnTo>
                    <a:lnTo>
                      <a:pt x="92" y="220"/>
                    </a:lnTo>
                    <a:lnTo>
                      <a:pt x="81" y="225"/>
                    </a:lnTo>
                    <a:lnTo>
                      <a:pt x="72" y="230"/>
                    </a:lnTo>
                    <a:lnTo>
                      <a:pt x="61" y="235"/>
                    </a:lnTo>
                    <a:lnTo>
                      <a:pt x="59" y="237"/>
                    </a:lnTo>
                    <a:lnTo>
                      <a:pt x="58" y="237"/>
                    </a:lnTo>
                    <a:lnTo>
                      <a:pt x="56" y="238"/>
                    </a:lnTo>
                    <a:lnTo>
                      <a:pt x="55" y="240"/>
                    </a:lnTo>
                    <a:lnTo>
                      <a:pt x="53" y="242"/>
                    </a:lnTo>
                    <a:lnTo>
                      <a:pt x="52" y="243"/>
                    </a:lnTo>
                    <a:lnTo>
                      <a:pt x="50" y="245"/>
                    </a:lnTo>
                    <a:lnTo>
                      <a:pt x="48" y="247"/>
                    </a:lnTo>
                    <a:lnTo>
                      <a:pt x="48" y="248"/>
                    </a:lnTo>
                    <a:lnTo>
                      <a:pt x="48" y="250"/>
                    </a:lnTo>
                    <a:lnTo>
                      <a:pt x="48" y="252"/>
                    </a:lnTo>
                    <a:lnTo>
                      <a:pt x="48" y="254"/>
                    </a:lnTo>
                    <a:lnTo>
                      <a:pt x="48" y="255"/>
                    </a:lnTo>
                    <a:lnTo>
                      <a:pt x="47" y="257"/>
                    </a:lnTo>
                    <a:lnTo>
                      <a:pt x="47" y="259"/>
                    </a:lnTo>
                    <a:lnTo>
                      <a:pt x="47" y="262"/>
                    </a:lnTo>
                    <a:lnTo>
                      <a:pt x="50" y="269"/>
                    </a:lnTo>
                    <a:lnTo>
                      <a:pt x="53" y="272"/>
                    </a:lnTo>
                    <a:lnTo>
                      <a:pt x="56" y="277"/>
                    </a:lnTo>
                    <a:lnTo>
                      <a:pt x="61" y="281"/>
                    </a:lnTo>
                    <a:lnTo>
                      <a:pt x="66" y="284"/>
                    </a:lnTo>
                    <a:lnTo>
                      <a:pt x="70" y="287"/>
                    </a:lnTo>
                    <a:lnTo>
                      <a:pt x="77" y="291"/>
                    </a:lnTo>
                    <a:lnTo>
                      <a:pt x="81" y="294"/>
                    </a:lnTo>
                    <a:lnTo>
                      <a:pt x="102" y="299"/>
                    </a:lnTo>
                    <a:lnTo>
                      <a:pt x="123" y="303"/>
                    </a:lnTo>
                    <a:lnTo>
                      <a:pt x="144" y="308"/>
                    </a:lnTo>
                    <a:lnTo>
                      <a:pt x="164" y="311"/>
                    </a:lnTo>
                    <a:lnTo>
                      <a:pt x="186" y="313"/>
                    </a:lnTo>
                    <a:lnTo>
                      <a:pt x="206" y="315"/>
                    </a:lnTo>
                    <a:lnTo>
                      <a:pt x="227" y="316"/>
                    </a:lnTo>
                    <a:lnTo>
                      <a:pt x="249" y="318"/>
                    </a:lnTo>
                    <a:lnTo>
                      <a:pt x="252" y="323"/>
                    </a:lnTo>
                    <a:lnTo>
                      <a:pt x="250" y="325"/>
                    </a:lnTo>
                    <a:lnTo>
                      <a:pt x="249" y="326"/>
                    </a:lnTo>
                    <a:lnTo>
                      <a:pt x="247" y="328"/>
                    </a:lnTo>
                    <a:lnTo>
                      <a:pt x="245" y="330"/>
                    </a:lnTo>
                    <a:lnTo>
                      <a:pt x="244" y="331"/>
                    </a:lnTo>
                    <a:lnTo>
                      <a:pt x="242" y="333"/>
                    </a:lnTo>
                    <a:lnTo>
                      <a:pt x="241" y="335"/>
                    </a:lnTo>
                    <a:lnTo>
                      <a:pt x="239" y="337"/>
                    </a:lnTo>
                    <a:lnTo>
                      <a:pt x="238" y="338"/>
                    </a:lnTo>
                    <a:lnTo>
                      <a:pt x="236" y="338"/>
                    </a:lnTo>
                    <a:lnTo>
                      <a:pt x="235" y="340"/>
                    </a:lnTo>
                    <a:lnTo>
                      <a:pt x="231" y="340"/>
                    </a:lnTo>
                    <a:lnTo>
                      <a:pt x="230" y="340"/>
                    </a:lnTo>
                    <a:lnTo>
                      <a:pt x="228" y="340"/>
                    </a:lnTo>
                    <a:lnTo>
                      <a:pt x="227" y="340"/>
                    </a:lnTo>
                    <a:lnTo>
                      <a:pt x="224" y="340"/>
                    </a:lnTo>
                    <a:lnTo>
                      <a:pt x="222" y="340"/>
                    </a:lnTo>
                    <a:lnTo>
                      <a:pt x="216" y="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7" name="Freeform 120"/>
              <p:cNvSpPr>
                <a:spLocks/>
              </p:cNvSpPr>
              <p:nvPr/>
            </p:nvSpPr>
            <p:spPr bwMode="auto">
              <a:xfrm>
                <a:off x="4326" y="2105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0 h 5"/>
                  <a:gd name="T4" fmla="*/ 2 w 5"/>
                  <a:gd name="T5" fmla="*/ 0 h 5"/>
                  <a:gd name="T6" fmla="*/ 2 w 5"/>
                  <a:gd name="T7" fmla="*/ 1 h 5"/>
                  <a:gd name="T8" fmla="*/ 4 w 5"/>
                  <a:gd name="T9" fmla="*/ 1 h 5"/>
                  <a:gd name="T10" fmla="*/ 4 w 5"/>
                  <a:gd name="T11" fmla="*/ 3 h 5"/>
                  <a:gd name="T12" fmla="*/ 5 w 5"/>
                  <a:gd name="T13" fmla="*/ 5 h 5"/>
                  <a:gd name="T14" fmla="*/ 5 w 5"/>
                  <a:gd name="T15" fmla="*/ 5 h 5"/>
                  <a:gd name="T16" fmla="*/ 4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4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8" name="Freeform 121"/>
              <p:cNvSpPr>
                <a:spLocks/>
              </p:cNvSpPr>
              <p:nvPr/>
            </p:nvSpPr>
            <p:spPr bwMode="auto">
              <a:xfrm>
                <a:off x="4326" y="2105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0 h 5"/>
                  <a:gd name="T4" fmla="*/ 2 w 5"/>
                  <a:gd name="T5" fmla="*/ 0 h 5"/>
                  <a:gd name="T6" fmla="*/ 2 w 5"/>
                  <a:gd name="T7" fmla="*/ 1 h 5"/>
                  <a:gd name="T8" fmla="*/ 4 w 5"/>
                  <a:gd name="T9" fmla="*/ 1 h 5"/>
                  <a:gd name="T10" fmla="*/ 4 w 5"/>
                  <a:gd name="T11" fmla="*/ 3 h 5"/>
                  <a:gd name="T12" fmla="*/ 5 w 5"/>
                  <a:gd name="T13" fmla="*/ 5 h 5"/>
                  <a:gd name="T14" fmla="*/ 5 w 5"/>
                  <a:gd name="T15" fmla="*/ 5 h 5"/>
                  <a:gd name="T16" fmla="*/ 4 w 5"/>
                  <a:gd name="T17" fmla="*/ 5 h 5"/>
                  <a:gd name="T18" fmla="*/ 4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4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9" name="Freeform 122"/>
              <p:cNvSpPr>
                <a:spLocks/>
              </p:cNvSpPr>
              <p:nvPr/>
            </p:nvSpPr>
            <p:spPr bwMode="auto">
              <a:xfrm>
                <a:off x="4611" y="1988"/>
                <a:ext cx="64" cy="112"/>
              </a:xfrm>
              <a:custGeom>
                <a:avLst/>
                <a:gdLst>
                  <a:gd name="T0" fmla="*/ 13 w 64"/>
                  <a:gd name="T1" fmla="*/ 112 h 112"/>
                  <a:gd name="T2" fmla="*/ 11 w 64"/>
                  <a:gd name="T3" fmla="*/ 100 h 112"/>
                  <a:gd name="T4" fmla="*/ 8 w 64"/>
                  <a:gd name="T5" fmla="*/ 88 h 112"/>
                  <a:gd name="T6" fmla="*/ 6 w 64"/>
                  <a:gd name="T7" fmla="*/ 74 h 112"/>
                  <a:gd name="T8" fmla="*/ 6 w 64"/>
                  <a:gd name="T9" fmla="*/ 63 h 112"/>
                  <a:gd name="T10" fmla="*/ 5 w 64"/>
                  <a:gd name="T11" fmla="*/ 51 h 112"/>
                  <a:gd name="T12" fmla="*/ 3 w 64"/>
                  <a:gd name="T13" fmla="*/ 39 h 112"/>
                  <a:gd name="T14" fmla="*/ 2 w 64"/>
                  <a:gd name="T15" fmla="*/ 27 h 112"/>
                  <a:gd name="T16" fmla="*/ 0 w 64"/>
                  <a:gd name="T17" fmla="*/ 15 h 112"/>
                  <a:gd name="T18" fmla="*/ 2 w 64"/>
                  <a:gd name="T19" fmla="*/ 10 h 112"/>
                  <a:gd name="T20" fmla="*/ 8 w 64"/>
                  <a:gd name="T21" fmla="*/ 8 h 112"/>
                  <a:gd name="T22" fmla="*/ 14 w 64"/>
                  <a:gd name="T23" fmla="*/ 7 h 112"/>
                  <a:gd name="T24" fmla="*/ 22 w 64"/>
                  <a:gd name="T25" fmla="*/ 7 h 112"/>
                  <a:gd name="T26" fmla="*/ 28 w 64"/>
                  <a:gd name="T27" fmla="*/ 5 h 112"/>
                  <a:gd name="T28" fmla="*/ 34 w 64"/>
                  <a:gd name="T29" fmla="*/ 3 h 112"/>
                  <a:gd name="T30" fmla="*/ 42 w 64"/>
                  <a:gd name="T31" fmla="*/ 2 h 112"/>
                  <a:gd name="T32" fmla="*/ 49 w 64"/>
                  <a:gd name="T33" fmla="*/ 0 h 112"/>
                  <a:gd name="T34" fmla="*/ 56 w 64"/>
                  <a:gd name="T35" fmla="*/ 0 h 112"/>
                  <a:gd name="T36" fmla="*/ 58 w 64"/>
                  <a:gd name="T37" fmla="*/ 2 h 112"/>
                  <a:gd name="T38" fmla="*/ 58 w 64"/>
                  <a:gd name="T39" fmla="*/ 7 h 112"/>
                  <a:gd name="T40" fmla="*/ 56 w 64"/>
                  <a:gd name="T41" fmla="*/ 12 h 112"/>
                  <a:gd name="T42" fmla="*/ 56 w 64"/>
                  <a:gd name="T43" fmla="*/ 15 h 112"/>
                  <a:gd name="T44" fmla="*/ 55 w 64"/>
                  <a:gd name="T45" fmla="*/ 20 h 112"/>
                  <a:gd name="T46" fmla="*/ 53 w 64"/>
                  <a:gd name="T47" fmla="*/ 24 h 112"/>
                  <a:gd name="T48" fmla="*/ 52 w 64"/>
                  <a:gd name="T49" fmla="*/ 29 h 112"/>
                  <a:gd name="T50" fmla="*/ 52 w 64"/>
                  <a:gd name="T51" fmla="*/ 34 h 112"/>
                  <a:gd name="T52" fmla="*/ 52 w 64"/>
                  <a:gd name="T53" fmla="*/ 39 h 112"/>
                  <a:gd name="T54" fmla="*/ 52 w 64"/>
                  <a:gd name="T55" fmla="*/ 39 h 112"/>
                  <a:gd name="T56" fmla="*/ 52 w 64"/>
                  <a:gd name="T57" fmla="*/ 41 h 112"/>
                  <a:gd name="T58" fmla="*/ 53 w 64"/>
                  <a:gd name="T59" fmla="*/ 42 h 112"/>
                  <a:gd name="T60" fmla="*/ 55 w 64"/>
                  <a:gd name="T61" fmla="*/ 42 h 112"/>
                  <a:gd name="T62" fmla="*/ 56 w 64"/>
                  <a:gd name="T63" fmla="*/ 44 h 112"/>
                  <a:gd name="T64" fmla="*/ 56 w 64"/>
                  <a:gd name="T65" fmla="*/ 44 h 112"/>
                  <a:gd name="T66" fmla="*/ 58 w 64"/>
                  <a:gd name="T67" fmla="*/ 46 h 112"/>
                  <a:gd name="T68" fmla="*/ 58 w 64"/>
                  <a:gd name="T69" fmla="*/ 47 h 112"/>
                  <a:gd name="T70" fmla="*/ 58 w 64"/>
                  <a:gd name="T71" fmla="*/ 52 h 112"/>
                  <a:gd name="T72" fmla="*/ 58 w 64"/>
                  <a:gd name="T73" fmla="*/ 57 h 112"/>
                  <a:gd name="T74" fmla="*/ 58 w 64"/>
                  <a:gd name="T75" fmla="*/ 61 h 112"/>
                  <a:gd name="T76" fmla="*/ 59 w 64"/>
                  <a:gd name="T77" fmla="*/ 66 h 112"/>
                  <a:gd name="T78" fmla="*/ 59 w 64"/>
                  <a:gd name="T79" fmla="*/ 69 h 112"/>
                  <a:gd name="T80" fmla="*/ 61 w 64"/>
                  <a:gd name="T81" fmla="*/ 74 h 112"/>
                  <a:gd name="T82" fmla="*/ 63 w 64"/>
                  <a:gd name="T83" fmla="*/ 79 h 112"/>
                  <a:gd name="T84" fmla="*/ 64 w 64"/>
                  <a:gd name="T85" fmla="*/ 83 h 112"/>
                  <a:gd name="T86" fmla="*/ 58 w 64"/>
                  <a:gd name="T87" fmla="*/ 88 h 112"/>
                  <a:gd name="T88" fmla="*/ 52 w 64"/>
                  <a:gd name="T89" fmla="*/ 90 h 112"/>
                  <a:gd name="T90" fmla="*/ 45 w 64"/>
                  <a:gd name="T91" fmla="*/ 91 h 112"/>
                  <a:gd name="T92" fmla="*/ 41 w 64"/>
                  <a:gd name="T93" fmla="*/ 95 h 112"/>
                  <a:gd name="T94" fmla="*/ 34 w 64"/>
                  <a:gd name="T95" fmla="*/ 98 h 112"/>
                  <a:gd name="T96" fmla="*/ 30 w 64"/>
                  <a:gd name="T97" fmla="*/ 102 h 112"/>
                  <a:gd name="T98" fmla="*/ 24 w 64"/>
                  <a:gd name="T99" fmla="*/ 105 h 112"/>
                  <a:gd name="T100" fmla="*/ 19 w 64"/>
                  <a:gd name="T101" fmla="*/ 108 h 112"/>
                  <a:gd name="T102" fmla="*/ 13 w 64"/>
                  <a:gd name="T103" fmla="*/ 112 h 1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4"/>
                  <a:gd name="T157" fmla="*/ 0 h 112"/>
                  <a:gd name="T158" fmla="*/ 64 w 64"/>
                  <a:gd name="T159" fmla="*/ 112 h 1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4" h="112">
                    <a:moveTo>
                      <a:pt x="13" y="112"/>
                    </a:moveTo>
                    <a:lnTo>
                      <a:pt x="11" y="100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5" y="51"/>
                    </a:lnTo>
                    <a:lnTo>
                      <a:pt x="3" y="39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8" y="8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58" y="7"/>
                    </a:lnTo>
                    <a:lnTo>
                      <a:pt x="56" y="12"/>
                    </a:lnTo>
                    <a:lnTo>
                      <a:pt x="56" y="15"/>
                    </a:lnTo>
                    <a:lnTo>
                      <a:pt x="55" y="20"/>
                    </a:lnTo>
                    <a:lnTo>
                      <a:pt x="53" y="24"/>
                    </a:lnTo>
                    <a:lnTo>
                      <a:pt x="52" y="29"/>
                    </a:lnTo>
                    <a:lnTo>
                      <a:pt x="52" y="34"/>
                    </a:lnTo>
                    <a:lnTo>
                      <a:pt x="52" y="39"/>
                    </a:lnTo>
                    <a:lnTo>
                      <a:pt x="52" y="41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6" y="44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52"/>
                    </a:lnTo>
                    <a:lnTo>
                      <a:pt x="58" y="57"/>
                    </a:lnTo>
                    <a:lnTo>
                      <a:pt x="58" y="61"/>
                    </a:lnTo>
                    <a:lnTo>
                      <a:pt x="59" y="66"/>
                    </a:lnTo>
                    <a:lnTo>
                      <a:pt x="59" y="69"/>
                    </a:lnTo>
                    <a:lnTo>
                      <a:pt x="61" y="74"/>
                    </a:lnTo>
                    <a:lnTo>
                      <a:pt x="63" y="79"/>
                    </a:lnTo>
                    <a:lnTo>
                      <a:pt x="64" y="83"/>
                    </a:lnTo>
                    <a:lnTo>
                      <a:pt x="58" y="88"/>
                    </a:lnTo>
                    <a:lnTo>
                      <a:pt x="52" y="90"/>
                    </a:lnTo>
                    <a:lnTo>
                      <a:pt x="45" y="91"/>
                    </a:lnTo>
                    <a:lnTo>
                      <a:pt x="41" y="95"/>
                    </a:lnTo>
                    <a:lnTo>
                      <a:pt x="34" y="98"/>
                    </a:lnTo>
                    <a:lnTo>
                      <a:pt x="30" y="102"/>
                    </a:lnTo>
                    <a:lnTo>
                      <a:pt x="24" y="105"/>
                    </a:lnTo>
                    <a:lnTo>
                      <a:pt x="19" y="108"/>
                    </a:lnTo>
                    <a:lnTo>
                      <a:pt x="13" y="112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0" name="Freeform 123"/>
              <p:cNvSpPr>
                <a:spLocks/>
              </p:cNvSpPr>
              <p:nvPr/>
            </p:nvSpPr>
            <p:spPr bwMode="auto">
              <a:xfrm>
                <a:off x="4611" y="1988"/>
                <a:ext cx="64" cy="112"/>
              </a:xfrm>
              <a:custGeom>
                <a:avLst/>
                <a:gdLst>
                  <a:gd name="T0" fmla="*/ 13 w 64"/>
                  <a:gd name="T1" fmla="*/ 112 h 112"/>
                  <a:gd name="T2" fmla="*/ 11 w 64"/>
                  <a:gd name="T3" fmla="*/ 100 h 112"/>
                  <a:gd name="T4" fmla="*/ 8 w 64"/>
                  <a:gd name="T5" fmla="*/ 88 h 112"/>
                  <a:gd name="T6" fmla="*/ 6 w 64"/>
                  <a:gd name="T7" fmla="*/ 74 h 112"/>
                  <a:gd name="T8" fmla="*/ 6 w 64"/>
                  <a:gd name="T9" fmla="*/ 63 h 112"/>
                  <a:gd name="T10" fmla="*/ 5 w 64"/>
                  <a:gd name="T11" fmla="*/ 51 h 112"/>
                  <a:gd name="T12" fmla="*/ 3 w 64"/>
                  <a:gd name="T13" fmla="*/ 39 h 112"/>
                  <a:gd name="T14" fmla="*/ 2 w 64"/>
                  <a:gd name="T15" fmla="*/ 27 h 112"/>
                  <a:gd name="T16" fmla="*/ 0 w 64"/>
                  <a:gd name="T17" fmla="*/ 15 h 112"/>
                  <a:gd name="T18" fmla="*/ 2 w 64"/>
                  <a:gd name="T19" fmla="*/ 10 h 112"/>
                  <a:gd name="T20" fmla="*/ 8 w 64"/>
                  <a:gd name="T21" fmla="*/ 8 h 112"/>
                  <a:gd name="T22" fmla="*/ 14 w 64"/>
                  <a:gd name="T23" fmla="*/ 7 h 112"/>
                  <a:gd name="T24" fmla="*/ 22 w 64"/>
                  <a:gd name="T25" fmla="*/ 7 h 112"/>
                  <a:gd name="T26" fmla="*/ 28 w 64"/>
                  <a:gd name="T27" fmla="*/ 5 h 112"/>
                  <a:gd name="T28" fmla="*/ 34 w 64"/>
                  <a:gd name="T29" fmla="*/ 3 h 112"/>
                  <a:gd name="T30" fmla="*/ 42 w 64"/>
                  <a:gd name="T31" fmla="*/ 2 h 112"/>
                  <a:gd name="T32" fmla="*/ 49 w 64"/>
                  <a:gd name="T33" fmla="*/ 0 h 112"/>
                  <a:gd name="T34" fmla="*/ 56 w 64"/>
                  <a:gd name="T35" fmla="*/ 0 h 112"/>
                  <a:gd name="T36" fmla="*/ 58 w 64"/>
                  <a:gd name="T37" fmla="*/ 2 h 112"/>
                  <a:gd name="T38" fmla="*/ 58 w 64"/>
                  <a:gd name="T39" fmla="*/ 7 h 112"/>
                  <a:gd name="T40" fmla="*/ 56 w 64"/>
                  <a:gd name="T41" fmla="*/ 12 h 112"/>
                  <a:gd name="T42" fmla="*/ 56 w 64"/>
                  <a:gd name="T43" fmla="*/ 15 h 112"/>
                  <a:gd name="T44" fmla="*/ 55 w 64"/>
                  <a:gd name="T45" fmla="*/ 20 h 112"/>
                  <a:gd name="T46" fmla="*/ 53 w 64"/>
                  <a:gd name="T47" fmla="*/ 24 h 112"/>
                  <a:gd name="T48" fmla="*/ 52 w 64"/>
                  <a:gd name="T49" fmla="*/ 29 h 112"/>
                  <a:gd name="T50" fmla="*/ 52 w 64"/>
                  <a:gd name="T51" fmla="*/ 34 h 112"/>
                  <a:gd name="T52" fmla="*/ 52 w 64"/>
                  <a:gd name="T53" fmla="*/ 39 h 112"/>
                  <a:gd name="T54" fmla="*/ 52 w 64"/>
                  <a:gd name="T55" fmla="*/ 39 h 112"/>
                  <a:gd name="T56" fmla="*/ 52 w 64"/>
                  <a:gd name="T57" fmla="*/ 41 h 112"/>
                  <a:gd name="T58" fmla="*/ 53 w 64"/>
                  <a:gd name="T59" fmla="*/ 42 h 112"/>
                  <a:gd name="T60" fmla="*/ 55 w 64"/>
                  <a:gd name="T61" fmla="*/ 42 h 112"/>
                  <a:gd name="T62" fmla="*/ 56 w 64"/>
                  <a:gd name="T63" fmla="*/ 44 h 112"/>
                  <a:gd name="T64" fmla="*/ 56 w 64"/>
                  <a:gd name="T65" fmla="*/ 44 h 112"/>
                  <a:gd name="T66" fmla="*/ 58 w 64"/>
                  <a:gd name="T67" fmla="*/ 46 h 112"/>
                  <a:gd name="T68" fmla="*/ 58 w 64"/>
                  <a:gd name="T69" fmla="*/ 47 h 112"/>
                  <a:gd name="T70" fmla="*/ 58 w 64"/>
                  <a:gd name="T71" fmla="*/ 52 h 112"/>
                  <a:gd name="T72" fmla="*/ 58 w 64"/>
                  <a:gd name="T73" fmla="*/ 57 h 112"/>
                  <a:gd name="T74" fmla="*/ 58 w 64"/>
                  <a:gd name="T75" fmla="*/ 61 h 112"/>
                  <a:gd name="T76" fmla="*/ 59 w 64"/>
                  <a:gd name="T77" fmla="*/ 66 h 112"/>
                  <a:gd name="T78" fmla="*/ 59 w 64"/>
                  <a:gd name="T79" fmla="*/ 69 h 112"/>
                  <a:gd name="T80" fmla="*/ 61 w 64"/>
                  <a:gd name="T81" fmla="*/ 74 h 112"/>
                  <a:gd name="T82" fmla="*/ 63 w 64"/>
                  <a:gd name="T83" fmla="*/ 79 h 112"/>
                  <a:gd name="T84" fmla="*/ 64 w 64"/>
                  <a:gd name="T85" fmla="*/ 83 h 112"/>
                  <a:gd name="T86" fmla="*/ 58 w 64"/>
                  <a:gd name="T87" fmla="*/ 88 h 112"/>
                  <a:gd name="T88" fmla="*/ 52 w 64"/>
                  <a:gd name="T89" fmla="*/ 90 h 112"/>
                  <a:gd name="T90" fmla="*/ 45 w 64"/>
                  <a:gd name="T91" fmla="*/ 91 h 112"/>
                  <a:gd name="T92" fmla="*/ 41 w 64"/>
                  <a:gd name="T93" fmla="*/ 95 h 112"/>
                  <a:gd name="T94" fmla="*/ 34 w 64"/>
                  <a:gd name="T95" fmla="*/ 98 h 112"/>
                  <a:gd name="T96" fmla="*/ 30 w 64"/>
                  <a:gd name="T97" fmla="*/ 102 h 112"/>
                  <a:gd name="T98" fmla="*/ 24 w 64"/>
                  <a:gd name="T99" fmla="*/ 105 h 112"/>
                  <a:gd name="T100" fmla="*/ 19 w 64"/>
                  <a:gd name="T101" fmla="*/ 108 h 112"/>
                  <a:gd name="T102" fmla="*/ 13 w 64"/>
                  <a:gd name="T103" fmla="*/ 112 h 1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4"/>
                  <a:gd name="T157" fmla="*/ 0 h 112"/>
                  <a:gd name="T158" fmla="*/ 64 w 64"/>
                  <a:gd name="T159" fmla="*/ 112 h 1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4" h="112">
                    <a:moveTo>
                      <a:pt x="13" y="112"/>
                    </a:moveTo>
                    <a:lnTo>
                      <a:pt x="11" y="100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5" y="51"/>
                    </a:lnTo>
                    <a:lnTo>
                      <a:pt x="3" y="39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8" y="8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58" y="7"/>
                    </a:lnTo>
                    <a:lnTo>
                      <a:pt x="56" y="12"/>
                    </a:lnTo>
                    <a:lnTo>
                      <a:pt x="56" y="15"/>
                    </a:lnTo>
                    <a:lnTo>
                      <a:pt x="55" y="20"/>
                    </a:lnTo>
                    <a:lnTo>
                      <a:pt x="53" y="24"/>
                    </a:lnTo>
                    <a:lnTo>
                      <a:pt x="52" y="29"/>
                    </a:lnTo>
                    <a:lnTo>
                      <a:pt x="52" y="34"/>
                    </a:lnTo>
                    <a:lnTo>
                      <a:pt x="52" y="39"/>
                    </a:lnTo>
                    <a:lnTo>
                      <a:pt x="52" y="41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6" y="44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52"/>
                    </a:lnTo>
                    <a:lnTo>
                      <a:pt x="58" y="57"/>
                    </a:lnTo>
                    <a:lnTo>
                      <a:pt x="58" y="61"/>
                    </a:lnTo>
                    <a:lnTo>
                      <a:pt x="59" y="66"/>
                    </a:lnTo>
                    <a:lnTo>
                      <a:pt x="59" y="69"/>
                    </a:lnTo>
                    <a:lnTo>
                      <a:pt x="61" y="74"/>
                    </a:lnTo>
                    <a:lnTo>
                      <a:pt x="63" y="79"/>
                    </a:lnTo>
                    <a:lnTo>
                      <a:pt x="64" y="83"/>
                    </a:lnTo>
                    <a:lnTo>
                      <a:pt x="58" y="88"/>
                    </a:lnTo>
                    <a:lnTo>
                      <a:pt x="52" y="90"/>
                    </a:lnTo>
                    <a:lnTo>
                      <a:pt x="45" y="91"/>
                    </a:lnTo>
                    <a:lnTo>
                      <a:pt x="41" y="95"/>
                    </a:lnTo>
                    <a:lnTo>
                      <a:pt x="34" y="98"/>
                    </a:lnTo>
                    <a:lnTo>
                      <a:pt x="30" y="102"/>
                    </a:lnTo>
                    <a:lnTo>
                      <a:pt x="24" y="105"/>
                    </a:lnTo>
                    <a:lnTo>
                      <a:pt x="19" y="108"/>
                    </a:lnTo>
                    <a:lnTo>
                      <a:pt x="13" y="1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1" name="Freeform 124"/>
              <p:cNvSpPr>
                <a:spLocks/>
              </p:cNvSpPr>
              <p:nvPr/>
            </p:nvSpPr>
            <p:spPr bwMode="auto">
              <a:xfrm>
                <a:off x="4326" y="2093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2 h 5"/>
                  <a:gd name="T10" fmla="*/ 2 w 2"/>
                  <a:gd name="T11" fmla="*/ 3 h 5"/>
                  <a:gd name="T12" fmla="*/ 2 w 2"/>
                  <a:gd name="T13" fmla="*/ 3 h 5"/>
                  <a:gd name="T14" fmla="*/ 2 w 2"/>
                  <a:gd name="T15" fmla="*/ 5 h 5"/>
                  <a:gd name="T16" fmla="*/ 0 w 2"/>
                  <a:gd name="T17" fmla="*/ 5 h 5"/>
                  <a:gd name="T18" fmla="*/ 0 w 2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2" name="Freeform 125"/>
              <p:cNvSpPr>
                <a:spLocks/>
              </p:cNvSpPr>
              <p:nvPr/>
            </p:nvSpPr>
            <p:spPr bwMode="auto">
              <a:xfrm>
                <a:off x="4326" y="2093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2 h 5"/>
                  <a:gd name="T10" fmla="*/ 2 w 2"/>
                  <a:gd name="T11" fmla="*/ 3 h 5"/>
                  <a:gd name="T12" fmla="*/ 2 w 2"/>
                  <a:gd name="T13" fmla="*/ 3 h 5"/>
                  <a:gd name="T14" fmla="*/ 2 w 2"/>
                  <a:gd name="T15" fmla="*/ 5 h 5"/>
                  <a:gd name="T16" fmla="*/ 0 w 2"/>
                  <a:gd name="T17" fmla="*/ 5 h 5"/>
                  <a:gd name="T18" fmla="*/ 0 w 2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3" name="Freeform 126"/>
              <p:cNvSpPr>
                <a:spLocks/>
              </p:cNvSpPr>
              <p:nvPr/>
            </p:nvSpPr>
            <p:spPr bwMode="auto">
              <a:xfrm>
                <a:off x="4652" y="2084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1 w 9"/>
                  <a:gd name="T3" fmla="*/ 4 h 6"/>
                  <a:gd name="T4" fmla="*/ 1 w 9"/>
                  <a:gd name="T5" fmla="*/ 4 h 6"/>
                  <a:gd name="T6" fmla="*/ 3 w 9"/>
                  <a:gd name="T7" fmla="*/ 4 h 6"/>
                  <a:gd name="T8" fmla="*/ 3 w 9"/>
                  <a:gd name="T9" fmla="*/ 4 h 6"/>
                  <a:gd name="T10" fmla="*/ 4 w 9"/>
                  <a:gd name="T11" fmla="*/ 2 h 6"/>
                  <a:gd name="T12" fmla="*/ 6 w 9"/>
                  <a:gd name="T13" fmla="*/ 2 h 6"/>
                  <a:gd name="T14" fmla="*/ 8 w 9"/>
                  <a:gd name="T15" fmla="*/ 2 h 6"/>
                  <a:gd name="T16" fmla="*/ 9 w 9"/>
                  <a:gd name="T17" fmla="*/ 0 h 6"/>
                  <a:gd name="T18" fmla="*/ 8 w 9"/>
                  <a:gd name="T19" fmla="*/ 0 h 6"/>
                  <a:gd name="T20" fmla="*/ 8 w 9"/>
                  <a:gd name="T21" fmla="*/ 2 h 6"/>
                  <a:gd name="T22" fmla="*/ 6 w 9"/>
                  <a:gd name="T23" fmla="*/ 2 h 6"/>
                  <a:gd name="T24" fmla="*/ 6 w 9"/>
                  <a:gd name="T25" fmla="*/ 4 h 6"/>
                  <a:gd name="T26" fmla="*/ 4 w 9"/>
                  <a:gd name="T27" fmla="*/ 4 h 6"/>
                  <a:gd name="T28" fmla="*/ 3 w 9"/>
                  <a:gd name="T29" fmla="*/ 4 h 6"/>
                  <a:gd name="T30" fmla="*/ 1 w 9"/>
                  <a:gd name="T31" fmla="*/ 6 h 6"/>
                  <a:gd name="T32" fmla="*/ 0 w 9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6"/>
                  <a:gd name="T53" fmla="*/ 9 w 9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6">
                    <a:moveTo>
                      <a:pt x="0" y="6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4" name="Freeform 127"/>
              <p:cNvSpPr>
                <a:spLocks/>
              </p:cNvSpPr>
              <p:nvPr/>
            </p:nvSpPr>
            <p:spPr bwMode="auto">
              <a:xfrm>
                <a:off x="4652" y="2084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1 w 9"/>
                  <a:gd name="T3" fmla="*/ 4 h 6"/>
                  <a:gd name="T4" fmla="*/ 1 w 9"/>
                  <a:gd name="T5" fmla="*/ 4 h 6"/>
                  <a:gd name="T6" fmla="*/ 3 w 9"/>
                  <a:gd name="T7" fmla="*/ 4 h 6"/>
                  <a:gd name="T8" fmla="*/ 3 w 9"/>
                  <a:gd name="T9" fmla="*/ 4 h 6"/>
                  <a:gd name="T10" fmla="*/ 4 w 9"/>
                  <a:gd name="T11" fmla="*/ 2 h 6"/>
                  <a:gd name="T12" fmla="*/ 6 w 9"/>
                  <a:gd name="T13" fmla="*/ 2 h 6"/>
                  <a:gd name="T14" fmla="*/ 8 w 9"/>
                  <a:gd name="T15" fmla="*/ 2 h 6"/>
                  <a:gd name="T16" fmla="*/ 9 w 9"/>
                  <a:gd name="T17" fmla="*/ 0 h 6"/>
                  <a:gd name="T18" fmla="*/ 8 w 9"/>
                  <a:gd name="T19" fmla="*/ 0 h 6"/>
                  <a:gd name="T20" fmla="*/ 8 w 9"/>
                  <a:gd name="T21" fmla="*/ 2 h 6"/>
                  <a:gd name="T22" fmla="*/ 6 w 9"/>
                  <a:gd name="T23" fmla="*/ 2 h 6"/>
                  <a:gd name="T24" fmla="*/ 6 w 9"/>
                  <a:gd name="T25" fmla="*/ 4 h 6"/>
                  <a:gd name="T26" fmla="*/ 4 w 9"/>
                  <a:gd name="T27" fmla="*/ 4 h 6"/>
                  <a:gd name="T28" fmla="*/ 3 w 9"/>
                  <a:gd name="T29" fmla="*/ 4 h 6"/>
                  <a:gd name="T30" fmla="*/ 1 w 9"/>
                  <a:gd name="T31" fmla="*/ 6 h 6"/>
                  <a:gd name="T32" fmla="*/ 0 w 9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6"/>
                  <a:gd name="T53" fmla="*/ 9 w 9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6">
                    <a:moveTo>
                      <a:pt x="0" y="6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5" name="Freeform 128"/>
              <p:cNvSpPr>
                <a:spLocks/>
              </p:cNvSpPr>
              <p:nvPr/>
            </p:nvSpPr>
            <p:spPr bwMode="auto">
              <a:xfrm>
                <a:off x="3466" y="1775"/>
                <a:ext cx="352" cy="313"/>
              </a:xfrm>
              <a:custGeom>
                <a:avLst/>
                <a:gdLst>
                  <a:gd name="T0" fmla="*/ 153 w 352"/>
                  <a:gd name="T1" fmla="*/ 309 h 313"/>
                  <a:gd name="T2" fmla="*/ 80 w 352"/>
                  <a:gd name="T3" fmla="*/ 299 h 313"/>
                  <a:gd name="T4" fmla="*/ 11 w 352"/>
                  <a:gd name="T5" fmla="*/ 276 h 313"/>
                  <a:gd name="T6" fmla="*/ 5 w 352"/>
                  <a:gd name="T7" fmla="*/ 267 h 313"/>
                  <a:gd name="T8" fmla="*/ 2 w 352"/>
                  <a:gd name="T9" fmla="*/ 264 h 313"/>
                  <a:gd name="T10" fmla="*/ 0 w 352"/>
                  <a:gd name="T11" fmla="*/ 259 h 313"/>
                  <a:gd name="T12" fmla="*/ 0 w 352"/>
                  <a:gd name="T13" fmla="*/ 255 h 313"/>
                  <a:gd name="T14" fmla="*/ 2 w 352"/>
                  <a:gd name="T15" fmla="*/ 252 h 313"/>
                  <a:gd name="T16" fmla="*/ 5 w 352"/>
                  <a:gd name="T17" fmla="*/ 245 h 313"/>
                  <a:gd name="T18" fmla="*/ 36 w 352"/>
                  <a:gd name="T19" fmla="*/ 228 h 313"/>
                  <a:gd name="T20" fmla="*/ 69 w 352"/>
                  <a:gd name="T21" fmla="*/ 210 h 313"/>
                  <a:gd name="T22" fmla="*/ 88 w 352"/>
                  <a:gd name="T23" fmla="*/ 193 h 313"/>
                  <a:gd name="T24" fmla="*/ 91 w 352"/>
                  <a:gd name="T25" fmla="*/ 187 h 313"/>
                  <a:gd name="T26" fmla="*/ 92 w 352"/>
                  <a:gd name="T27" fmla="*/ 182 h 313"/>
                  <a:gd name="T28" fmla="*/ 94 w 352"/>
                  <a:gd name="T29" fmla="*/ 176 h 313"/>
                  <a:gd name="T30" fmla="*/ 96 w 352"/>
                  <a:gd name="T31" fmla="*/ 171 h 313"/>
                  <a:gd name="T32" fmla="*/ 96 w 352"/>
                  <a:gd name="T33" fmla="*/ 165 h 313"/>
                  <a:gd name="T34" fmla="*/ 92 w 352"/>
                  <a:gd name="T35" fmla="*/ 159 h 313"/>
                  <a:gd name="T36" fmla="*/ 91 w 352"/>
                  <a:gd name="T37" fmla="*/ 155 h 313"/>
                  <a:gd name="T38" fmla="*/ 86 w 352"/>
                  <a:gd name="T39" fmla="*/ 147 h 313"/>
                  <a:gd name="T40" fmla="*/ 81 w 352"/>
                  <a:gd name="T41" fmla="*/ 145 h 313"/>
                  <a:gd name="T42" fmla="*/ 78 w 352"/>
                  <a:gd name="T43" fmla="*/ 142 h 313"/>
                  <a:gd name="T44" fmla="*/ 69 w 352"/>
                  <a:gd name="T45" fmla="*/ 138 h 313"/>
                  <a:gd name="T46" fmla="*/ 47 w 352"/>
                  <a:gd name="T47" fmla="*/ 135 h 313"/>
                  <a:gd name="T48" fmla="*/ 24 w 352"/>
                  <a:gd name="T49" fmla="*/ 133 h 313"/>
                  <a:gd name="T50" fmla="*/ 45 w 352"/>
                  <a:gd name="T51" fmla="*/ 123 h 313"/>
                  <a:gd name="T52" fmla="*/ 153 w 352"/>
                  <a:gd name="T53" fmla="*/ 98 h 313"/>
                  <a:gd name="T54" fmla="*/ 203 w 352"/>
                  <a:gd name="T55" fmla="*/ 79 h 313"/>
                  <a:gd name="T56" fmla="*/ 249 w 352"/>
                  <a:gd name="T57" fmla="*/ 52 h 313"/>
                  <a:gd name="T58" fmla="*/ 274 w 352"/>
                  <a:gd name="T59" fmla="*/ 27 h 313"/>
                  <a:gd name="T60" fmla="*/ 275 w 352"/>
                  <a:gd name="T61" fmla="*/ 16 h 313"/>
                  <a:gd name="T62" fmla="*/ 277 w 352"/>
                  <a:gd name="T63" fmla="*/ 6 h 313"/>
                  <a:gd name="T64" fmla="*/ 288 w 352"/>
                  <a:gd name="T65" fmla="*/ 1 h 313"/>
                  <a:gd name="T66" fmla="*/ 311 w 352"/>
                  <a:gd name="T67" fmla="*/ 1 h 313"/>
                  <a:gd name="T68" fmla="*/ 336 w 352"/>
                  <a:gd name="T69" fmla="*/ 1 h 313"/>
                  <a:gd name="T70" fmla="*/ 346 w 352"/>
                  <a:gd name="T71" fmla="*/ 6 h 313"/>
                  <a:gd name="T72" fmla="*/ 346 w 352"/>
                  <a:gd name="T73" fmla="*/ 16 h 313"/>
                  <a:gd name="T74" fmla="*/ 346 w 352"/>
                  <a:gd name="T75" fmla="*/ 25 h 313"/>
                  <a:gd name="T76" fmla="*/ 347 w 352"/>
                  <a:gd name="T77" fmla="*/ 59 h 313"/>
                  <a:gd name="T78" fmla="*/ 338 w 352"/>
                  <a:gd name="T79" fmla="*/ 103 h 313"/>
                  <a:gd name="T80" fmla="*/ 327 w 352"/>
                  <a:gd name="T81" fmla="*/ 145 h 313"/>
                  <a:gd name="T82" fmla="*/ 319 w 352"/>
                  <a:gd name="T83" fmla="*/ 164 h 313"/>
                  <a:gd name="T84" fmla="*/ 310 w 352"/>
                  <a:gd name="T85" fmla="*/ 182 h 313"/>
                  <a:gd name="T86" fmla="*/ 299 w 352"/>
                  <a:gd name="T87" fmla="*/ 203 h 313"/>
                  <a:gd name="T88" fmla="*/ 283 w 352"/>
                  <a:gd name="T89" fmla="*/ 223 h 313"/>
                  <a:gd name="T90" fmla="*/ 268 w 352"/>
                  <a:gd name="T91" fmla="*/ 243 h 313"/>
                  <a:gd name="T92" fmla="*/ 250 w 352"/>
                  <a:gd name="T93" fmla="*/ 265 h 313"/>
                  <a:gd name="T94" fmla="*/ 232 w 352"/>
                  <a:gd name="T95" fmla="*/ 287 h 313"/>
                  <a:gd name="T96" fmla="*/ 211 w 352"/>
                  <a:gd name="T97" fmla="*/ 311 h 313"/>
                  <a:gd name="T98" fmla="*/ 208 w 352"/>
                  <a:gd name="T99" fmla="*/ 311 h 313"/>
                  <a:gd name="T100" fmla="*/ 203 w 352"/>
                  <a:gd name="T101" fmla="*/ 311 h 3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2"/>
                  <a:gd name="T154" fmla="*/ 0 h 313"/>
                  <a:gd name="T155" fmla="*/ 352 w 352"/>
                  <a:gd name="T156" fmla="*/ 313 h 31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2" h="313">
                    <a:moveTo>
                      <a:pt x="200" y="313"/>
                    </a:moveTo>
                    <a:lnTo>
                      <a:pt x="177" y="311"/>
                    </a:lnTo>
                    <a:lnTo>
                      <a:pt x="153" y="309"/>
                    </a:lnTo>
                    <a:lnTo>
                      <a:pt x="128" y="306"/>
                    </a:lnTo>
                    <a:lnTo>
                      <a:pt x="105" y="304"/>
                    </a:lnTo>
                    <a:lnTo>
                      <a:pt x="80" y="299"/>
                    </a:lnTo>
                    <a:lnTo>
                      <a:pt x="56" y="294"/>
                    </a:lnTo>
                    <a:lnTo>
                      <a:pt x="33" y="286"/>
                    </a:lnTo>
                    <a:lnTo>
                      <a:pt x="11" y="276"/>
                    </a:lnTo>
                    <a:lnTo>
                      <a:pt x="5" y="270"/>
                    </a:lnTo>
                    <a:lnTo>
                      <a:pt x="5" y="269"/>
                    </a:lnTo>
                    <a:lnTo>
                      <a:pt x="5" y="267"/>
                    </a:lnTo>
                    <a:lnTo>
                      <a:pt x="3" y="267"/>
                    </a:lnTo>
                    <a:lnTo>
                      <a:pt x="3" y="265"/>
                    </a:lnTo>
                    <a:lnTo>
                      <a:pt x="2" y="264"/>
                    </a:lnTo>
                    <a:lnTo>
                      <a:pt x="2" y="262"/>
                    </a:lnTo>
                    <a:lnTo>
                      <a:pt x="0" y="260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5"/>
                    </a:lnTo>
                    <a:lnTo>
                      <a:pt x="0" y="254"/>
                    </a:lnTo>
                    <a:lnTo>
                      <a:pt x="2" y="254"/>
                    </a:lnTo>
                    <a:lnTo>
                      <a:pt x="2" y="252"/>
                    </a:lnTo>
                    <a:lnTo>
                      <a:pt x="2" y="250"/>
                    </a:lnTo>
                    <a:lnTo>
                      <a:pt x="2" y="248"/>
                    </a:lnTo>
                    <a:lnTo>
                      <a:pt x="5" y="245"/>
                    </a:lnTo>
                    <a:lnTo>
                      <a:pt x="14" y="238"/>
                    </a:lnTo>
                    <a:lnTo>
                      <a:pt x="25" y="233"/>
                    </a:lnTo>
                    <a:lnTo>
                      <a:pt x="36" y="228"/>
                    </a:lnTo>
                    <a:lnTo>
                      <a:pt x="47" y="223"/>
                    </a:lnTo>
                    <a:lnTo>
                      <a:pt x="58" y="216"/>
                    </a:lnTo>
                    <a:lnTo>
                      <a:pt x="69" y="210"/>
                    </a:lnTo>
                    <a:lnTo>
                      <a:pt x="78" y="203"/>
                    </a:lnTo>
                    <a:lnTo>
                      <a:pt x="88" y="194"/>
                    </a:lnTo>
                    <a:lnTo>
                      <a:pt x="88" y="193"/>
                    </a:lnTo>
                    <a:lnTo>
                      <a:pt x="89" y="191"/>
                    </a:lnTo>
                    <a:lnTo>
                      <a:pt x="91" y="189"/>
                    </a:lnTo>
                    <a:lnTo>
                      <a:pt x="91" y="187"/>
                    </a:lnTo>
                    <a:lnTo>
                      <a:pt x="92" y="186"/>
                    </a:lnTo>
                    <a:lnTo>
                      <a:pt x="92" y="184"/>
                    </a:lnTo>
                    <a:lnTo>
                      <a:pt x="92" y="182"/>
                    </a:lnTo>
                    <a:lnTo>
                      <a:pt x="94" y="179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4"/>
                    </a:lnTo>
                    <a:lnTo>
                      <a:pt x="94" y="172"/>
                    </a:lnTo>
                    <a:lnTo>
                      <a:pt x="96" y="171"/>
                    </a:lnTo>
                    <a:lnTo>
                      <a:pt x="96" y="169"/>
                    </a:lnTo>
                    <a:lnTo>
                      <a:pt x="96" y="167"/>
                    </a:lnTo>
                    <a:lnTo>
                      <a:pt x="96" y="165"/>
                    </a:lnTo>
                    <a:lnTo>
                      <a:pt x="94" y="162"/>
                    </a:lnTo>
                    <a:lnTo>
                      <a:pt x="94" y="160"/>
                    </a:lnTo>
                    <a:lnTo>
                      <a:pt x="92" y="159"/>
                    </a:lnTo>
                    <a:lnTo>
                      <a:pt x="91" y="157"/>
                    </a:lnTo>
                    <a:lnTo>
                      <a:pt x="91" y="155"/>
                    </a:lnTo>
                    <a:lnTo>
                      <a:pt x="89" y="154"/>
                    </a:lnTo>
                    <a:lnTo>
                      <a:pt x="88" y="150"/>
                    </a:lnTo>
                    <a:lnTo>
                      <a:pt x="86" y="147"/>
                    </a:lnTo>
                    <a:lnTo>
                      <a:pt x="85" y="147"/>
                    </a:lnTo>
                    <a:lnTo>
                      <a:pt x="83" y="145"/>
                    </a:lnTo>
                    <a:lnTo>
                      <a:pt x="81" y="145"/>
                    </a:lnTo>
                    <a:lnTo>
                      <a:pt x="81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7" y="142"/>
                    </a:lnTo>
                    <a:lnTo>
                      <a:pt x="75" y="140"/>
                    </a:lnTo>
                    <a:lnTo>
                      <a:pt x="69" y="138"/>
                    </a:lnTo>
                    <a:lnTo>
                      <a:pt x="61" y="138"/>
                    </a:lnTo>
                    <a:lnTo>
                      <a:pt x="53" y="137"/>
                    </a:lnTo>
                    <a:lnTo>
                      <a:pt x="47" y="135"/>
                    </a:lnTo>
                    <a:lnTo>
                      <a:pt x="39" y="135"/>
                    </a:lnTo>
                    <a:lnTo>
                      <a:pt x="31" y="133"/>
                    </a:lnTo>
                    <a:lnTo>
                      <a:pt x="24" y="133"/>
                    </a:lnTo>
                    <a:lnTo>
                      <a:pt x="16" y="132"/>
                    </a:lnTo>
                    <a:lnTo>
                      <a:pt x="11" y="130"/>
                    </a:lnTo>
                    <a:lnTo>
                      <a:pt x="45" y="123"/>
                    </a:lnTo>
                    <a:lnTo>
                      <a:pt x="81" y="116"/>
                    </a:lnTo>
                    <a:lnTo>
                      <a:pt x="117" y="108"/>
                    </a:lnTo>
                    <a:lnTo>
                      <a:pt x="153" y="98"/>
                    </a:lnTo>
                    <a:lnTo>
                      <a:pt x="171" y="93"/>
                    </a:lnTo>
                    <a:lnTo>
                      <a:pt x="188" y="86"/>
                    </a:lnTo>
                    <a:lnTo>
                      <a:pt x="203" y="79"/>
                    </a:lnTo>
                    <a:lnTo>
                      <a:pt x="219" y="71"/>
                    </a:lnTo>
                    <a:lnTo>
                      <a:pt x="235" y="62"/>
                    </a:lnTo>
                    <a:lnTo>
                      <a:pt x="249" y="52"/>
                    </a:lnTo>
                    <a:lnTo>
                      <a:pt x="261" y="40"/>
                    </a:lnTo>
                    <a:lnTo>
                      <a:pt x="272" y="28"/>
                    </a:lnTo>
                    <a:lnTo>
                      <a:pt x="274" y="27"/>
                    </a:lnTo>
                    <a:lnTo>
                      <a:pt x="274" y="23"/>
                    </a:lnTo>
                    <a:lnTo>
                      <a:pt x="275" y="20"/>
                    </a:lnTo>
                    <a:lnTo>
                      <a:pt x="275" y="16"/>
                    </a:lnTo>
                    <a:lnTo>
                      <a:pt x="277" y="13"/>
                    </a:lnTo>
                    <a:lnTo>
                      <a:pt x="277" y="10"/>
                    </a:lnTo>
                    <a:lnTo>
                      <a:pt x="277" y="6"/>
                    </a:lnTo>
                    <a:lnTo>
                      <a:pt x="275" y="3"/>
                    </a:lnTo>
                    <a:lnTo>
                      <a:pt x="279" y="1"/>
                    </a:lnTo>
                    <a:lnTo>
                      <a:pt x="288" y="1"/>
                    </a:lnTo>
                    <a:lnTo>
                      <a:pt x="296" y="0"/>
                    </a:lnTo>
                    <a:lnTo>
                      <a:pt x="304" y="0"/>
                    </a:lnTo>
                    <a:lnTo>
                      <a:pt x="311" y="1"/>
                    </a:lnTo>
                    <a:lnTo>
                      <a:pt x="321" y="1"/>
                    </a:lnTo>
                    <a:lnTo>
                      <a:pt x="329" y="1"/>
                    </a:lnTo>
                    <a:lnTo>
                      <a:pt x="336" y="1"/>
                    </a:lnTo>
                    <a:lnTo>
                      <a:pt x="346" y="1"/>
                    </a:lnTo>
                    <a:lnTo>
                      <a:pt x="346" y="3"/>
                    </a:lnTo>
                    <a:lnTo>
                      <a:pt x="346" y="6"/>
                    </a:lnTo>
                    <a:lnTo>
                      <a:pt x="346" y="10"/>
                    </a:lnTo>
                    <a:lnTo>
                      <a:pt x="346" y="13"/>
                    </a:lnTo>
                    <a:lnTo>
                      <a:pt x="346" y="16"/>
                    </a:lnTo>
                    <a:lnTo>
                      <a:pt x="346" y="20"/>
                    </a:lnTo>
                    <a:lnTo>
                      <a:pt x="346" y="22"/>
                    </a:lnTo>
                    <a:lnTo>
                      <a:pt x="346" y="25"/>
                    </a:lnTo>
                    <a:lnTo>
                      <a:pt x="352" y="30"/>
                    </a:lnTo>
                    <a:lnTo>
                      <a:pt x="350" y="44"/>
                    </a:lnTo>
                    <a:lnTo>
                      <a:pt x="347" y="59"/>
                    </a:lnTo>
                    <a:lnTo>
                      <a:pt x="344" y="74"/>
                    </a:lnTo>
                    <a:lnTo>
                      <a:pt x="341" y="88"/>
                    </a:lnTo>
                    <a:lnTo>
                      <a:pt x="338" y="103"/>
                    </a:lnTo>
                    <a:lnTo>
                      <a:pt x="335" y="116"/>
                    </a:lnTo>
                    <a:lnTo>
                      <a:pt x="332" y="130"/>
                    </a:lnTo>
                    <a:lnTo>
                      <a:pt x="327" y="145"/>
                    </a:lnTo>
                    <a:lnTo>
                      <a:pt x="325" y="150"/>
                    </a:lnTo>
                    <a:lnTo>
                      <a:pt x="322" y="157"/>
                    </a:lnTo>
                    <a:lnTo>
                      <a:pt x="319" y="164"/>
                    </a:lnTo>
                    <a:lnTo>
                      <a:pt x="316" y="171"/>
                    </a:lnTo>
                    <a:lnTo>
                      <a:pt x="313" y="176"/>
                    </a:lnTo>
                    <a:lnTo>
                      <a:pt x="310" y="182"/>
                    </a:lnTo>
                    <a:lnTo>
                      <a:pt x="307" y="187"/>
                    </a:lnTo>
                    <a:lnTo>
                      <a:pt x="304" y="194"/>
                    </a:lnTo>
                    <a:lnTo>
                      <a:pt x="299" y="203"/>
                    </a:lnTo>
                    <a:lnTo>
                      <a:pt x="293" y="210"/>
                    </a:lnTo>
                    <a:lnTo>
                      <a:pt x="288" y="216"/>
                    </a:lnTo>
                    <a:lnTo>
                      <a:pt x="283" y="223"/>
                    </a:lnTo>
                    <a:lnTo>
                      <a:pt x="279" y="230"/>
                    </a:lnTo>
                    <a:lnTo>
                      <a:pt x="272" y="237"/>
                    </a:lnTo>
                    <a:lnTo>
                      <a:pt x="268" y="243"/>
                    </a:lnTo>
                    <a:lnTo>
                      <a:pt x="263" y="252"/>
                    </a:lnTo>
                    <a:lnTo>
                      <a:pt x="257" y="259"/>
                    </a:lnTo>
                    <a:lnTo>
                      <a:pt x="250" y="265"/>
                    </a:lnTo>
                    <a:lnTo>
                      <a:pt x="244" y="272"/>
                    </a:lnTo>
                    <a:lnTo>
                      <a:pt x="238" y="281"/>
                    </a:lnTo>
                    <a:lnTo>
                      <a:pt x="232" y="287"/>
                    </a:lnTo>
                    <a:lnTo>
                      <a:pt x="225" y="296"/>
                    </a:lnTo>
                    <a:lnTo>
                      <a:pt x="219" y="303"/>
                    </a:lnTo>
                    <a:lnTo>
                      <a:pt x="211" y="311"/>
                    </a:lnTo>
                    <a:lnTo>
                      <a:pt x="210" y="311"/>
                    </a:lnTo>
                    <a:lnTo>
                      <a:pt x="208" y="311"/>
                    </a:lnTo>
                    <a:lnTo>
                      <a:pt x="207" y="311"/>
                    </a:lnTo>
                    <a:lnTo>
                      <a:pt x="205" y="311"/>
                    </a:lnTo>
                    <a:lnTo>
                      <a:pt x="203" y="311"/>
                    </a:lnTo>
                    <a:lnTo>
                      <a:pt x="202" y="311"/>
                    </a:lnTo>
                    <a:lnTo>
                      <a:pt x="200" y="3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6" name="Freeform 129"/>
              <p:cNvSpPr>
                <a:spLocks/>
              </p:cNvSpPr>
              <p:nvPr/>
            </p:nvSpPr>
            <p:spPr bwMode="auto">
              <a:xfrm>
                <a:off x="3466" y="1775"/>
                <a:ext cx="352" cy="313"/>
              </a:xfrm>
              <a:custGeom>
                <a:avLst/>
                <a:gdLst>
                  <a:gd name="T0" fmla="*/ 153 w 352"/>
                  <a:gd name="T1" fmla="*/ 309 h 313"/>
                  <a:gd name="T2" fmla="*/ 80 w 352"/>
                  <a:gd name="T3" fmla="*/ 299 h 313"/>
                  <a:gd name="T4" fmla="*/ 11 w 352"/>
                  <a:gd name="T5" fmla="*/ 276 h 313"/>
                  <a:gd name="T6" fmla="*/ 5 w 352"/>
                  <a:gd name="T7" fmla="*/ 267 h 313"/>
                  <a:gd name="T8" fmla="*/ 2 w 352"/>
                  <a:gd name="T9" fmla="*/ 264 h 313"/>
                  <a:gd name="T10" fmla="*/ 0 w 352"/>
                  <a:gd name="T11" fmla="*/ 259 h 313"/>
                  <a:gd name="T12" fmla="*/ 0 w 352"/>
                  <a:gd name="T13" fmla="*/ 255 h 313"/>
                  <a:gd name="T14" fmla="*/ 2 w 352"/>
                  <a:gd name="T15" fmla="*/ 252 h 313"/>
                  <a:gd name="T16" fmla="*/ 5 w 352"/>
                  <a:gd name="T17" fmla="*/ 245 h 313"/>
                  <a:gd name="T18" fmla="*/ 36 w 352"/>
                  <a:gd name="T19" fmla="*/ 228 h 313"/>
                  <a:gd name="T20" fmla="*/ 69 w 352"/>
                  <a:gd name="T21" fmla="*/ 210 h 313"/>
                  <a:gd name="T22" fmla="*/ 88 w 352"/>
                  <a:gd name="T23" fmla="*/ 193 h 313"/>
                  <a:gd name="T24" fmla="*/ 91 w 352"/>
                  <a:gd name="T25" fmla="*/ 187 h 313"/>
                  <a:gd name="T26" fmla="*/ 92 w 352"/>
                  <a:gd name="T27" fmla="*/ 182 h 313"/>
                  <a:gd name="T28" fmla="*/ 94 w 352"/>
                  <a:gd name="T29" fmla="*/ 176 h 313"/>
                  <a:gd name="T30" fmla="*/ 96 w 352"/>
                  <a:gd name="T31" fmla="*/ 171 h 313"/>
                  <a:gd name="T32" fmla="*/ 96 w 352"/>
                  <a:gd name="T33" fmla="*/ 165 h 313"/>
                  <a:gd name="T34" fmla="*/ 92 w 352"/>
                  <a:gd name="T35" fmla="*/ 159 h 313"/>
                  <a:gd name="T36" fmla="*/ 91 w 352"/>
                  <a:gd name="T37" fmla="*/ 155 h 313"/>
                  <a:gd name="T38" fmla="*/ 86 w 352"/>
                  <a:gd name="T39" fmla="*/ 147 h 313"/>
                  <a:gd name="T40" fmla="*/ 81 w 352"/>
                  <a:gd name="T41" fmla="*/ 145 h 313"/>
                  <a:gd name="T42" fmla="*/ 78 w 352"/>
                  <a:gd name="T43" fmla="*/ 142 h 313"/>
                  <a:gd name="T44" fmla="*/ 69 w 352"/>
                  <a:gd name="T45" fmla="*/ 138 h 313"/>
                  <a:gd name="T46" fmla="*/ 47 w 352"/>
                  <a:gd name="T47" fmla="*/ 135 h 313"/>
                  <a:gd name="T48" fmla="*/ 24 w 352"/>
                  <a:gd name="T49" fmla="*/ 133 h 313"/>
                  <a:gd name="T50" fmla="*/ 45 w 352"/>
                  <a:gd name="T51" fmla="*/ 123 h 313"/>
                  <a:gd name="T52" fmla="*/ 153 w 352"/>
                  <a:gd name="T53" fmla="*/ 98 h 313"/>
                  <a:gd name="T54" fmla="*/ 203 w 352"/>
                  <a:gd name="T55" fmla="*/ 79 h 313"/>
                  <a:gd name="T56" fmla="*/ 249 w 352"/>
                  <a:gd name="T57" fmla="*/ 52 h 313"/>
                  <a:gd name="T58" fmla="*/ 274 w 352"/>
                  <a:gd name="T59" fmla="*/ 27 h 313"/>
                  <a:gd name="T60" fmla="*/ 275 w 352"/>
                  <a:gd name="T61" fmla="*/ 16 h 313"/>
                  <a:gd name="T62" fmla="*/ 277 w 352"/>
                  <a:gd name="T63" fmla="*/ 6 h 313"/>
                  <a:gd name="T64" fmla="*/ 288 w 352"/>
                  <a:gd name="T65" fmla="*/ 1 h 313"/>
                  <a:gd name="T66" fmla="*/ 311 w 352"/>
                  <a:gd name="T67" fmla="*/ 1 h 313"/>
                  <a:gd name="T68" fmla="*/ 336 w 352"/>
                  <a:gd name="T69" fmla="*/ 1 h 313"/>
                  <a:gd name="T70" fmla="*/ 346 w 352"/>
                  <a:gd name="T71" fmla="*/ 6 h 313"/>
                  <a:gd name="T72" fmla="*/ 346 w 352"/>
                  <a:gd name="T73" fmla="*/ 16 h 313"/>
                  <a:gd name="T74" fmla="*/ 346 w 352"/>
                  <a:gd name="T75" fmla="*/ 25 h 313"/>
                  <a:gd name="T76" fmla="*/ 347 w 352"/>
                  <a:gd name="T77" fmla="*/ 59 h 313"/>
                  <a:gd name="T78" fmla="*/ 338 w 352"/>
                  <a:gd name="T79" fmla="*/ 103 h 313"/>
                  <a:gd name="T80" fmla="*/ 327 w 352"/>
                  <a:gd name="T81" fmla="*/ 145 h 313"/>
                  <a:gd name="T82" fmla="*/ 319 w 352"/>
                  <a:gd name="T83" fmla="*/ 164 h 313"/>
                  <a:gd name="T84" fmla="*/ 310 w 352"/>
                  <a:gd name="T85" fmla="*/ 182 h 313"/>
                  <a:gd name="T86" fmla="*/ 299 w 352"/>
                  <a:gd name="T87" fmla="*/ 203 h 313"/>
                  <a:gd name="T88" fmla="*/ 283 w 352"/>
                  <a:gd name="T89" fmla="*/ 223 h 313"/>
                  <a:gd name="T90" fmla="*/ 268 w 352"/>
                  <a:gd name="T91" fmla="*/ 243 h 313"/>
                  <a:gd name="T92" fmla="*/ 250 w 352"/>
                  <a:gd name="T93" fmla="*/ 265 h 313"/>
                  <a:gd name="T94" fmla="*/ 232 w 352"/>
                  <a:gd name="T95" fmla="*/ 287 h 313"/>
                  <a:gd name="T96" fmla="*/ 211 w 352"/>
                  <a:gd name="T97" fmla="*/ 311 h 313"/>
                  <a:gd name="T98" fmla="*/ 208 w 352"/>
                  <a:gd name="T99" fmla="*/ 311 h 313"/>
                  <a:gd name="T100" fmla="*/ 203 w 352"/>
                  <a:gd name="T101" fmla="*/ 311 h 3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2"/>
                  <a:gd name="T154" fmla="*/ 0 h 313"/>
                  <a:gd name="T155" fmla="*/ 352 w 352"/>
                  <a:gd name="T156" fmla="*/ 313 h 31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2" h="313">
                    <a:moveTo>
                      <a:pt x="200" y="313"/>
                    </a:moveTo>
                    <a:lnTo>
                      <a:pt x="177" y="311"/>
                    </a:lnTo>
                    <a:lnTo>
                      <a:pt x="153" y="309"/>
                    </a:lnTo>
                    <a:lnTo>
                      <a:pt x="128" y="306"/>
                    </a:lnTo>
                    <a:lnTo>
                      <a:pt x="105" y="304"/>
                    </a:lnTo>
                    <a:lnTo>
                      <a:pt x="80" y="299"/>
                    </a:lnTo>
                    <a:lnTo>
                      <a:pt x="56" y="294"/>
                    </a:lnTo>
                    <a:lnTo>
                      <a:pt x="33" y="286"/>
                    </a:lnTo>
                    <a:lnTo>
                      <a:pt x="11" y="276"/>
                    </a:lnTo>
                    <a:lnTo>
                      <a:pt x="5" y="270"/>
                    </a:lnTo>
                    <a:lnTo>
                      <a:pt x="5" y="269"/>
                    </a:lnTo>
                    <a:lnTo>
                      <a:pt x="5" y="267"/>
                    </a:lnTo>
                    <a:lnTo>
                      <a:pt x="3" y="267"/>
                    </a:lnTo>
                    <a:lnTo>
                      <a:pt x="3" y="265"/>
                    </a:lnTo>
                    <a:lnTo>
                      <a:pt x="2" y="264"/>
                    </a:lnTo>
                    <a:lnTo>
                      <a:pt x="2" y="262"/>
                    </a:lnTo>
                    <a:lnTo>
                      <a:pt x="0" y="260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5"/>
                    </a:lnTo>
                    <a:lnTo>
                      <a:pt x="0" y="254"/>
                    </a:lnTo>
                    <a:lnTo>
                      <a:pt x="2" y="254"/>
                    </a:lnTo>
                    <a:lnTo>
                      <a:pt x="2" y="252"/>
                    </a:lnTo>
                    <a:lnTo>
                      <a:pt x="2" y="250"/>
                    </a:lnTo>
                    <a:lnTo>
                      <a:pt x="2" y="248"/>
                    </a:lnTo>
                    <a:lnTo>
                      <a:pt x="5" y="245"/>
                    </a:lnTo>
                    <a:lnTo>
                      <a:pt x="14" y="238"/>
                    </a:lnTo>
                    <a:lnTo>
                      <a:pt x="25" y="233"/>
                    </a:lnTo>
                    <a:lnTo>
                      <a:pt x="36" y="228"/>
                    </a:lnTo>
                    <a:lnTo>
                      <a:pt x="47" y="223"/>
                    </a:lnTo>
                    <a:lnTo>
                      <a:pt x="58" y="216"/>
                    </a:lnTo>
                    <a:lnTo>
                      <a:pt x="69" y="210"/>
                    </a:lnTo>
                    <a:lnTo>
                      <a:pt x="78" y="203"/>
                    </a:lnTo>
                    <a:lnTo>
                      <a:pt x="88" y="194"/>
                    </a:lnTo>
                    <a:lnTo>
                      <a:pt x="88" y="193"/>
                    </a:lnTo>
                    <a:lnTo>
                      <a:pt x="89" y="191"/>
                    </a:lnTo>
                    <a:lnTo>
                      <a:pt x="91" y="189"/>
                    </a:lnTo>
                    <a:lnTo>
                      <a:pt x="91" y="187"/>
                    </a:lnTo>
                    <a:lnTo>
                      <a:pt x="92" y="186"/>
                    </a:lnTo>
                    <a:lnTo>
                      <a:pt x="92" y="184"/>
                    </a:lnTo>
                    <a:lnTo>
                      <a:pt x="92" y="182"/>
                    </a:lnTo>
                    <a:lnTo>
                      <a:pt x="94" y="179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4"/>
                    </a:lnTo>
                    <a:lnTo>
                      <a:pt x="94" y="172"/>
                    </a:lnTo>
                    <a:lnTo>
                      <a:pt x="96" y="171"/>
                    </a:lnTo>
                    <a:lnTo>
                      <a:pt x="96" y="169"/>
                    </a:lnTo>
                    <a:lnTo>
                      <a:pt x="96" y="167"/>
                    </a:lnTo>
                    <a:lnTo>
                      <a:pt x="96" y="165"/>
                    </a:lnTo>
                    <a:lnTo>
                      <a:pt x="94" y="162"/>
                    </a:lnTo>
                    <a:lnTo>
                      <a:pt x="94" y="160"/>
                    </a:lnTo>
                    <a:lnTo>
                      <a:pt x="92" y="159"/>
                    </a:lnTo>
                    <a:lnTo>
                      <a:pt x="91" y="157"/>
                    </a:lnTo>
                    <a:lnTo>
                      <a:pt x="91" y="155"/>
                    </a:lnTo>
                    <a:lnTo>
                      <a:pt x="89" y="154"/>
                    </a:lnTo>
                    <a:lnTo>
                      <a:pt x="88" y="150"/>
                    </a:lnTo>
                    <a:lnTo>
                      <a:pt x="86" y="147"/>
                    </a:lnTo>
                    <a:lnTo>
                      <a:pt x="85" y="147"/>
                    </a:lnTo>
                    <a:lnTo>
                      <a:pt x="83" y="145"/>
                    </a:lnTo>
                    <a:lnTo>
                      <a:pt x="81" y="145"/>
                    </a:lnTo>
                    <a:lnTo>
                      <a:pt x="81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7" y="142"/>
                    </a:lnTo>
                    <a:lnTo>
                      <a:pt x="75" y="140"/>
                    </a:lnTo>
                    <a:lnTo>
                      <a:pt x="69" y="138"/>
                    </a:lnTo>
                    <a:lnTo>
                      <a:pt x="61" y="138"/>
                    </a:lnTo>
                    <a:lnTo>
                      <a:pt x="53" y="137"/>
                    </a:lnTo>
                    <a:lnTo>
                      <a:pt x="47" y="135"/>
                    </a:lnTo>
                    <a:lnTo>
                      <a:pt x="39" y="135"/>
                    </a:lnTo>
                    <a:lnTo>
                      <a:pt x="31" y="133"/>
                    </a:lnTo>
                    <a:lnTo>
                      <a:pt x="24" y="133"/>
                    </a:lnTo>
                    <a:lnTo>
                      <a:pt x="16" y="132"/>
                    </a:lnTo>
                    <a:lnTo>
                      <a:pt x="11" y="130"/>
                    </a:lnTo>
                    <a:lnTo>
                      <a:pt x="45" y="123"/>
                    </a:lnTo>
                    <a:lnTo>
                      <a:pt x="81" y="116"/>
                    </a:lnTo>
                    <a:lnTo>
                      <a:pt x="117" y="108"/>
                    </a:lnTo>
                    <a:lnTo>
                      <a:pt x="153" y="98"/>
                    </a:lnTo>
                    <a:lnTo>
                      <a:pt x="171" y="93"/>
                    </a:lnTo>
                    <a:lnTo>
                      <a:pt x="188" y="86"/>
                    </a:lnTo>
                    <a:lnTo>
                      <a:pt x="203" y="79"/>
                    </a:lnTo>
                    <a:lnTo>
                      <a:pt x="219" y="71"/>
                    </a:lnTo>
                    <a:lnTo>
                      <a:pt x="235" y="62"/>
                    </a:lnTo>
                    <a:lnTo>
                      <a:pt x="249" y="52"/>
                    </a:lnTo>
                    <a:lnTo>
                      <a:pt x="261" y="40"/>
                    </a:lnTo>
                    <a:lnTo>
                      <a:pt x="272" y="28"/>
                    </a:lnTo>
                    <a:lnTo>
                      <a:pt x="274" y="27"/>
                    </a:lnTo>
                    <a:lnTo>
                      <a:pt x="274" y="23"/>
                    </a:lnTo>
                    <a:lnTo>
                      <a:pt x="275" y="20"/>
                    </a:lnTo>
                    <a:lnTo>
                      <a:pt x="275" y="16"/>
                    </a:lnTo>
                    <a:lnTo>
                      <a:pt x="277" y="13"/>
                    </a:lnTo>
                    <a:lnTo>
                      <a:pt x="277" y="10"/>
                    </a:lnTo>
                    <a:lnTo>
                      <a:pt x="277" y="6"/>
                    </a:lnTo>
                    <a:lnTo>
                      <a:pt x="275" y="3"/>
                    </a:lnTo>
                    <a:lnTo>
                      <a:pt x="279" y="1"/>
                    </a:lnTo>
                    <a:lnTo>
                      <a:pt x="288" y="1"/>
                    </a:lnTo>
                    <a:lnTo>
                      <a:pt x="296" y="0"/>
                    </a:lnTo>
                    <a:lnTo>
                      <a:pt x="304" y="0"/>
                    </a:lnTo>
                    <a:lnTo>
                      <a:pt x="311" y="1"/>
                    </a:lnTo>
                    <a:lnTo>
                      <a:pt x="321" y="1"/>
                    </a:lnTo>
                    <a:lnTo>
                      <a:pt x="329" y="1"/>
                    </a:lnTo>
                    <a:lnTo>
                      <a:pt x="336" y="1"/>
                    </a:lnTo>
                    <a:lnTo>
                      <a:pt x="346" y="1"/>
                    </a:lnTo>
                    <a:lnTo>
                      <a:pt x="346" y="3"/>
                    </a:lnTo>
                    <a:lnTo>
                      <a:pt x="346" y="6"/>
                    </a:lnTo>
                    <a:lnTo>
                      <a:pt x="346" y="10"/>
                    </a:lnTo>
                    <a:lnTo>
                      <a:pt x="346" y="13"/>
                    </a:lnTo>
                    <a:lnTo>
                      <a:pt x="346" y="16"/>
                    </a:lnTo>
                    <a:lnTo>
                      <a:pt x="346" y="20"/>
                    </a:lnTo>
                    <a:lnTo>
                      <a:pt x="346" y="22"/>
                    </a:lnTo>
                    <a:lnTo>
                      <a:pt x="346" y="25"/>
                    </a:lnTo>
                    <a:lnTo>
                      <a:pt x="352" y="30"/>
                    </a:lnTo>
                    <a:lnTo>
                      <a:pt x="350" y="44"/>
                    </a:lnTo>
                    <a:lnTo>
                      <a:pt x="347" y="59"/>
                    </a:lnTo>
                    <a:lnTo>
                      <a:pt x="344" y="74"/>
                    </a:lnTo>
                    <a:lnTo>
                      <a:pt x="341" y="88"/>
                    </a:lnTo>
                    <a:lnTo>
                      <a:pt x="338" y="103"/>
                    </a:lnTo>
                    <a:lnTo>
                      <a:pt x="335" y="116"/>
                    </a:lnTo>
                    <a:lnTo>
                      <a:pt x="332" y="130"/>
                    </a:lnTo>
                    <a:lnTo>
                      <a:pt x="327" y="145"/>
                    </a:lnTo>
                    <a:lnTo>
                      <a:pt x="325" y="150"/>
                    </a:lnTo>
                    <a:lnTo>
                      <a:pt x="322" y="157"/>
                    </a:lnTo>
                    <a:lnTo>
                      <a:pt x="319" y="164"/>
                    </a:lnTo>
                    <a:lnTo>
                      <a:pt x="316" y="171"/>
                    </a:lnTo>
                    <a:lnTo>
                      <a:pt x="313" y="176"/>
                    </a:lnTo>
                    <a:lnTo>
                      <a:pt x="310" y="182"/>
                    </a:lnTo>
                    <a:lnTo>
                      <a:pt x="307" y="187"/>
                    </a:lnTo>
                    <a:lnTo>
                      <a:pt x="304" y="194"/>
                    </a:lnTo>
                    <a:lnTo>
                      <a:pt x="299" y="203"/>
                    </a:lnTo>
                    <a:lnTo>
                      <a:pt x="293" y="210"/>
                    </a:lnTo>
                    <a:lnTo>
                      <a:pt x="288" y="216"/>
                    </a:lnTo>
                    <a:lnTo>
                      <a:pt x="283" y="223"/>
                    </a:lnTo>
                    <a:lnTo>
                      <a:pt x="279" y="230"/>
                    </a:lnTo>
                    <a:lnTo>
                      <a:pt x="272" y="237"/>
                    </a:lnTo>
                    <a:lnTo>
                      <a:pt x="268" y="243"/>
                    </a:lnTo>
                    <a:lnTo>
                      <a:pt x="263" y="252"/>
                    </a:lnTo>
                    <a:lnTo>
                      <a:pt x="257" y="259"/>
                    </a:lnTo>
                    <a:lnTo>
                      <a:pt x="250" y="265"/>
                    </a:lnTo>
                    <a:lnTo>
                      <a:pt x="244" y="272"/>
                    </a:lnTo>
                    <a:lnTo>
                      <a:pt x="238" y="281"/>
                    </a:lnTo>
                    <a:lnTo>
                      <a:pt x="232" y="287"/>
                    </a:lnTo>
                    <a:lnTo>
                      <a:pt x="225" y="296"/>
                    </a:lnTo>
                    <a:lnTo>
                      <a:pt x="219" y="303"/>
                    </a:lnTo>
                    <a:lnTo>
                      <a:pt x="211" y="311"/>
                    </a:lnTo>
                    <a:lnTo>
                      <a:pt x="210" y="311"/>
                    </a:lnTo>
                    <a:lnTo>
                      <a:pt x="208" y="311"/>
                    </a:lnTo>
                    <a:lnTo>
                      <a:pt x="207" y="311"/>
                    </a:lnTo>
                    <a:lnTo>
                      <a:pt x="205" y="311"/>
                    </a:lnTo>
                    <a:lnTo>
                      <a:pt x="203" y="311"/>
                    </a:lnTo>
                    <a:lnTo>
                      <a:pt x="202" y="311"/>
                    </a:lnTo>
                    <a:lnTo>
                      <a:pt x="200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7" name="Freeform 130"/>
              <p:cNvSpPr>
                <a:spLocks/>
              </p:cNvSpPr>
              <p:nvPr/>
            </p:nvSpPr>
            <p:spPr bwMode="auto">
              <a:xfrm>
                <a:off x="4334" y="208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8" name="Freeform 131"/>
              <p:cNvSpPr>
                <a:spLocks/>
              </p:cNvSpPr>
              <p:nvPr/>
            </p:nvSpPr>
            <p:spPr bwMode="auto">
              <a:xfrm>
                <a:off x="4334" y="208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9" name="Freeform 132"/>
              <p:cNvSpPr>
                <a:spLocks/>
              </p:cNvSpPr>
              <p:nvPr/>
            </p:nvSpPr>
            <p:spPr bwMode="auto">
              <a:xfrm>
                <a:off x="4796" y="1930"/>
                <a:ext cx="184" cy="156"/>
              </a:xfrm>
              <a:custGeom>
                <a:avLst/>
                <a:gdLst>
                  <a:gd name="T0" fmla="*/ 133 w 184"/>
                  <a:gd name="T1" fmla="*/ 156 h 156"/>
                  <a:gd name="T2" fmla="*/ 115 w 184"/>
                  <a:gd name="T3" fmla="*/ 154 h 156"/>
                  <a:gd name="T4" fmla="*/ 100 w 184"/>
                  <a:gd name="T5" fmla="*/ 153 h 156"/>
                  <a:gd name="T6" fmla="*/ 83 w 184"/>
                  <a:gd name="T7" fmla="*/ 151 h 156"/>
                  <a:gd name="T8" fmla="*/ 67 w 184"/>
                  <a:gd name="T9" fmla="*/ 149 h 156"/>
                  <a:gd name="T10" fmla="*/ 50 w 184"/>
                  <a:gd name="T11" fmla="*/ 149 h 156"/>
                  <a:gd name="T12" fmla="*/ 32 w 184"/>
                  <a:gd name="T13" fmla="*/ 148 h 156"/>
                  <a:gd name="T14" fmla="*/ 17 w 184"/>
                  <a:gd name="T15" fmla="*/ 144 h 156"/>
                  <a:gd name="T16" fmla="*/ 0 w 184"/>
                  <a:gd name="T17" fmla="*/ 139 h 156"/>
                  <a:gd name="T18" fmla="*/ 1 w 184"/>
                  <a:gd name="T19" fmla="*/ 134 h 156"/>
                  <a:gd name="T20" fmla="*/ 9 w 184"/>
                  <a:gd name="T21" fmla="*/ 129 h 156"/>
                  <a:gd name="T22" fmla="*/ 17 w 184"/>
                  <a:gd name="T23" fmla="*/ 126 h 156"/>
                  <a:gd name="T24" fmla="*/ 23 w 184"/>
                  <a:gd name="T25" fmla="*/ 121 h 156"/>
                  <a:gd name="T26" fmla="*/ 31 w 184"/>
                  <a:gd name="T27" fmla="*/ 115 h 156"/>
                  <a:gd name="T28" fmla="*/ 37 w 184"/>
                  <a:gd name="T29" fmla="*/ 112 h 156"/>
                  <a:gd name="T30" fmla="*/ 45 w 184"/>
                  <a:gd name="T31" fmla="*/ 107 h 156"/>
                  <a:gd name="T32" fmla="*/ 53 w 184"/>
                  <a:gd name="T33" fmla="*/ 100 h 156"/>
                  <a:gd name="T34" fmla="*/ 61 w 184"/>
                  <a:gd name="T35" fmla="*/ 95 h 156"/>
                  <a:gd name="T36" fmla="*/ 75 w 184"/>
                  <a:gd name="T37" fmla="*/ 83 h 156"/>
                  <a:gd name="T38" fmla="*/ 89 w 184"/>
                  <a:gd name="T39" fmla="*/ 71 h 156"/>
                  <a:gd name="T40" fmla="*/ 104 w 184"/>
                  <a:gd name="T41" fmla="*/ 60 h 156"/>
                  <a:gd name="T42" fmla="*/ 118 w 184"/>
                  <a:gd name="T43" fmla="*/ 48 h 156"/>
                  <a:gd name="T44" fmla="*/ 134 w 184"/>
                  <a:gd name="T45" fmla="*/ 36 h 156"/>
                  <a:gd name="T46" fmla="*/ 148 w 184"/>
                  <a:gd name="T47" fmla="*/ 24 h 156"/>
                  <a:gd name="T48" fmla="*/ 164 w 184"/>
                  <a:gd name="T49" fmla="*/ 12 h 156"/>
                  <a:gd name="T50" fmla="*/ 181 w 184"/>
                  <a:gd name="T51" fmla="*/ 0 h 156"/>
                  <a:gd name="T52" fmla="*/ 183 w 184"/>
                  <a:gd name="T53" fmla="*/ 0 h 156"/>
                  <a:gd name="T54" fmla="*/ 180 w 184"/>
                  <a:gd name="T55" fmla="*/ 16 h 156"/>
                  <a:gd name="T56" fmla="*/ 178 w 184"/>
                  <a:gd name="T57" fmla="*/ 32 h 156"/>
                  <a:gd name="T58" fmla="*/ 175 w 184"/>
                  <a:gd name="T59" fmla="*/ 49 h 156"/>
                  <a:gd name="T60" fmla="*/ 175 w 184"/>
                  <a:gd name="T61" fmla="*/ 66 h 156"/>
                  <a:gd name="T62" fmla="*/ 175 w 184"/>
                  <a:gd name="T63" fmla="*/ 83 h 156"/>
                  <a:gd name="T64" fmla="*/ 176 w 184"/>
                  <a:gd name="T65" fmla="*/ 99 h 156"/>
                  <a:gd name="T66" fmla="*/ 180 w 184"/>
                  <a:gd name="T67" fmla="*/ 115 h 156"/>
                  <a:gd name="T68" fmla="*/ 184 w 184"/>
                  <a:gd name="T69" fmla="*/ 132 h 156"/>
                  <a:gd name="T70" fmla="*/ 181 w 184"/>
                  <a:gd name="T71" fmla="*/ 134 h 156"/>
                  <a:gd name="T72" fmla="*/ 181 w 184"/>
                  <a:gd name="T73" fmla="*/ 136 h 156"/>
                  <a:gd name="T74" fmla="*/ 181 w 184"/>
                  <a:gd name="T75" fmla="*/ 137 h 156"/>
                  <a:gd name="T76" fmla="*/ 181 w 184"/>
                  <a:gd name="T77" fmla="*/ 139 h 156"/>
                  <a:gd name="T78" fmla="*/ 181 w 184"/>
                  <a:gd name="T79" fmla="*/ 141 h 156"/>
                  <a:gd name="T80" fmla="*/ 180 w 184"/>
                  <a:gd name="T81" fmla="*/ 143 h 156"/>
                  <a:gd name="T82" fmla="*/ 180 w 184"/>
                  <a:gd name="T83" fmla="*/ 143 h 156"/>
                  <a:gd name="T84" fmla="*/ 178 w 184"/>
                  <a:gd name="T85" fmla="*/ 144 h 156"/>
                  <a:gd name="T86" fmla="*/ 178 w 184"/>
                  <a:gd name="T87" fmla="*/ 144 h 156"/>
                  <a:gd name="T88" fmla="*/ 176 w 184"/>
                  <a:gd name="T89" fmla="*/ 146 h 156"/>
                  <a:gd name="T90" fmla="*/ 175 w 184"/>
                  <a:gd name="T91" fmla="*/ 146 h 156"/>
                  <a:gd name="T92" fmla="*/ 175 w 184"/>
                  <a:gd name="T93" fmla="*/ 148 h 156"/>
                  <a:gd name="T94" fmla="*/ 173 w 184"/>
                  <a:gd name="T95" fmla="*/ 148 h 156"/>
                  <a:gd name="T96" fmla="*/ 172 w 184"/>
                  <a:gd name="T97" fmla="*/ 149 h 156"/>
                  <a:gd name="T98" fmla="*/ 170 w 184"/>
                  <a:gd name="T99" fmla="*/ 149 h 156"/>
                  <a:gd name="T100" fmla="*/ 170 w 184"/>
                  <a:gd name="T101" fmla="*/ 151 h 156"/>
                  <a:gd name="T102" fmla="*/ 169 w 184"/>
                  <a:gd name="T103" fmla="*/ 153 h 156"/>
                  <a:gd name="T104" fmla="*/ 164 w 184"/>
                  <a:gd name="T105" fmla="*/ 153 h 156"/>
                  <a:gd name="T106" fmla="*/ 159 w 184"/>
                  <a:gd name="T107" fmla="*/ 154 h 156"/>
                  <a:gd name="T108" fmla="*/ 154 w 184"/>
                  <a:gd name="T109" fmla="*/ 154 h 156"/>
                  <a:gd name="T110" fmla="*/ 151 w 184"/>
                  <a:gd name="T111" fmla="*/ 154 h 156"/>
                  <a:gd name="T112" fmla="*/ 147 w 184"/>
                  <a:gd name="T113" fmla="*/ 154 h 156"/>
                  <a:gd name="T114" fmla="*/ 142 w 184"/>
                  <a:gd name="T115" fmla="*/ 156 h 156"/>
                  <a:gd name="T116" fmla="*/ 137 w 184"/>
                  <a:gd name="T117" fmla="*/ 156 h 156"/>
                  <a:gd name="T118" fmla="*/ 133 w 184"/>
                  <a:gd name="T119" fmla="*/ 156 h 1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4"/>
                  <a:gd name="T181" fmla="*/ 0 h 156"/>
                  <a:gd name="T182" fmla="*/ 184 w 184"/>
                  <a:gd name="T183" fmla="*/ 156 h 1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4" h="156">
                    <a:moveTo>
                      <a:pt x="133" y="156"/>
                    </a:moveTo>
                    <a:lnTo>
                      <a:pt x="115" y="154"/>
                    </a:lnTo>
                    <a:lnTo>
                      <a:pt x="100" y="153"/>
                    </a:lnTo>
                    <a:lnTo>
                      <a:pt x="83" y="151"/>
                    </a:lnTo>
                    <a:lnTo>
                      <a:pt x="67" y="149"/>
                    </a:lnTo>
                    <a:lnTo>
                      <a:pt x="50" y="149"/>
                    </a:lnTo>
                    <a:lnTo>
                      <a:pt x="32" y="148"/>
                    </a:lnTo>
                    <a:lnTo>
                      <a:pt x="17" y="144"/>
                    </a:lnTo>
                    <a:lnTo>
                      <a:pt x="0" y="139"/>
                    </a:lnTo>
                    <a:lnTo>
                      <a:pt x="1" y="134"/>
                    </a:lnTo>
                    <a:lnTo>
                      <a:pt x="9" y="129"/>
                    </a:lnTo>
                    <a:lnTo>
                      <a:pt x="17" y="126"/>
                    </a:lnTo>
                    <a:lnTo>
                      <a:pt x="23" y="121"/>
                    </a:lnTo>
                    <a:lnTo>
                      <a:pt x="31" y="115"/>
                    </a:lnTo>
                    <a:lnTo>
                      <a:pt x="37" y="112"/>
                    </a:lnTo>
                    <a:lnTo>
                      <a:pt x="45" y="107"/>
                    </a:lnTo>
                    <a:lnTo>
                      <a:pt x="53" y="100"/>
                    </a:lnTo>
                    <a:lnTo>
                      <a:pt x="61" y="95"/>
                    </a:lnTo>
                    <a:lnTo>
                      <a:pt x="75" y="83"/>
                    </a:lnTo>
                    <a:lnTo>
                      <a:pt x="89" y="71"/>
                    </a:lnTo>
                    <a:lnTo>
                      <a:pt x="104" y="60"/>
                    </a:lnTo>
                    <a:lnTo>
                      <a:pt x="118" y="48"/>
                    </a:lnTo>
                    <a:lnTo>
                      <a:pt x="134" y="36"/>
                    </a:lnTo>
                    <a:lnTo>
                      <a:pt x="148" y="24"/>
                    </a:lnTo>
                    <a:lnTo>
                      <a:pt x="164" y="12"/>
                    </a:lnTo>
                    <a:lnTo>
                      <a:pt x="181" y="0"/>
                    </a:lnTo>
                    <a:lnTo>
                      <a:pt x="183" y="0"/>
                    </a:lnTo>
                    <a:lnTo>
                      <a:pt x="180" y="16"/>
                    </a:lnTo>
                    <a:lnTo>
                      <a:pt x="178" y="32"/>
                    </a:lnTo>
                    <a:lnTo>
                      <a:pt x="175" y="49"/>
                    </a:lnTo>
                    <a:lnTo>
                      <a:pt x="175" y="66"/>
                    </a:lnTo>
                    <a:lnTo>
                      <a:pt x="175" y="83"/>
                    </a:lnTo>
                    <a:lnTo>
                      <a:pt x="176" y="99"/>
                    </a:lnTo>
                    <a:lnTo>
                      <a:pt x="180" y="115"/>
                    </a:lnTo>
                    <a:lnTo>
                      <a:pt x="184" y="132"/>
                    </a:lnTo>
                    <a:lnTo>
                      <a:pt x="181" y="134"/>
                    </a:lnTo>
                    <a:lnTo>
                      <a:pt x="181" y="136"/>
                    </a:lnTo>
                    <a:lnTo>
                      <a:pt x="181" y="137"/>
                    </a:lnTo>
                    <a:lnTo>
                      <a:pt x="181" y="139"/>
                    </a:lnTo>
                    <a:lnTo>
                      <a:pt x="181" y="141"/>
                    </a:lnTo>
                    <a:lnTo>
                      <a:pt x="180" y="143"/>
                    </a:lnTo>
                    <a:lnTo>
                      <a:pt x="178" y="144"/>
                    </a:lnTo>
                    <a:lnTo>
                      <a:pt x="176" y="146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3" y="148"/>
                    </a:lnTo>
                    <a:lnTo>
                      <a:pt x="172" y="149"/>
                    </a:lnTo>
                    <a:lnTo>
                      <a:pt x="170" y="149"/>
                    </a:lnTo>
                    <a:lnTo>
                      <a:pt x="170" y="151"/>
                    </a:lnTo>
                    <a:lnTo>
                      <a:pt x="169" y="153"/>
                    </a:lnTo>
                    <a:lnTo>
                      <a:pt x="164" y="153"/>
                    </a:lnTo>
                    <a:lnTo>
                      <a:pt x="159" y="154"/>
                    </a:lnTo>
                    <a:lnTo>
                      <a:pt x="154" y="154"/>
                    </a:lnTo>
                    <a:lnTo>
                      <a:pt x="151" y="154"/>
                    </a:lnTo>
                    <a:lnTo>
                      <a:pt x="147" y="154"/>
                    </a:lnTo>
                    <a:lnTo>
                      <a:pt x="142" y="156"/>
                    </a:lnTo>
                    <a:lnTo>
                      <a:pt x="137" y="156"/>
                    </a:lnTo>
                    <a:lnTo>
                      <a:pt x="133" y="156"/>
                    </a:lnTo>
                    <a:close/>
                  </a:path>
                </a:pathLst>
              </a:custGeom>
              <a:solidFill>
                <a:srgbClr val="677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0" name="Freeform 133"/>
              <p:cNvSpPr>
                <a:spLocks/>
              </p:cNvSpPr>
              <p:nvPr/>
            </p:nvSpPr>
            <p:spPr bwMode="auto">
              <a:xfrm>
                <a:off x="4796" y="1930"/>
                <a:ext cx="184" cy="156"/>
              </a:xfrm>
              <a:custGeom>
                <a:avLst/>
                <a:gdLst>
                  <a:gd name="T0" fmla="*/ 133 w 184"/>
                  <a:gd name="T1" fmla="*/ 156 h 156"/>
                  <a:gd name="T2" fmla="*/ 115 w 184"/>
                  <a:gd name="T3" fmla="*/ 154 h 156"/>
                  <a:gd name="T4" fmla="*/ 100 w 184"/>
                  <a:gd name="T5" fmla="*/ 153 h 156"/>
                  <a:gd name="T6" fmla="*/ 83 w 184"/>
                  <a:gd name="T7" fmla="*/ 151 h 156"/>
                  <a:gd name="T8" fmla="*/ 67 w 184"/>
                  <a:gd name="T9" fmla="*/ 149 h 156"/>
                  <a:gd name="T10" fmla="*/ 50 w 184"/>
                  <a:gd name="T11" fmla="*/ 149 h 156"/>
                  <a:gd name="T12" fmla="*/ 32 w 184"/>
                  <a:gd name="T13" fmla="*/ 148 h 156"/>
                  <a:gd name="T14" fmla="*/ 17 w 184"/>
                  <a:gd name="T15" fmla="*/ 144 h 156"/>
                  <a:gd name="T16" fmla="*/ 0 w 184"/>
                  <a:gd name="T17" fmla="*/ 139 h 156"/>
                  <a:gd name="T18" fmla="*/ 1 w 184"/>
                  <a:gd name="T19" fmla="*/ 134 h 156"/>
                  <a:gd name="T20" fmla="*/ 9 w 184"/>
                  <a:gd name="T21" fmla="*/ 129 h 156"/>
                  <a:gd name="T22" fmla="*/ 17 w 184"/>
                  <a:gd name="T23" fmla="*/ 126 h 156"/>
                  <a:gd name="T24" fmla="*/ 23 w 184"/>
                  <a:gd name="T25" fmla="*/ 121 h 156"/>
                  <a:gd name="T26" fmla="*/ 31 w 184"/>
                  <a:gd name="T27" fmla="*/ 115 h 156"/>
                  <a:gd name="T28" fmla="*/ 37 w 184"/>
                  <a:gd name="T29" fmla="*/ 112 h 156"/>
                  <a:gd name="T30" fmla="*/ 45 w 184"/>
                  <a:gd name="T31" fmla="*/ 107 h 156"/>
                  <a:gd name="T32" fmla="*/ 53 w 184"/>
                  <a:gd name="T33" fmla="*/ 100 h 156"/>
                  <a:gd name="T34" fmla="*/ 61 w 184"/>
                  <a:gd name="T35" fmla="*/ 95 h 156"/>
                  <a:gd name="T36" fmla="*/ 75 w 184"/>
                  <a:gd name="T37" fmla="*/ 83 h 156"/>
                  <a:gd name="T38" fmla="*/ 89 w 184"/>
                  <a:gd name="T39" fmla="*/ 71 h 156"/>
                  <a:gd name="T40" fmla="*/ 104 w 184"/>
                  <a:gd name="T41" fmla="*/ 60 h 156"/>
                  <a:gd name="T42" fmla="*/ 118 w 184"/>
                  <a:gd name="T43" fmla="*/ 48 h 156"/>
                  <a:gd name="T44" fmla="*/ 134 w 184"/>
                  <a:gd name="T45" fmla="*/ 36 h 156"/>
                  <a:gd name="T46" fmla="*/ 148 w 184"/>
                  <a:gd name="T47" fmla="*/ 24 h 156"/>
                  <a:gd name="T48" fmla="*/ 164 w 184"/>
                  <a:gd name="T49" fmla="*/ 12 h 156"/>
                  <a:gd name="T50" fmla="*/ 181 w 184"/>
                  <a:gd name="T51" fmla="*/ 0 h 156"/>
                  <a:gd name="T52" fmla="*/ 183 w 184"/>
                  <a:gd name="T53" fmla="*/ 0 h 156"/>
                  <a:gd name="T54" fmla="*/ 180 w 184"/>
                  <a:gd name="T55" fmla="*/ 16 h 156"/>
                  <a:gd name="T56" fmla="*/ 178 w 184"/>
                  <a:gd name="T57" fmla="*/ 32 h 156"/>
                  <a:gd name="T58" fmla="*/ 175 w 184"/>
                  <a:gd name="T59" fmla="*/ 49 h 156"/>
                  <a:gd name="T60" fmla="*/ 175 w 184"/>
                  <a:gd name="T61" fmla="*/ 66 h 156"/>
                  <a:gd name="T62" fmla="*/ 175 w 184"/>
                  <a:gd name="T63" fmla="*/ 83 h 156"/>
                  <a:gd name="T64" fmla="*/ 176 w 184"/>
                  <a:gd name="T65" fmla="*/ 99 h 156"/>
                  <a:gd name="T66" fmla="*/ 180 w 184"/>
                  <a:gd name="T67" fmla="*/ 115 h 156"/>
                  <a:gd name="T68" fmla="*/ 184 w 184"/>
                  <a:gd name="T69" fmla="*/ 132 h 156"/>
                  <a:gd name="T70" fmla="*/ 181 w 184"/>
                  <a:gd name="T71" fmla="*/ 134 h 156"/>
                  <a:gd name="T72" fmla="*/ 181 w 184"/>
                  <a:gd name="T73" fmla="*/ 136 h 156"/>
                  <a:gd name="T74" fmla="*/ 181 w 184"/>
                  <a:gd name="T75" fmla="*/ 137 h 156"/>
                  <a:gd name="T76" fmla="*/ 181 w 184"/>
                  <a:gd name="T77" fmla="*/ 139 h 156"/>
                  <a:gd name="T78" fmla="*/ 181 w 184"/>
                  <a:gd name="T79" fmla="*/ 141 h 156"/>
                  <a:gd name="T80" fmla="*/ 180 w 184"/>
                  <a:gd name="T81" fmla="*/ 143 h 156"/>
                  <a:gd name="T82" fmla="*/ 180 w 184"/>
                  <a:gd name="T83" fmla="*/ 143 h 156"/>
                  <a:gd name="T84" fmla="*/ 178 w 184"/>
                  <a:gd name="T85" fmla="*/ 144 h 156"/>
                  <a:gd name="T86" fmla="*/ 178 w 184"/>
                  <a:gd name="T87" fmla="*/ 144 h 156"/>
                  <a:gd name="T88" fmla="*/ 176 w 184"/>
                  <a:gd name="T89" fmla="*/ 146 h 156"/>
                  <a:gd name="T90" fmla="*/ 175 w 184"/>
                  <a:gd name="T91" fmla="*/ 146 h 156"/>
                  <a:gd name="T92" fmla="*/ 175 w 184"/>
                  <a:gd name="T93" fmla="*/ 148 h 156"/>
                  <a:gd name="T94" fmla="*/ 173 w 184"/>
                  <a:gd name="T95" fmla="*/ 148 h 156"/>
                  <a:gd name="T96" fmla="*/ 172 w 184"/>
                  <a:gd name="T97" fmla="*/ 149 h 156"/>
                  <a:gd name="T98" fmla="*/ 170 w 184"/>
                  <a:gd name="T99" fmla="*/ 149 h 156"/>
                  <a:gd name="T100" fmla="*/ 170 w 184"/>
                  <a:gd name="T101" fmla="*/ 151 h 156"/>
                  <a:gd name="T102" fmla="*/ 169 w 184"/>
                  <a:gd name="T103" fmla="*/ 153 h 156"/>
                  <a:gd name="T104" fmla="*/ 164 w 184"/>
                  <a:gd name="T105" fmla="*/ 153 h 156"/>
                  <a:gd name="T106" fmla="*/ 159 w 184"/>
                  <a:gd name="T107" fmla="*/ 154 h 156"/>
                  <a:gd name="T108" fmla="*/ 154 w 184"/>
                  <a:gd name="T109" fmla="*/ 154 h 156"/>
                  <a:gd name="T110" fmla="*/ 151 w 184"/>
                  <a:gd name="T111" fmla="*/ 154 h 156"/>
                  <a:gd name="T112" fmla="*/ 147 w 184"/>
                  <a:gd name="T113" fmla="*/ 154 h 156"/>
                  <a:gd name="T114" fmla="*/ 142 w 184"/>
                  <a:gd name="T115" fmla="*/ 156 h 156"/>
                  <a:gd name="T116" fmla="*/ 137 w 184"/>
                  <a:gd name="T117" fmla="*/ 156 h 156"/>
                  <a:gd name="T118" fmla="*/ 133 w 184"/>
                  <a:gd name="T119" fmla="*/ 156 h 1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4"/>
                  <a:gd name="T181" fmla="*/ 0 h 156"/>
                  <a:gd name="T182" fmla="*/ 184 w 184"/>
                  <a:gd name="T183" fmla="*/ 156 h 1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4" h="156">
                    <a:moveTo>
                      <a:pt x="133" y="156"/>
                    </a:moveTo>
                    <a:lnTo>
                      <a:pt x="115" y="154"/>
                    </a:lnTo>
                    <a:lnTo>
                      <a:pt x="100" y="153"/>
                    </a:lnTo>
                    <a:lnTo>
                      <a:pt x="83" y="151"/>
                    </a:lnTo>
                    <a:lnTo>
                      <a:pt x="67" y="149"/>
                    </a:lnTo>
                    <a:lnTo>
                      <a:pt x="50" y="149"/>
                    </a:lnTo>
                    <a:lnTo>
                      <a:pt x="32" y="148"/>
                    </a:lnTo>
                    <a:lnTo>
                      <a:pt x="17" y="144"/>
                    </a:lnTo>
                    <a:lnTo>
                      <a:pt x="0" y="139"/>
                    </a:lnTo>
                    <a:lnTo>
                      <a:pt x="1" y="134"/>
                    </a:lnTo>
                    <a:lnTo>
                      <a:pt x="9" y="129"/>
                    </a:lnTo>
                    <a:lnTo>
                      <a:pt x="17" y="126"/>
                    </a:lnTo>
                    <a:lnTo>
                      <a:pt x="23" y="121"/>
                    </a:lnTo>
                    <a:lnTo>
                      <a:pt x="31" y="115"/>
                    </a:lnTo>
                    <a:lnTo>
                      <a:pt x="37" y="112"/>
                    </a:lnTo>
                    <a:lnTo>
                      <a:pt x="45" y="107"/>
                    </a:lnTo>
                    <a:lnTo>
                      <a:pt x="53" y="100"/>
                    </a:lnTo>
                    <a:lnTo>
                      <a:pt x="61" y="95"/>
                    </a:lnTo>
                    <a:lnTo>
                      <a:pt x="75" y="83"/>
                    </a:lnTo>
                    <a:lnTo>
                      <a:pt x="89" y="71"/>
                    </a:lnTo>
                    <a:lnTo>
                      <a:pt x="104" y="60"/>
                    </a:lnTo>
                    <a:lnTo>
                      <a:pt x="118" y="48"/>
                    </a:lnTo>
                    <a:lnTo>
                      <a:pt x="134" y="36"/>
                    </a:lnTo>
                    <a:lnTo>
                      <a:pt x="148" y="24"/>
                    </a:lnTo>
                    <a:lnTo>
                      <a:pt x="164" y="12"/>
                    </a:lnTo>
                    <a:lnTo>
                      <a:pt x="181" y="0"/>
                    </a:lnTo>
                    <a:lnTo>
                      <a:pt x="183" y="0"/>
                    </a:lnTo>
                    <a:lnTo>
                      <a:pt x="180" y="16"/>
                    </a:lnTo>
                    <a:lnTo>
                      <a:pt x="178" y="32"/>
                    </a:lnTo>
                    <a:lnTo>
                      <a:pt x="175" y="49"/>
                    </a:lnTo>
                    <a:lnTo>
                      <a:pt x="175" y="66"/>
                    </a:lnTo>
                    <a:lnTo>
                      <a:pt x="175" y="83"/>
                    </a:lnTo>
                    <a:lnTo>
                      <a:pt x="176" y="99"/>
                    </a:lnTo>
                    <a:lnTo>
                      <a:pt x="180" y="115"/>
                    </a:lnTo>
                    <a:lnTo>
                      <a:pt x="184" y="132"/>
                    </a:lnTo>
                    <a:lnTo>
                      <a:pt x="181" y="134"/>
                    </a:lnTo>
                    <a:lnTo>
                      <a:pt x="181" y="136"/>
                    </a:lnTo>
                    <a:lnTo>
                      <a:pt x="181" y="137"/>
                    </a:lnTo>
                    <a:lnTo>
                      <a:pt x="181" y="139"/>
                    </a:lnTo>
                    <a:lnTo>
                      <a:pt x="181" y="141"/>
                    </a:lnTo>
                    <a:lnTo>
                      <a:pt x="180" y="143"/>
                    </a:lnTo>
                    <a:lnTo>
                      <a:pt x="178" y="144"/>
                    </a:lnTo>
                    <a:lnTo>
                      <a:pt x="176" y="146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3" y="148"/>
                    </a:lnTo>
                    <a:lnTo>
                      <a:pt x="172" y="149"/>
                    </a:lnTo>
                    <a:lnTo>
                      <a:pt x="170" y="149"/>
                    </a:lnTo>
                    <a:lnTo>
                      <a:pt x="170" y="151"/>
                    </a:lnTo>
                    <a:lnTo>
                      <a:pt x="169" y="153"/>
                    </a:lnTo>
                    <a:lnTo>
                      <a:pt x="164" y="153"/>
                    </a:lnTo>
                    <a:lnTo>
                      <a:pt x="159" y="154"/>
                    </a:lnTo>
                    <a:lnTo>
                      <a:pt x="154" y="154"/>
                    </a:lnTo>
                    <a:lnTo>
                      <a:pt x="151" y="154"/>
                    </a:lnTo>
                    <a:lnTo>
                      <a:pt x="147" y="154"/>
                    </a:lnTo>
                    <a:lnTo>
                      <a:pt x="142" y="156"/>
                    </a:lnTo>
                    <a:lnTo>
                      <a:pt x="137" y="156"/>
                    </a:lnTo>
                    <a:lnTo>
                      <a:pt x="133" y="15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1" name="Freeform 134"/>
              <p:cNvSpPr>
                <a:spLocks/>
              </p:cNvSpPr>
              <p:nvPr/>
            </p:nvSpPr>
            <p:spPr bwMode="auto">
              <a:xfrm>
                <a:off x="4325" y="2079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0 h 5"/>
                  <a:gd name="T4" fmla="*/ 0 w 3"/>
                  <a:gd name="T5" fmla="*/ 0 h 5"/>
                  <a:gd name="T6" fmla="*/ 1 w 3"/>
                  <a:gd name="T7" fmla="*/ 0 h 5"/>
                  <a:gd name="T8" fmla="*/ 1 w 3"/>
                  <a:gd name="T9" fmla="*/ 2 h 5"/>
                  <a:gd name="T10" fmla="*/ 3 w 3"/>
                  <a:gd name="T11" fmla="*/ 4 h 5"/>
                  <a:gd name="T12" fmla="*/ 3 w 3"/>
                  <a:gd name="T13" fmla="*/ 4 h 5"/>
                  <a:gd name="T14" fmla="*/ 3 w 3"/>
                  <a:gd name="T15" fmla="*/ 5 h 5"/>
                  <a:gd name="T16" fmla="*/ 1 w 3"/>
                  <a:gd name="T17" fmla="*/ 5 h 5"/>
                  <a:gd name="T18" fmla="*/ 1 w 3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2" name="Freeform 135"/>
              <p:cNvSpPr>
                <a:spLocks/>
              </p:cNvSpPr>
              <p:nvPr/>
            </p:nvSpPr>
            <p:spPr bwMode="auto">
              <a:xfrm>
                <a:off x="4325" y="2079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0 h 5"/>
                  <a:gd name="T4" fmla="*/ 0 w 3"/>
                  <a:gd name="T5" fmla="*/ 0 h 5"/>
                  <a:gd name="T6" fmla="*/ 1 w 3"/>
                  <a:gd name="T7" fmla="*/ 0 h 5"/>
                  <a:gd name="T8" fmla="*/ 1 w 3"/>
                  <a:gd name="T9" fmla="*/ 2 h 5"/>
                  <a:gd name="T10" fmla="*/ 3 w 3"/>
                  <a:gd name="T11" fmla="*/ 4 h 5"/>
                  <a:gd name="T12" fmla="*/ 3 w 3"/>
                  <a:gd name="T13" fmla="*/ 4 h 5"/>
                  <a:gd name="T14" fmla="*/ 3 w 3"/>
                  <a:gd name="T15" fmla="*/ 5 h 5"/>
                  <a:gd name="T16" fmla="*/ 1 w 3"/>
                  <a:gd name="T17" fmla="*/ 5 h 5"/>
                  <a:gd name="T18" fmla="*/ 1 w 3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3" name="Freeform 136"/>
              <p:cNvSpPr>
                <a:spLocks/>
              </p:cNvSpPr>
              <p:nvPr/>
            </p:nvSpPr>
            <p:spPr bwMode="auto">
              <a:xfrm>
                <a:off x="5119" y="2035"/>
                <a:ext cx="27" cy="39"/>
              </a:xfrm>
              <a:custGeom>
                <a:avLst/>
                <a:gdLst>
                  <a:gd name="T0" fmla="*/ 19 w 27"/>
                  <a:gd name="T1" fmla="*/ 38 h 39"/>
                  <a:gd name="T2" fmla="*/ 18 w 27"/>
                  <a:gd name="T3" fmla="*/ 32 h 39"/>
                  <a:gd name="T4" fmla="*/ 14 w 27"/>
                  <a:gd name="T5" fmla="*/ 27 h 39"/>
                  <a:gd name="T6" fmla="*/ 11 w 27"/>
                  <a:gd name="T7" fmla="*/ 22 h 39"/>
                  <a:gd name="T8" fmla="*/ 5 w 27"/>
                  <a:gd name="T9" fmla="*/ 12 h 39"/>
                  <a:gd name="T10" fmla="*/ 5 w 27"/>
                  <a:gd name="T11" fmla="*/ 10 h 39"/>
                  <a:gd name="T12" fmla="*/ 4 w 27"/>
                  <a:gd name="T13" fmla="*/ 9 h 39"/>
                  <a:gd name="T14" fmla="*/ 2 w 27"/>
                  <a:gd name="T15" fmla="*/ 5 h 39"/>
                  <a:gd name="T16" fmla="*/ 0 w 27"/>
                  <a:gd name="T17" fmla="*/ 2 h 39"/>
                  <a:gd name="T18" fmla="*/ 5 w 27"/>
                  <a:gd name="T19" fmla="*/ 2 h 39"/>
                  <a:gd name="T20" fmla="*/ 7 w 27"/>
                  <a:gd name="T21" fmla="*/ 5 h 39"/>
                  <a:gd name="T22" fmla="*/ 8 w 27"/>
                  <a:gd name="T23" fmla="*/ 9 h 39"/>
                  <a:gd name="T24" fmla="*/ 10 w 27"/>
                  <a:gd name="T25" fmla="*/ 12 h 39"/>
                  <a:gd name="T26" fmla="*/ 11 w 27"/>
                  <a:gd name="T27" fmla="*/ 12 h 39"/>
                  <a:gd name="T28" fmla="*/ 11 w 27"/>
                  <a:gd name="T29" fmla="*/ 10 h 39"/>
                  <a:gd name="T30" fmla="*/ 10 w 27"/>
                  <a:gd name="T31" fmla="*/ 7 h 39"/>
                  <a:gd name="T32" fmla="*/ 10 w 27"/>
                  <a:gd name="T33" fmla="*/ 5 h 39"/>
                  <a:gd name="T34" fmla="*/ 13 w 27"/>
                  <a:gd name="T35" fmla="*/ 4 h 39"/>
                  <a:gd name="T36" fmla="*/ 14 w 27"/>
                  <a:gd name="T37" fmla="*/ 4 h 39"/>
                  <a:gd name="T38" fmla="*/ 18 w 27"/>
                  <a:gd name="T39" fmla="*/ 4 h 39"/>
                  <a:gd name="T40" fmla="*/ 19 w 27"/>
                  <a:gd name="T41" fmla="*/ 5 h 39"/>
                  <a:gd name="T42" fmla="*/ 21 w 27"/>
                  <a:gd name="T43" fmla="*/ 9 h 39"/>
                  <a:gd name="T44" fmla="*/ 22 w 27"/>
                  <a:gd name="T45" fmla="*/ 12 h 39"/>
                  <a:gd name="T46" fmla="*/ 25 w 27"/>
                  <a:gd name="T47" fmla="*/ 16 h 39"/>
                  <a:gd name="T48" fmla="*/ 27 w 27"/>
                  <a:gd name="T49" fmla="*/ 19 h 39"/>
                  <a:gd name="T50" fmla="*/ 25 w 27"/>
                  <a:gd name="T51" fmla="*/ 21 h 39"/>
                  <a:gd name="T52" fmla="*/ 24 w 27"/>
                  <a:gd name="T53" fmla="*/ 19 h 39"/>
                  <a:gd name="T54" fmla="*/ 22 w 27"/>
                  <a:gd name="T55" fmla="*/ 19 h 39"/>
                  <a:gd name="T56" fmla="*/ 21 w 27"/>
                  <a:gd name="T57" fmla="*/ 21 h 39"/>
                  <a:gd name="T58" fmla="*/ 14 w 27"/>
                  <a:gd name="T59" fmla="*/ 21 h 39"/>
                  <a:gd name="T60" fmla="*/ 16 w 27"/>
                  <a:gd name="T61" fmla="*/ 26 h 39"/>
                  <a:gd name="T62" fmla="*/ 18 w 27"/>
                  <a:gd name="T63" fmla="*/ 29 h 39"/>
                  <a:gd name="T64" fmla="*/ 19 w 27"/>
                  <a:gd name="T65" fmla="*/ 34 h 39"/>
                  <a:gd name="T66" fmla="*/ 21 w 27"/>
                  <a:gd name="T67" fmla="*/ 39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9"/>
                  <a:gd name="T104" fmla="*/ 27 w 27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9">
                    <a:moveTo>
                      <a:pt x="21" y="39"/>
                    </a:moveTo>
                    <a:lnTo>
                      <a:pt x="19" y="38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6" y="29"/>
                    </a:lnTo>
                    <a:lnTo>
                      <a:pt x="14" y="27"/>
                    </a:lnTo>
                    <a:lnTo>
                      <a:pt x="13" y="26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2" y="12"/>
                    </a:lnTo>
                    <a:lnTo>
                      <a:pt x="24" y="14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19" y="22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6" y="26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8"/>
                    </a:lnTo>
                    <a:lnTo>
                      <a:pt x="21" y="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4" name="Freeform 137"/>
              <p:cNvSpPr>
                <a:spLocks/>
              </p:cNvSpPr>
              <p:nvPr/>
            </p:nvSpPr>
            <p:spPr bwMode="auto">
              <a:xfrm>
                <a:off x="5119" y="2035"/>
                <a:ext cx="27" cy="39"/>
              </a:xfrm>
              <a:custGeom>
                <a:avLst/>
                <a:gdLst>
                  <a:gd name="T0" fmla="*/ 19 w 27"/>
                  <a:gd name="T1" fmla="*/ 38 h 39"/>
                  <a:gd name="T2" fmla="*/ 18 w 27"/>
                  <a:gd name="T3" fmla="*/ 32 h 39"/>
                  <a:gd name="T4" fmla="*/ 14 w 27"/>
                  <a:gd name="T5" fmla="*/ 27 h 39"/>
                  <a:gd name="T6" fmla="*/ 11 w 27"/>
                  <a:gd name="T7" fmla="*/ 22 h 39"/>
                  <a:gd name="T8" fmla="*/ 5 w 27"/>
                  <a:gd name="T9" fmla="*/ 12 h 39"/>
                  <a:gd name="T10" fmla="*/ 5 w 27"/>
                  <a:gd name="T11" fmla="*/ 10 h 39"/>
                  <a:gd name="T12" fmla="*/ 4 w 27"/>
                  <a:gd name="T13" fmla="*/ 9 h 39"/>
                  <a:gd name="T14" fmla="*/ 2 w 27"/>
                  <a:gd name="T15" fmla="*/ 5 h 39"/>
                  <a:gd name="T16" fmla="*/ 0 w 27"/>
                  <a:gd name="T17" fmla="*/ 2 h 39"/>
                  <a:gd name="T18" fmla="*/ 5 w 27"/>
                  <a:gd name="T19" fmla="*/ 2 h 39"/>
                  <a:gd name="T20" fmla="*/ 7 w 27"/>
                  <a:gd name="T21" fmla="*/ 5 h 39"/>
                  <a:gd name="T22" fmla="*/ 8 w 27"/>
                  <a:gd name="T23" fmla="*/ 9 h 39"/>
                  <a:gd name="T24" fmla="*/ 10 w 27"/>
                  <a:gd name="T25" fmla="*/ 12 h 39"/>
                  <a:gd name="T26" fmla="*/ 11 w 27"/>
                  <a:gd name="T27" fmla="*/ 12 h 39"/>
                  <a:gd name="T28" fmla="*/ 11 w 27"/>
                  <a:gd name="T29" fmla="*/ 10 h 39"/>
                  <a:gd name="T30" fmla="*/ 10 w 27"/>
                  <a:gd name="T31" fmla="*/ 7 h 39"/>
                  <a:gd name="T32" fmla="*/ 10 w 27"/>
                  <a:gd name="T33" fmla="*/ 5 h 39"/>
                  <a:gd name="T34" fmla="*/ 13 w 27"/>
                  <a:gd name="T35" fmla="*/ 4 h 39"/>
                  <a:gd name="T36" fmla="*/ 14 w 27"/>
                  <a:gd name="T37" fmla="*/ 4 h 39"/>
                  <a:gd name="T38" fmla="*/ 18 w 27"/>
                  <a:gd name="T39" fmla="*/ 4 h 39"/>
                  <a:gd name="T40" fmla="*/ 19 w 27"/>
                  <a:gd name="T41" fmla="*/ 5 h 39"/>
                  <a:gd name="T42" fmla="*/ 21 w 27"/>
                  <a:gd name="T43" fmla="*/ 9 h 39"/>
                  <a:gd name="T44" fmla="*/ 22 w 27"/>
                  <a:gd name="T45" fmla="*/ 12 h 39"/>
                  <a:gd name="T46" fmla="*/ 25 w 27"/>
                  <a:gd name="T47" fmla="*/ 16 h 39"/>
                  <a:gd name="T48" fmla="*/ 27 w 27"/>
                  <a:gd name="T49" fmla="*/ 19 h 39"/>
                  <a:gd name="T50" fmla="*/ 25 w 27"/>
                  <a:gd name="T51" fmla="*/ 21 h 39"/>
                  <a:gd name="T52" fmla="*/ 24 w 27"/>
                  <a:gd name="T53" fmla="*/ 19 h 39"/>
                  <a:gd name="T54" fmla="*/ 22 w 27"/>
                  <a:gd name="T55" fmla="*/ 19 h 39"/>
                  <a:gd name="T56" fmla="*/ 21 w 27"/>
                  <a:gd name="T57" fmla="*/ 21 h 39"/>
                  <a:gd name="T58" fmla="*/ 14 w 27"/>
                  <a:gd name="T59" fmla="*/ 21 h 39"/>
                  <a:gd name="T60" fmla="*/ 16 w 27"/>
                  <a:gd name="T61" fmla="*/ 26 h 39"/>
                  <a:gd name="T62" fmla="*/ 18 w 27"/>
                  <a:gd name="T63" fmla="*/ 29 h 39"/>
                  <a:gd name="T64" fmla="*/ 19 w 27"/>
                  <a:gd name="T65" fmla="*/ 34 h 39"/>
                  <a:gd name="T66" fmla="*/ 21 w 27"/>
                  <a:gd name="T67" fmla="*/ 39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9"/>
                  <a:gd name="T104" fmla="*/ 27 w 27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9">
                    <a:moveTo>
                      <a:pt x="21" y="39"/>
                    </a:moveTo>
                    <a:lnTo>
                      <a:pt x="19" y="38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6" y="29"/>
                    </a:lnTo>
                    <a:lnTo>
                      <a:pt x="14" y="27"/>
                    </a:lnTo>
                    <a:lnTo>
                      <a:pt x="13" y="26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2" y="12"/>
                    </a:lnTo>
                    <a:lnTo>
                      <a:pt x="24" y="14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19" y="22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6" y="26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8"/>
                    </a:lnTo>
                    <a:lnTo>
                      <a:pt x="21" y="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5" name="Freeform 138"/>
              <p:cNvSpPr>
                <a:spLocks/>
              </p:cNvSpPr>
              <p:nvPr/>
            </p:nvSpPr>
            <p:spPr bwMode="auto">
              <a:xfrm>
                <a:off x="4733" y="2067"/>
                <a:ext cx="13" cy="7"/>
              </a:xfrm>
              <a:custGeom>
                <a:avLst/>
                <a:gdLst>
                  <a:gd name="T0" fmla="*/ 0 w 13"/>
                  <a:gd name="T1" fmla="*/ 7 h 7"/>
                  <a:gd name="T2" fmla="*/ 0 w 13"/>
                  <a:gd name="T3" fmla="*/ 2 h 7"/>
                  <a:gd name="T4" fmla="*/ 2 w 13"/>
                  <a:gd name="T5" fmla="*/ 2 h 7"/>
                  <a:gd name="T6" fmla="*/ 2 w 13"/>
                  <a:gd name="T7" fmla="*/ 2 h 7"/>
                  <a:gd name="T8" fmla="*/ 3 w 13"/>
                  <a:gd name="T9" fmla="*/ 2 h 7"/>
                  <a:gd name="T10" fmla="*/ 5 w 13"/>
                  <a:gd name="T11" fmla="*/ 0 h 7"/>
                  <a:gd name="T12" fmla="*/ 6 w 13"/>
                  <a:gd name="T13" fmla="*/ 0 h 7"/>
                  <a:gd name="T14" fmla="*/ 8 w 13"/>
                  <a:gd name="T15" fmla="*/ 0 h 7"/>
                  <a:gd name="T16" fmla="*/ 9 w 13"/>
                  <a:gd name="T17" fmla="*/ 0 h 7"/>
                  <a:gd name="T18" fmla="*/ 11 w 13"/>
                  <a:gd name="T19" fmla="*/ 0 h 7"/>
                  <a:gd name="T20" fmla="*/ 13 w 13"/>
                  <a:gd name="T21" fmla="*/ 2 h 7"/>
                  <a:gd name="T22" fmla="*/ 5 w 13"/>
                  <a:gd name="T23" fmla="*/ 7 h 7"/>
                  <a:gd name="T24" fmla="*/ 0 w 13"/>
                  <a:gd name="T25" fmla="*/ 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7"/>
                  <a:gd name="T41" fmla="*/ 13 w 13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7">
                    <a:moveTo>
                      <a:pt x="0" y="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6" name="Freeform 139"/>
              <p:cNvSpPr>
                <a:spLocks/>
              </p:cNvSpPr>
              <p:nvPr/>
            </p:nvSpPr>
            <p:spPr bwMode="auto">
              <a:xfrm>
                <a:off x="4733" y="2067"/>
                <a:ext cx="13" cy="7"/>
              </a:xfrm>
              <a:custGeom>
                <a:avLst/>
                <a:gdLst>
                  <a:gd name="T0" fmla="*/ 0 w 13"/>
                  <a:gd name="T1" fmla="*/ 7 h 7"/>
                  <a:gd name="T2" fmla="*/ 0 w 13"/>
                  <a:gd name="T3" fmla="*/ 2 h 7"/>
                  <a:gd name="T4" fmla="*/ 2 w 13"/>
                  <a:gd name="T5" fmla="*/ 2 h 7"/>
                  <a:gd name="T6" fmla="*/ 2 w 13"/>
                  <a:gd name="T7" fmla="*/ 2 h 7"/>
                  <a:gd name="T8" fmla="*/ 3 w 13"/>
                  <a:gd name="T9" fmla="*/ 2 h 7"/>
                  <a:gd name="T10" fmla="*/ 5 w 13"/>
                  <a:gd name="T11" fmla="*/ 0 h 7"/>
                  <a:gd name="T12" fmla="*/ 6 w 13"/>
                  <a:gd name="T13" fmla="*/ 0 h 7"/>
                  <a:gd name="T14" fmla="*/ 8 w 13"/>
                  <a:gd name="T15" fmla="*/ 0 h 7"/>
                  <a:gd name="T16" fmla="*/ 9 w 13"/>
                  <a:gd name="T17" fmla="*/ 0 h 7"/>
                  <a:gd name="T18" fmla="*/ 11 w 13"/>
                  <a:gd name="T19" fmla="*/ 0 h 7"/>
                  <a:gd name="T20" fmla="*/ 13 w 13"/>
                  <a:gd name="T21" fmla="*/ 2 h 7"/>
                  <a:gd name="T22" fmla="*/ 5 w 13"/>
                  <a:gd name="T23" fmla="*/ 7 h 7"/>
                  <a:gd name="T24" fmla="*/ 0 w 13"/>
                  <a:gd name="T25" fmla="*/ 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7"/>
                  <a:gd name="T41" fmla="*/ 13 w 13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7">
                    <a:moveTo>
                      <a:pt x="0" y="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5" y="7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7" name="Freeform 140"/>
              <p:cNvSpPr>
                <a:spLocks/>
              </p:cNvSpPr>
              <p:nvPr/>
            </p:nvSpPr>
            <p:spPr bwMode="auto">
              <a:xfrm>
                <a:off x="4680" y="2037"/>
                <a:ext cx="17" cy="32"/>
              </a:xfrm>
              <a:custGeom>
                <a:avLst/>
                <a:gdLst>
                  <a:gd name="T0" fmla="*/ 3 w 17"/>
                  <a:gd name="T1" fmla="*/ 32 h 32"/>
                  <a:gd name="T2" fmla="*/ 3 w 17"/>
                  <a:gd name="T3" fmla="*/ 29 h 32"/>
                  <a:gd name="T4" fmla="*/ 1 w 17"/>
                  <a:gd name="T5" fmla="*/ 25 h 32"/>
                  <a:gd name="T6" fmla="*/ 1 w 17"/>
                  <a:gd name="T7" fmla="*/ 22 h 32"/>
                  <a:gd name="T8" fmla="*/ 0 w 17"/>
                  <a:gd name="T9" fmla="*/ 19 h 32"/>
                  <a:gd name="T10" fmla="*/ 0 w 17"/>
                  <a:gd name="T11" fmla="*/ 15 h 32"/>
                  <a:gd name="T12" fmla="*/ 0 w 17"/>
                  <a:gd name="T13" fmla="*/ 10 h 32"/>
                  <a:gd name="T14" fmla="*/ 0 w 17"/>
                  <a:gd name="T15" fmla="*/ 7 h 32"/>
                  <a:gd name="T16" fmla="*/ 0 w 17"/>
                  <a:gd name="T17" fmla="*/ 3 h 32"/>
                  <a:gd name="T18" fmla="*/ 5 w 17"/>
                  <a:gd name="T19" fmla="*/ 0 h 32"/>
                  <a:gd name="T20" fmla="*/ 6 w 17"/>
                  <a:gd name="T21" fmla="*/ 0 h 32"/>
                  <a:gd name="T22" fmla="*/ 6 w 17"/>
                  <a:gd name="T23" fmla="*/ 0 h 32"/>
                  <a:gd name="T24" fmla="*/ 8 w 17"/>
                  <a:gd name="T25" fmla="*/ 0 h 32"/>
                  <a:gd name="T26" fmla="*/ 9 w 17"/>
                  <a:gd name="T27" fmla="*/ 0 h 32"/>
                  <a:gd name="T28" fmla="*/ 11 w 17"/>
                  <a:gd name="T29" fmla="*/ 0 h 32"/>
                  <a:gd name="T30" fmla="*/ 11 w 17"/>
                  <a:gd name="T31" fmla="*/ 0 h 32"/>
                  <a:gd name="T32" fmla="*/ 12 w 17"/>
                  <a:gd name="T33" fmla="*/ 0 h 32"/>
                  <a:gd name="T34" fmla="*/ 14 w 17"/>
                  <a:gd name="T35" fmla="*/ 0 h 32"/>
                  <a:gd name="T36" fmla="*/ 16 w 17"/>
                  <a:gd name="T37" fmla="*/ 3 h 32"/>
                  <a:gd name="T38" fmla="*/ 16 w 17"/>
                  <a:gd name="T39" fmla="*/ 7 h 32"/>
                  <a:gd name="T40" fmla="*/ 16 w 17"/>
                  <a:gd name="T41" fmla="*/ 8 h 32"/>
                  <a:gd name="T42" fmla="*/ 16 w 17"/>
                  <a:gd name="T43" fmla="*/ 12 h 32"/>
                  <a:gd name="T44" fmla="*/ 17 w 17"/>
                  <a:gd name="T45" fmla="*/ 15 h 32"/>
                  <a:gd name="T46" fmla="*/ 17 w 17"/>
                  <a:gd name="T47" fmla="*/ 19 h 32"/>
                  <a:gd name="T48" fmla="*/ 17 w 17"/>
                  <a:gd name="T49" fmla="*/ 22 h 32"/>
                  <a:gd name="T50" fmla="*/ 17 w 17"/>
                  <a:gd name="T51" fmla="*/ 25 h 32"/>
                  <a:gd name="T52" fmla="*/ 16 w 17"/>
                  <a:gd name="T53" fmla="*/ 29 h 32"/>
                  <a:gd name="T54" fmla="*/ 14 w 17"/>
                  <a:gd name="T55" fmla="*/ 29 h 32"/>
                  <a:gd name="T56" fmla="*/ 12 w 17"/>
                  <a:gd name="T57" fmla="*/ 29 h 32"/>
                  <a:gd name="T58" fmla="*/ 12 w 17"/>
                  <a:gd name="T59" fmla="*/ 29 h 32"/>
                  <a:gd name="T60" fmla="*/ 11 w 17"/>
                  <a:gd name="T61" fmla="*/ 30 h 32"/>
                  <a:gd name="T62" fmla="*/ 9 w 17"/>
                  <a:gd name="T63" fmla="*/ 30 h 32"/>
                  <a:gd name="T64" fmla="*/ 8 w 17"/>
                  <a:gd name="T65" fmla="*/ 30 h 32"/>
                  <a:gd name="T66" fmla="*/ 8 w 17"/>
                  <a:gd name="T67" fmla="*/ 32 h 32"/>
                  <a:gd name="T68" fmla="*/ 5 w 17"/>
                  <a:gd name="T69" fmla="*/ 32 h 32"/>
                  <a:gd name="T70" fmla="*/ 3 w 17"/>
                  <a:gd name="T71" fmla="*/ 32 h 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"/>
                  <a:gd name="T109" fmla="*/ 0 h 32"/>
                  <a:gd name="T110" fmla="*/ 17 w 17"/>
                  <a:gd name="T111" fmla="*/ 32 h 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" h="32">
                    <a:moveTo>
                      <a:pt x="3" y="32"/>
                    </a:moveTo>
                    <a:lnTo>
                      <a:pt x="3" y="29"/>
                    </a:lnTo>
                    <a:lnTo>
                      <a:pt x="1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7" y="15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7" y="25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5" y="32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7989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8" name="Freeform 141"/>
              <p:cNvSpPr>
                <a:spLocks/>
              </p:cNvSpPr>
              <p:nvPr/>
            </p:nvSpPr>
            <p:spPr bwMode="auto">
              <a:xfrm>
                <a:off x="4680" y="2037"/>
                <a:ext cx="17" cy="32"/>
              </a:xfrm>
              <a:custGeom>
                <a:avLst/>
                <a:gdLst>
                  <a:gd name="T0" fmla="*/ 3 w 17"/>
                  <a:gd name="T1" fmla="*/ 32 h 32"/>
                  <a:gd name="T2" fmla="*/ 3 w 17"/>
                  <a:gd name="T3" fmla="*/ 29 h 32"/>
                  <a:gd name="T4" fmla="*/ 1 w 17"/>
                  <a:gd name="T5" fmla="*/ 25 h 32"/>
                  <a:gd name="T6" fmla="*/ 1 w 17"/>
                  <a:gd name="T7" fmla="*/ 22 h 32"/>
                  <a:gd name="T8" fmla="*/ 0 w 17"/>
                  <a:gd name="T9" fmla="*/ 19 h 32"/>
                  <a:gd name="T10" fmla="*/ 0 w 17"/>
                  <a:gd name="T11" fmla="*/ 15 h 32"/>
                  <a:gd name="T12" fmla="*/ 0 w 17"/>
                  <a:gd name="T13" fmla="*/ 10 h 32"/>
                  <a:gd name="T14" fmla="*/ 0 w 17"/>
                  <a:gd name="T15" fmla="*/ 7 h 32"/>
                  <a:gd name="T16" fmla="*/ 0 w 17"/>
                  <a:gd name="T17" fmla="*/ 3 h 32"/>
                  <a:gd name="T18" fmla="*/ 5 w 17"/>
                  <a:gd name="T19" fmla="*/ 0 h 32"/>
                  <a:gd name="T20" fmla="*/ 6 w 17"/>
                  <a:gd name="T21" fmla="*/ 0 h 32"/>
                  <a:gd name="T22" fmla="*/ 6 w 17"/>
                  <a:gd name="T23" fmla="*/ 0 h 32"/>
                  <a:gd name="T24" fmla="*/ 8 w 17"/>
                  <a:gd name="T25" fmla="*/ 0 h 32"/>
                  <a:gd name="T26" fmla="*/ 9 w 17"/>
                  <a:gd name="T27" fmla="*/ 0 h 32"/>
                  <a:gd name="T28" fmla="*/ 11 w 17"/>
                  <a:gd name="T29" fmla="*/ 0 h 32"/>
                  <a:gd name="T30" fmla="*/ 11 w 17"/>
                  <a:gd name="T31" fmla="*/ 0 h 32"/>
                  <a:gd name="T32" fmla="*/ 12 w 17"/>
                  <a:gd name="T33" fmla="*/ 0 h 32"/>
                  <a:gd name="T34" fmla="*/ 14 w 17"/>
                  <a:gd name="T35" fmla="*/ 0 h 32"/>
                  <a:gd name="T36" fmla="*/ 16 w 17"/>
                  <a:gd name="T37" fmla="*/ 3 h 32"/>
                  <a:gd name="T38" fmla="*/ 16 w 17"/>
                  <a:gd name="T39" fmla="*/ 7 h 32"/>
                  <a:gd name="T40" fmla="*/ 16 w 17"/>
                  <a:gd name="T41" fmla="*/ 8 h 32"/>
                  <a:gd name="T42" fmla="*/ 16 w 17"/>
                  <a:gd name="T43" fmla="*/ 12 h 32"/>
                  <a:gd name="T44" fmla="*/ 17 w 17"/>
                  <a:gd name="T45" fmla="*/ 15 h 32"/>
                  <a:gd name="T46" fmla="*/ 17 w 17"/>
                  <a:gd name="T47" fmla="*/ 19 h 32"/>
                  <a:gd name="T48" fmla="*/ 17 w 17"/>
                  <a:gd name="T49" fmla="*/ 22 h 32"/>
                  <a:gd name="T50" fmla="*/ 17 w 17"/>
                  <a:gd name="T51" fmla="*/ 25 h 32"/>
                  <a:gd name="T52" fmla="*/ 16 w 17"/>
                  <a:gd name="T53" fmla="*/ 29 h 32"/>
                  <a:gd name="T54" fmla="*/ 14 w 17"/>
                  <a:gd name="T55" fmla="*/ 29 h 32"/>
                  <a:gd name="T56" fmla="*/ 12 w 17"/>
                  <a:gd name="T57" fmla="*/ 29 h 32"/>
                  <a:gd name="T58" fmla="*/ 12 w 17"/>
                  <a:gd name="T59" fmla="*/ 29 h 32"/>
                  <a:gd name="T60" fmla="*/ 11 w 17"/>
                  <a:gd name="T61" fmla="*/ 30 h 32"/>
                  <a:gd name="T62" fmla="*/ 9 w 17"/>
                  <a:gd name="T63" fmla="*/ 30 h 32"/>
                  <a:gd name="T64" fmla="*/ 8 w 17"/>
                  <a:gd name="T65" fmla="*/ 30 h 32"/>
                  <a:gd name="T66" fmla="*/ 8 w 17"/>
                  <a:gd name="T67" fmla="*/ 32 h 32"/>
                  <a:gd name="T68" fmla="*/ 5 w 17"/>
                  <a:gd name="T69" fmla="*/ 32 h 32"/>
                  <a:gd name="T70" fmla="*/ 3 w 17"/>
                  <a:gd name="T71" fmla="*/ 32 h 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"/>
                  <a:gd name="T109" fmla="*/ 0 h 32"/>
                  <a:gd name="T110" fmla="*/ 17 w 17"/>
                  <a:gd name="T111" fmla="*/ 32 h 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" h="32">
                    <a:moveTo>
                      <a:pt x="3" y="32"/>
                    </a:moveTo>
                    <a:lnTo>
                      <a:pt x="3" y="29"/>
                    </a:lnTo>
                    <a:lnTo>
                      <a:pt x="1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7" y="15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7" y="25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5" y="32"/>
                    </a:lnTo>
                    <a:lnTo>
                      <a:pt x="3" y="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9" name="Freeform 142"/>
              <p:cNvSpPr>
                <a:spLocks/>
              </p:cNvSpPr>
              <p:nvPr/>
            </p:nvSpPr>
            <p:spPr bwMode="auto">
              <a:xfrm>
                <a:off x="4710" y="2064"/>
                <a:ext cx="12" cy="5"/>
              </a:xfrm>
              <a:custGeom>
                <a:avLst/>
                <a:gdLst>
                  <a:gd name="T0" fmla="*/ 0 w 12"/>
                  <a:gd name="T1" fmla="*/ 5 h 5"/>
                  <a:gd name="T2" fmla="*/ 1 w 12"/>
                  <a:gd name="T3" fmla="*/ 3 h 5"/>
                  <a:gd name="T4" fmla="*/ 3 w 12"/>
                  <a:gd name="T5" fmla="*/ 3 h 5"/>
                  <a:gd name="T6" fmla="*/ 3 w 12"/>
                  <a:gd name="T7" fmla="*/ 2 h 5"/>
                  <a:gd name="T8" fmla="*/ 4 w 12"/>
                  <a:gd name="T9" fmla="*/ 2 h 5"/>
                  <a:gd name="T10" fmla="*/ 6 w 12"/>
                  <a:gd name="T11" fmla="*/ 2 h 5"/>
                  <a:gd name="T12" fmla="*/ 7 w 12"/>
                  <a:gd name="T13" fmla="*/ 2 h 5"/>
                  <a:gd name="T14" fmla="*/ 7 w 12"/>
                  <a:gd name="T15" fmla="*/ 0 h 5"/>
                  <a:gd name="T16" fmla="*/ 9 w 12"/>
                  <a:gd name="T17" fmla="*/ 0 h 5"/>
                  <a:gd name="T18" fmla="*/ 11 w 12"/>
                  <a:gd name="T19" fmla="*/ 0 h 5"/>
                  <a:gd name="T20" fmla="*/ 12 w 12"/>
                  <a:gd name="T21" fmla="*/ 2 h 5"/>
                  <a:gd name="T22" fmla="*/ 11 w 12"/>
                  <a:gd name="T23" fmla="*/ 2 h 5"/>
                  <a:gd name="T24" fmla="*/ 9 w 12"/>
                  <a:gd name="T25" fmla="*/ 2 h 5"/>
                  <a:gd name="T26" fmla="*/ 9 w 12"/>
                  <a:gd name="T27" fmla="*/ 2 h 5"/>
                  <a:gd name="T28" fmla="*/ 7 w 12"/>
                  <a:gd name="T29" fmla="*/ 3 h 5"/>
                  <a:gd name="T30" fmla="*/ 6 w 12"/>
                  <a:gd name="T31" fmla="*/ 3 h 5"/>
                  <a:gd name="T32" fmla="*/ 4 w 12"/>
                  <a:gd name="T33" fmla="*/ 3 h 5"/>
                  <a:gd name="T34" fmla="*/ 3 w 12"/>
                  <a:gd name="T35" fmla="*/ 5 h 5"/>
                  <a:gd name="T36" fmla="*/ 1 w 12"/>
                  <a:gd name="T37" fmla="*/ 5 h 5"/>
                  <a:gd name="T38" fmla="*/ 0 w 12"/>
                  <a:gd name="T39" fmla="*/ 5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5"/>
                  <a:gd name="T62" fmla="*/ 12 w 12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5">
                    <a:moveTo>
                      <a:pt x="0" y="5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0" name="Freeform 143"/>
              <p:cNvSpPr>
                <a:spLocks/>
              </p:cNvSpPr>
              <p:nvPr/>
            </p:nvSpPr>
            <p:spPr bwMode="auto">
              <a:xfrm>
                <a:off x="4710" y="2064"/>
                <a:ext cx="12" cy="5"/>
              </a:xfrm>
              <a:custGeom>
                <a:avLst/>
                <a:gdLst>
                  <a:gd name="T0" fmla="*/ 0 w 12"/>
                  <a:gd name="T1" fmla="*/ 5 h 5"/>
                  <a:gd name="T2" fmla="*/ 1 w 12"/>
                  <a:gd name="T3" fmla="*/ 3 h 5"/>
                  <a:gd name="T4" fmla="*/ 3 w 12"/>
                  <a:gd name="T5" fmla="*/ 3 h 5"/>
                  <a:gd name="T6" fmla="*/ 3 w 12"/>
                  <a:gd name="T7" fmla="*/ 2 h 5"/>
                  <a:gd name="T8" fmla="*/ 4 w 12"/>
                  <a:gd name="T9" fmla="*/ 2 h 5"/>
                  <a:gd name="T10" fmla="*/ 6 w 12"/>
                  <a:gd name="T11" fmla="*/ 2 h 5"/>
                  <a:gd name="T12" fmla="*/ 7 w 12"/>
                  <a:gd name="T13" fmla="*/ 2 h 5"/>
                  <a:gd name="T14" fmla="*/ 7 w 12"/>
                  <a:gd name="T15" fmla="*/ 0 h 5"/>
                  <a:gd name="T16" fmla="*/ 9 w 12"/>
                  <a:gd name="T17" fmla="*/ 0 h 5"/>
                  <a:gd name="T18" fmla="*/ 11 w 12"/>
                  <a:gd name="T19" fmla="*/ 0 h 5"/>
                  <a:gd name="T20" fmla="*/ 12 w 12"/>
                  <a:gd name="T21" fmla="*/ 2 h 5"/>
                  <a:gd name="T22" fmla="*/ 11 w 12"/>
                  <a:gd name="T23" fmla="*/ 2 h 5"/>
                  <a:gd name="T24" fmla="*/ 9 w 12"/>
                  <a:gd name="T25" fmla="*/ 2 h 5"/>
                  <a:gd name="T26" fmla="*/ 9 w 12"/>
                  <a:gd name="T27" fmla="*/ 2 h 5"/>
                  <a:gd name="T28" fmla="*/ 7 w 12"/>
                  <a:gd name="T29" fmla="*/ 3 h 5"/>
                  <a:gd name="T30" fmla="*/ 6 w 12"/>
                  <a:gd name="T31" fmla="*/ 3 h 5"/>
                  <a:gd name="T32" fmla="*/ 4 w 12"/>
                  <a:gd name="T33" fmla="*/ 3 h 5"/>
                  <a:gd name="T34" fmla="*/ 3 w 12"/>
                  <a:gd name="T35" fmla="*/ 5 h 5"/>
                  <a:gd name="T36" fmla="*/ 1 w 12"/>
                  <a:gd name="T37" fmla="*/ 5 h 5"/>
                  <a:gd name="T38" fmla="*/ 0 w 12"/>
                  <a:gd name="T39" fmla="*/ 5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5"/>
                  <a:gd name="T62" fmla="*/ 12 w 12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5">
                    <a:moveTo>
                      <a:pt x="0" y="5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1" name="Freeform 144"/>
              <p:cNvSpPr>
                <a:spLocks/>
              </p:cNvSpPr>
              <p:nvPr/>
            </p:nvSpPr>
            <p:spPr bwMode="auto">
              <a:xfrm>
                <a:off x="5118" y="2049"/>
                <a:ext cx="9" cy="20"/>
              </a:xfrm>
              <a:custGeom>
                <a:avLst/>
                <a:gdLst>
                  <a:gd name="T0" fmla="*/ 8 w 9"/>
                  <a:gd name="T1" fmla="*/ 20 h 20"/>
                  <a:gd name="T2" fmla="*/ 8 w 9"/>
                  <a:gd name="T3" fmla="*/ 18 h 20"/>
                  <a:gd name="T4" fmla="*/ 6 w 9"/>
                  <a:gd name="T5" fmla="*/ 17 h 20"/>
                  <a:gd name="T6" fmla="*/ 5 w 9"/>
                  <a:gd name="T7" fmla="*/ 15 h 20"/>
                  <a:gd name="T8" fmla="*/ 5 w 9"/>
                  <a:gd name="T9" fmla="*/ 13 h 20"/>
                  <a:gd name="T10" fmla="*/ 3 w 9"/>
                  <a:gd name="T11" fmla="*/ 12 h 20"/>
                  <a:gd name="T12" fmla="*/ 1 w 9"/>
                  <a:gd name="T13" fmla="*/ 10 h 20"/>
                  <a:gd name="T14" fmla="*/ 0 w 9"/>
                  <a:gd name="T15" fmla="*/ 8 h 20"/>
                  <a:gd name="T16" fmla="*/ 0 w 9"/>
                  <a:gd name="T17" fmla="*/ 7 h 20"/>
                  <a:gd name="T18" fmla="*/ 1 w 9"/>
                  <a:gd name="T19" fmla="*/ 0 h 20"/>
                  <a:gd name="T20" fmla="*/ 1 w 9"/>
                  <a:gd name="T21" fmla="*/ 2 h 20"/>
                  <a:gd name="T22" fmla="*/ 3 w 9"/>
                  <a:gd name="T23" fmla="*/ 3 h 20"/>
                  <a:gd name="T24" fmla="*/ 3 w 9"/>
                  <a:gd name="T25" fmla="*/ 7 h 20"/>
                  <a:gd name="T26" fmla="*/ 5 w 9"/>
                  <a:gd name="T27" fmla="*/ 8 h 20"/>
                  <a:gd name="T28" fmla="*/ 5 w 9"/>
                  <a:gd name="T29" fmla="*/ 12 h 20"/>
                  <a:gd name="T30" fmla="*/ 6 w 9"/>
                  <a:gd name="T31" fmla="*/ 13 h 20"/>
                  <a:gd name="T32" fmla="*/ 8 w 9"/>
                  <a:gd name="T33" fmla="*/ 15 h 20"/>
                  <a:gd name="T34" fmla="*/ 9 w 9"/>
                  <a:gd name="T35" fmla="*/ 18 h 20"/>
                  <a:gd name="T36" fmla="*/ 8 w 9"/>
                  <a:gd name="T37" fmla="*/ 20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20"/>
                  <a:gd name="T59" fmla="*/ 9 w 9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20">
                    <a:moveTo>
                      <a:pt x="8" y="20"/>
                    </a:moveTo>
                    <a:lnTo>
                      <a:pt x="8" y="18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9" y="18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2" name="Freeform 145"/>
              <p:cNvSpPr>
                <a:spLocks/>
              </p:cNvSpPr>
              <p:nvPr/>
            </p:nvSpPr>
            <p:spPr bwMode="auto">
              <a:xfrm>
                <a:off x="5118" y="2049"/>
                <a:ext cx="9" cy="20"/>
              </a:xfrm>
              <a:custGeom>
                <a:avLst/>
                <a:gdLst>
                  <a:gd name="T0" fmla="*/ 8 w 9"/>
                  <a:gd name="T1" fmla="*/ 20 h 20"/>
                  <a:gd name="T2" fmla="*/ 8 w 9"/>
                  <a:gd name="T3" fmla="*/ 18 h 20"/>
                  <a:gd name="T4" fmla="*/ 6 w 9"/>
                  <a:gd name="T5" fmla="*/ 17 h 20"/>
                  <a:gd name="T6" fmla="*/ 5 w 9"/>
                  <a:gd name="T7" fmla="*/ 15 h 20"/>
                  <a:gd name="T8" fmla="*/ 5 w 9"/>
                  <a:gd name="T9" fmla="*/ 13 h 20"/>
                  <a:gd name="T10" fmla="*/ 3 w 9"/>
                  <a:gd name="T11" fmla="*/ 12 h 20"/>
                  <a:gd name="T12" fmla="*/ 1 w 9"/>
                  <a:gd name="T13" fmla="*/ 10 h 20"/>
                  <a:gd name="T14" fmla="*/ 0 w 9"/>
                  <a:gd name="T15" fmla="*/ 8 h 20"/>
                  <a:gd name="T16" fmla="*/ 0 w 9"/>
                  <a:gd name="T17" fmla="*/ 7 h 20"/>
                  <a:gd name="T18" fmla="*/ 1 w 9"/>
                  <a:gd name="T19" fmla="*/ 0 h 20"/>
                  <a:gd name="T20" fmla="*/ 1 w 9"/>
                  <a:gd name="T21" fmla="*/ 2 h 20"/>
                  <a:gd name="T22" fmla="*/ 3 w 9"/>
                  <a:gd name="T23" fmla="*/ 3 h 20"/>
                  <a:gd name="T24" fmla="*/ 3 w 9"/>
                  <a:gd name="T25" fmla="*/ 7 h 20"/>
                  <a:gd name="T26" fmla="*/ 5 w 9"/>
                  <a:gd name="T27" fmla="*/ 8 h 20"/>
                  <a:gd name="T28" fmla="*/ 5 w 9"/>
                  <a:gd name="T29" fmla="*/ 12 h 20"/>
                  <a:gd name="T30" fmla="*/ 6 w 9"/>
                  <a:gd name="T31" fmla="*/ 13 h 20"/>
                  <a:gd name="T32" fmla="*/ 8 w 9"/>
                  <a:gd name="T33" fmla="*/ 15 h 20"/>
                  <a:gd name="T34" fmla="*/ 9 w 9"/>
                  <a:gd name="T35" fmla="*/ 18 h 20"/>
                  <a:gd name="T36" fmla="*/ 8 w 9"/>
                  <a:gd name="T37" fmla="*/ 20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20"/>
                  <a:gd name="T59" fmla="*/ 9 w 9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20">
                    <a:moveTo>
                      <a:pt x="8" y="20"/>
                    </a:moveTo>
                    <a:lnTo>
                      <a:pt x="8" y="18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9" y="18"/>
                    </a:lnTo>
                    <a:lnTo>
                      <a:pt x="8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3" name="Freeform 146"/>
              <p:cNvSpPr>
                <a:spLocks/>
              </p:cNvSpPr>
              <p:nvPr/>
            </p:nvSpPr>
            <p:spPr bwMode="auto">
              <a:xfrm>
                <a:off x="5223" y="2045"/>
                <a:ext cx="11" cy="24"/>
              </a:xfrm>
              <a:custGeom>
                <a:avLst/>
                <a:gdLst>
                  <a:gd name="T0" fmla="*/ 11 w 11"/>
                  <a:gd name="T1" fmla="*/ 24 h 24"/>
                  <a:gd name="T2" fmla="*/ 11 w 11"/>
                  <a:gd name="T3" fmla="*/ 19 h 24"/>
                  <a:gd name="T4" fmla="*/ 9 w 11"/>
                  <a:gd name="T5" fmla="*/ 17 h 24"/>
                  <a:gd name="T6" fmla="*/ 7 w 11"/>
                  <a:gd name="T7" fmla="*/ 16 h 24"/>
                  <a:gd name="T8" fmla="*/ 6 w 11"/>
                  <a:gd name="T9" fmla="*/ 14 h 24"/>
                  <a:gd name="T10" fmla="*/ 4 w 11"/>
                  <a:gd name="T11" fmla="*/ 12 h 24"/>
                  <a:gd name="T12" fmla="*/ 3 w 11"/>
                  <a:gd name="T13" fmla="*/ 9 h 24"/>
                  <a:gd name="T14" fmla="*/ 1 w 11"/>
                  <a:gd name="T15" fmla="*/ 6 h 24"/>
                  <a:gd name="T16" fmla="*/ 0 w 11"/>
                  <a:gd name="T17" fmla="*/ 4 h 24"/>
                  <a:gd name="T18" fmla="*/ 0 w 11"/>
                  <a:gd name="T19" fmla="*/ 0 h 24"/>
                  <a:gd name="T20" fmla="*/ 1 w 11"/>
                  <a:gd name="T21" fmla="*/ 2 h 24"/>
                  <a:gd name="T22" fmla="*/ 3 w 11"/>
                  <a:gd name="T23" fmla="*/ 6 h 24"/>
                  <a:gd name="T24" fmla="*/ 4 w 11"/>
                  <a:gd name="T25" fmla="*/ 9 h 24"/>
                  <a:gd name="T26" fmla="*/ 7 w 11"/>
                  <a:gd name="T27" fmla="*/ 12 h 24"/>
                  <a:gd name="T28" fmla="*/ 9 w 11"/>
                  <a:gd name="T29" fmla="*/ 14 h 24"/>
                  <a:gd name="T30" fmla="*/ 11 w 11"/>
                  <a:gd name="T31" fmla="*/ 17 h 24"/>
                  <a:gd name="T32" fmla="*/ 11 w 11"/>
                  <a:gd name="T33" fmla="*/ 21 h 24"/>
                  <a:gd name="T34" fmla="*/ 11 w 11"/>
                  <a:gd name="T35" fmla="*/ 24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4"/>
                  <a:gd name="T56" fmla="*/ 11 w 11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4">
                    <a:moveTo>
                      <a:pt x="11" y="24"/>
                    </a:moveTo>
                    <a:lnTo>
                      <a:pt x="11" y="19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4" name="Freeform 147"/>
              <p:cNvSpPr>
                <a:spLocks/>
              </p:cNvSpPr>
              <p:nvPr/>
            </p:nvSpPr>
            <p:spPr bwMode="auto">
              <a:xfrm>
                <a:off x="5223" y="2045"/>
                <a:ext cx="11" cy="24"/>
              </a:xfrm>
              <a:custGeom>
                <a:avLst/>
                <a:gdLst>
                  <a:gd name="T0" fmla="*/ 11 w 11"/>
                  <a:gd name="T1" fmla="*/ 24 h 24"/>
                  <a:gd name="T2" fmla="*/ 11 w 11"/>
                  <a:gd name="T3" fmla="*/ 19 h 24"/>
                  <a:gd name="T4" fmla="*/ 9 w 11"/>
                  <a:gd name="T5" fmla="*/ 17 h 24"/>
                  <a:gd name="T6" fmla="*/ 7 w 11"/>
                  <a:gd name="T7" fmla="*/ 16 h 24"/>
                  <a:gd name="T8" fmla="*/ 6 w 11"/>
                  <a:gd name="T9" fmla="*/ 14 h 24"/>
                  <a:gd name="T10" fmla="*/ 4 w 11"/>
                  <a:gd name="T11" fmla="*/ 12 h 24"/>
                  <a:gd name="T12" fmla="*/ 3 w 11"/>
                  <a:gd name="T13" fmla="*/ 9 h 24"/>
                  <a:gd name="T14" fmla="*/ 1 w 11"/>
                  <a:gd name="T15" fmla="*/ 6 h 24"/>
                  <a:gd name="T16" fmla="*/ 0 w 11"/>
                  <a:gd name="T17" fmla="*/ 4 h 24"/>
                  <a:gd name="T18" fmla="*/ 0 w 11"/>
                  <a:gd name="T19" fmla="*/ 0 h 24"/>
                  <a:gd name="T20" fmla="*/ 1 w 11"/>
                  <a:gd name="T21" fmla="*/ 2 h 24"/>
                  <a:gd name="T22" fmla="*/ 3 w 11"/>
                  <a:gd name="T23" fmla="*/ 6 h 24"/>
                  <a:gd name="T24" fmla="*/ 4 w 11"/>
                  <a:gd name="T25" fmla="*/ 9 h 24"/>
                  <a:gd name="T26" fmla="*/ 7 w 11"/>
                  <a:gd name="T27" fmla="*/ 12 h 24"/>
                  <a:gd name="T28" fmla="*/ 9 w 11"/>
                  <a:gd name="T29" fmla="*/ 14 h 24"/>
                  <a:gd name="T30" fmla="*/ 11 w 11"/>
                  <a:gd name="T31" fmla="*/ 17 h 24"/>
                  <a:gd name="T32" fmla="*/ 11 w 11"/>
                  <a:gd name="T33" fmla="*/ 21 h 24"/>
                  <a:gd name="T34" fmla="*/ 11 w 11"/>
                  <a:gd name="T35" fmla="*/ 24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4"/>
                  <a:gd name="T56" fmla="*/ 11 w 11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4">
                    <a:moveTo>
                      <a:pt x="11" y="24"/>
                    </a:moveTo>
                    <a:lnTo>
                      <a:pt x="11" y="19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5" name="Freeform 148"/>
              <p:cNvSpPr>
                <a:spLocks/>
              </p:cNvSpPr>
              <p:nvPr/>
            </p:nvSpPr>
            <p:spPr bwMode="auto">
              <a:xfrm>
                <a:off x="4752" y="2059"/>
                <a:ext cx="9" cy="7"/>
              </a:xfrm>
              <a:custGeom>
                <a:avLst/>
                <a:gdLst>
                  <a:gd name="T0" fmla="*/ 0 w 9"/>
                  <a:gd name="T1" fmla="*/ 7 h 7"/>
                  <a:gd name="T2" fmla="*/ 0 w 9"/>
                  <a:gd name="T3" fmla="*/ 5 h 7"/>
                  <a:gd name="T4" fmla="*/ 0 w 9"/>
                  <a:gd name="T5" fmla="*/ 3 h 7"/>
                  <a:gd name="T6" fmla="*/ 1 w 9"/>
                  <a:gd name="T7" fmla="*/ 3 h 7"/>
                  <a:gd name="T8" fmla="*/ 1 w 9"/>
                  <a:gd name="T9" fmla="*/ 2 h 7"/>
                  <a:gd name="T10" fmla="*/ 3 w 9"/>
                  <a:gd name="T11" fmla="*/ 2 h 7"/>
                  <a:gd name="T12" fmla="*/ 5 w 9"/>
                  <a:gd name="T13" fmla="*/ 2 h 7"/>
                  <a:gd name="T14" fmla="*/ 6 w 9"/>
                  <a:gd name="T15" fmla="*/ 0 h 7"/>
                  <a:gd name="T16" fmla="*/ 8 w 9"/>
                  <a:gd name="T17" fmla="*/ 0 h 7"/>
                  <a:gd name="T18" fmla="*/ 9 w 9"/>
                  <a:gd name="T19" fmla="*/ 2 h 7"/>
                  <a:gd name="T20" fmla="*/ 8 w 9"/>
                  <a:gd name="T21" fmla="*/ 2 h 7"/>
                  <a:gd name="T22" fmla="*/ 6 w 9"/>
                  <a:gd name="T23" fmla="*/ 3 h 7"/>
                  <a:gd name="T24" fmla="*/ 6 w 9"/>
                  <a:gd name="T25" fmla="*/ 3 h 7"/>
                  <a:gd name="T26" fmla="*/ 5 w 9"/>
                  <a:gd name="T27" fmla="*/ 5 h 7"/>
                  <a:gd name="T28" fmla="*/ 5 w 9"/>
                  <a:gd name="T29" fmla="*/ 5 h 7"/>
                  <a:gd name="T30" fmla="*/ 3 w 9"/>
                  <a:gd name="T31" fmla="*/ 5 h 7"/>
                  <a:gd name="T32" fmla="*/ 1 w 9"/>
                  <a:gd name="T33" fmla="*/ 7 h 7"/>
                  <a:gd name="T34" fmla="*/ 0 w 9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7"/>
                  <a:gd name="T56" fmla="*/ 9 w 9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6" name="Freeform 149"/>
              <p:cNvSpPr>
                <a:spLocks/>
              </p:cNvSpPr>
              <p:nvPr/>
            </p:nvSpPr>
            <p:spPr bwMode="auto">
              <a:xfrm>
                <a:off x="4752" y="2059"/>
                <a:ext cx="9" cy="7"/>
              </a:xfrm>
              <a:custGeom>
                <a:avLst/>
                <a:gdLst>
                  <a:gd name="T0" fmla="*/ 0 w 9"/>
                  <a:gd name="T1" fmla="*/ 7 h 7"/>
                  <a:gd name="T2" fmla="*/ 0 w 9"/>
                  <a:gd name="T3" fmla="*/ 5 h 7"/>
                  <a:gd name="T4" fmla="*/ 0 w 9"/>
                  <a:gd name="T5" fmla="*/ 3 h 7"/>
                  <a:gd name="T6" fmla="*/ 1 w 9"/>
                  <a:gd name="T7" fmla="*/ 3 h 7"/>
                  <a:gd name="T8" fmla="*/ 1 w 9"/>
                  <a:gd name="T9" fmla="*/ 2 h 7"/>
                  <a:gd name="T10" fmla="*/ 3 w 9"/>
                  <a:gd name="T11" fmla="*/ 2 h 7"/>
                  <a:gd name="T12" fmla="*/ 5 w 9"/>
                  <a:gd name="T13" fmla="*/ 2 h 7"/>
                  <a:gd name="T14" fmla="*/ 6 w 9"/>
                  <a:gd name="T15" fmla="*/ 0 h 7"/>
                  <a:gd name="T16" fmla="*/ 8 w 9"/>
                  <a:gd name="T17" fmla="*/ 0 h 7"/>
                  <a:gd name="T18" fmla="*/ 9 w 9"/>
                  <a:gd name="T19" fmla="*/ 2 h 7"/>
                  <a:gd name="T20" fmla="*/ 8 w 9"/>
                  <a:gd name="T21" fmla="*/ 2 h 7"/>
                  <a:gd name="T22" fmla="*/ 6 w 9"/>
                  <a:gd name="T23" fmla="*/ 3 h 7"/>
                  <a:gd name="T24" fmla="*/ 6 w 9"/>
                  <a:gd name="T25" fmla="*/ 3 h 7"/>
                  <a:gd name="T26" fmla="*/ 5 w 9"/>
                  <a:gd name="T27" fmla="*/ 5 h 7"/>
                  <a:gd name="T28" fmla="*/ 5 w 9"/>
                  <a:gd name="T29" fmla="*/ 5 h 7"/>
                  <a:gd name="T30" fmla="*/ 3 w 9"/>
                  <a:gd name="T31" fmla="*/ 5 h 7"/>
                  <a:gd name="T32" fmla="*/ 1 w 9"/>
                  <a:gd name="T33" fmla="*/ 7 h 7"/>
                  <a:gd name="T34" fmla="*/ 0 w 9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7"/>
                  <a:gd name="T56" fmla="*/ 9 w 9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" name="Freeform 150"/>
              <p:cNvSpPr>
                <a:spLocks/>
              </p:cNvSpPr>
              <p:nvPr/>
            </p:nvSpPr>
            <p:spPr bwMode="auto">
              <a:xfrm>
                <a:off x="5154" y="2039"/>
                <a:ext cx="15" cy="27"/>
              </a:xfrm>
              <a:custGeom>
                <a:avLst/>
                <a:gdLst>
                  <a:gd name="T0" fmla="*/ 15 w 15"/>
                  <a:gd name="T1" fmla="*/ 27 h 27"/>
                  <a:gd name="T2" fmla="*/ 14 w 15"/>
                  <a:gd name="T3" fmla="*/ 23 h 27"/>
                  <a:gd name="T4" fmla="*/ 11 w 15"/>
                  <a:gd name="T5" fmla="*/ 22 h 27"/>
                  <a:gd name="T6" fmla="*/ 9 w 15"/>
                  <a:gd name="T7" fmla="*/ 18 h 27"/>
                  <a:gd name="T8" fmla="*/ 8 w 15"/>
                  <a:gd name="T9" fmla="*/ 15 h 27"/>
                  <a:gd name="T10" fmla="*/ 6 w 15"/>
                  <a:gd name="T11" fmla="*/ 12 h 27"/>
                  <a:gd name="T12" fmla="*/ 5 w 15"/>
                  <a:gd name="T13" fmla="*/ 8 h 27"/>
                  <a:gd name="T14" fmla="*/ 3 w 15"/>
                  <a:gd name="T15" fmla="*/ 5 h 27"/>
                  <a:gd name="T16" fmla="*/ 0 w 15"/>
                  <a:gd name="T17" fmla="*/ 1 h 27"/>
                  <a:gd name="T18" fmla="*/ 1 w 15"/>
                  <a:gd name="T19" fmla="*/ 0 h 27"/>
                  <a:gd name="T20" fmla="*/ 3 w 15"/>
                  <a:gd name="T21" fmla="*/ 0 h 27"/>
                  <a:gd name="T22" fmla="*/ 5 w 15"/>
                  <a:gd name="T23" fmla="*/ 0 h 27"/>
                  <a:gd name="T24" fmla="*/ 5 w 15"/>
                  <a:gd name="T25" fmla="*/ 1 h 27"/>
                  <a:gd name="T26" fmla="*/ 5 w 15"/>
                  <a:gd name="T27" fmla="*/ 3 h 27"/>
                  <a:gd name="T28" fmla="*/ 6 w 15"/>
                  <a:gd name="T29" fmla="*/ 5 h 27"/>
                  <a:gd name="T30" fmla="*/ 6 w 15"/>
                  <a:gd name="T31" fmla="*/ 5 h 27"/>
                  <a:gd name="T32" fmla="*/ 6 w 15"/>
                  <a:gd name="T33" fmla="*/ 6 h 27"/>
                  <a:gd name="T34" fmla="*/ 6 w 15"/>
                  <a:gd name="T35" fmla="*/ 8 h 27"/>
                  <a:gd name="T36" fmla="*/ 9 w 15"/>
                  <a:gd name="T37" fmla="*/ 12 h 27"/>
                  <a:gd name="T38" fmla="*/ 9 w 15"/>
                  <a:gd name="T39" fmla="*/ 13 h 27"/>
                  <a:gd name="T40" fmla="*/ 11 w 15"/>
                  <a:gd name="T41" fmla="*/ 15 h 27"/>
                  <a:gd name="T42" fmla="*/ 11 w 15"/>
                  <a:gd name="T43" fmla="*/ 17 h 27"/>
                  <a:gd name="T44" fmla="*/ 12 w 15"/>
                  <a:gd name="T45" fmla="*/ 18 h 27"/>
                  <a:gd name="T46" fmla="*/ 12 w 15"/>
                  <a:gd name="T47" fmla="*/ 20 h 27"/>
                  <a:gd name="T48" fmla="*/ 14 w 15"/>
                  <a:gd name="T49" fmla="*/ 22 h 27"/>
                  <a:gd name="T50" fmla="*/ 14 w 15"/>
                  <a:gd name="T51" fmla="*/ 23 h 27"/>
                  <a:gd name="T52" fmla="*/ 15 w 15"/>
                  <a:gd name="T53" fmla="*/ 27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"/>
                  <a:gd name="T82" fmla="*/ 0 h 27"/>
                  <a:gd name="T83" fmla="*/ 15 w 15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" h="27">
                    <a:moveTo>
                      <a:pt x="15" y="27"/>
                    </a:moveTo>
                    <a:lnTo>
                      <a:pt x="14" y="23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8" y="15"/>
                    </a:lnTo>
                    <a:lnTo>
                      <a:pt x="6" y="12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" name="Freeform 151"/>
              <p:cNvSpPr>
                <a:spLocks/>
              </p:cNvSpPr>
              <p:nvPr/>
            </p:nvSpPr>
            <p:spPr bwMode="auto">
              <a:xfrm>
                <a:off x="5154" y="2039"/>
                <a:ext cx="15" cy="27"/>
              </a:xfrm>
              <a:custGeom>
                <a:avLst/>
                <a:gdLst>
                  <a:gd name="T0" fmla="*/ 15 w 15"/>
                  <a:gd name="T1" fmla="*/ 27 h 27"/>
                  <a:gd name="T2" fmla="*/ 14 w 15"/>
                  <a:gd name="T3" fmla="*/ 23 h 27"/>
                  <a:gd name="T4" fmla="*/ 11 w 15"/>
                  <a:gd name="T5" fmla="*/ 22 h 27"/>
                  <a:gd name="T6" fmla="*/ 9 w 15"/>
                  <a:gd name="T7" fmla="*/ 18 h 27"/>
                  <a:gd name="T8" fmla="*/ 8 w 15"/>
                  <a:gd name="T9" fmla="*/ 15 h 27"/>
                  <a:gd name="T10" fmla="*/ 6 w 15"/>
                  <a:gd name="T11" fmla="*/ 12 h 27"/>
                  <a:gd name="T12" fmla="*/ 5 w 15"/>
                  <a:gd name="T13" fmla="*/ 8 h 27"/>
                  <a:gd name="T14" fmla="*/ 3 w 15"/>
                  <a:gd name="T15" fmla="*/ 5 h 27"/>
                  <a:gd name="T16" fmla="*/ 0 w 15"/>
                  <a:gd name="T17" fmla="*/ 1 h 27"/>
                  <a:gd name="T18" fmla="*/ 1 w 15"/>
                  <a:gd name="T19" fmla="*/ 0 h 27"/>
                  <a:gd name="T20" fmla="*/ 3 w 15"/>
                  <a:gd name="T21" fmla="*/ 0 h 27"/>
                  <a:gd name="T22" fmla="*/ 5 w 15"/>
                  <a:gd name="T23" fmla="*/ 0 h 27"/>
                  <a:gd name="T24" fmla="*/ 5 w 15"/>
                  <a:gd name="T25" fmla="*/ 1 h 27"/>
                  <a:gd name="T26" fmla="*/ 5 w 15"/>
                  <a:gd name="T27" fmla="*/ 3 h 27"/>
                  <a:gd name="T28" fmla="*/ 6 w 15"/>
                  <a:gd name="T29" fmla="*/ 5 h 27"/>
                  <a:gd name="T30" fmla="*/ 6 w 15"/>
                  <a:gd name="T31" fmla="*/ 5 h 27"/>
                  <a:gd name="T32" fmla="*/ 6 w 15"/>
                  <a:gd name="T33" fmla="*/ 6 h 27"/>
                  <a:gd name="T34" fmla="*/ 6 w 15"/>
                  <a:gd name="T35" fmla="*/ 8 h 27"/>
                  <a:gd name="T36" fmla="*/ 9 w 15"/>
                  <a:gd name="T37" fmla="*/ 12 h 27"/>
                  <a:gd name="T38" fmla="*/ 9 w 15"/>
                  <a:gd name="T39" fmla="*/ 13 h 27"/>
                  <a:gd name="T40" fmla="*/ 11 w 15"/>
                  <a:gd name="T41" fmla="*/ 15 h 27"/>
                  <a:gd name="T42" fmla="*/ 11 w 15"/>
                  <a:gd name="T43" fmla="*/ 17 h 27"/>
                  <a:gd name="T44" fmla="*/ 12 w 15"/>
                  <a:gd name="T45" fmla="*/ 18 h 27"/>
                  <a:gd name="T46" fmla="*/ 12 w 15"/>
                  <a:gd name="T47" fmla="*/ 20 h 27"/>
                  <a:gd name="T48" fmla="*/ 14 w 15"/>
                  <a:gd name="T49" fmla="*/ 22 h 27"/>
                  <a:gd name="T50" fmla="*/ 14 w 15"/>
                  <a:gd name="T51" fmla="*/ 23 h 27"/>
                  <a:gd name="T52" fmla="*/ 15 w 15"/>
                  <a:gd name="T53" fmla="*/ 27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"/>
                  <a:gd name="T82" fmla="*/ 0 h 27"/>
                  <a:gd name="T83" fmla="*/ 15 w 15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" h="27">
                    <a:moveTo>
                      <a:pt x="15" y="27"/>
                    </a:moveTo>
                    <a:lnTo>
                      <a:pt x="14" y="23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8" y="15"/>
                    </a:lnTo>
                    <a:lnTo>
                      <a:pt x="6" y="12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5" y="2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" name="Freeform 152"/>
              <p:cNvSpPr>
                <a:spLocks/>
              </p:cNvSpPr>
              <p:nvPr/>
            </p:nvSpPr>
            <p:spPr bwMode="auto">
              <a:xfrm>
                <a:off x="5148" y="2045"/>
                <a:ext cx="11" cy="19"/>
              </a:xfrm>
              <a:custGeom>
                <a:avLst/>
                <a:gdLst>
                  <a:gd name="T0" fmla="*/ 7 w 11"/>
                  <a:gd name="T1" fmla="*/ 19 h 19"/>
                  <a:gd name="T2" fmla="*/ 7 w 11"/>
                  <a:gd name="T3" fmla="*/ 17 h 19"/>
                  <a:gd name="T4" fmla="*/ 6 w 11"/>
                  <a:gd name="T5" fmla="*/ 16 h 19"/>
                  <a:gd name="T6" fmla="*/ 4 w 11"/>
                  <a:gd name="T7" fmla="*/ 12 h 19"/>
                  <a:gd name="T8" fmla="*/ 4 w 11"/>
                  <a:gd name="T9" fmla="*/ 11 h 19"/>
                  <a:gd name="T10" fmla="*/ 3 w 11"/>
                  <a:gd name="T11" fmla="*/ 9 h 19"/>
                  <a:gd name="T12" fmla="*/ 1 w 11"/>
                  <a:gd name="T13" fmla="*/ 6 h 19"/>
                  <a:gd name="T14" fmla="*/ 1 w 11"/>
                  <a:gd name="T15" fmla="*/ 4 h 19"/>
                  <a:gd name="T16" fmla="*/ 0 w 11"/>
                  <a:gd name="T17" fmla="*/ 0 h 19"/>
                  <a:gd name="T18" fmla="*/ 1 w 11"/>
                  <a:gd name="T19" fmla="*/ 0 h 19"/>
                  <a:gd name="T20" fmla="*/ 3 w 11"/>
                  <a:gd name="T21" fmla="*/ 2 h 19"/>
                  <a:gd name="T22" fmla="*/ 4 w 11"/>
                  <a:gd name="T23" fmla="*/ 4 h 19"/>
                  <a:gd name="T24" fmla="*/ 4 w 11"/>
                  <a:gd name="T25" fmla="*/ 6 h 19"/>
                  <a:gd name="T26" fmla="*/ 6 w 11"/>
                  <a:gd name="T27" fmla="*/ 9 h 19"/>
                  <a:gd name="T28" fmla="*/ 6 w 11"/>
                  <a:gd name="T29" fmla="*/ 11 h 19"/>
                  <a:gd name="T30" fmla="*/ 7 w 11"/>
                  <a:gd name="T31" fmla="*/ 14 h 19"/>
                  <a:gd name="T32" fmla="*/ 9 w 11"/>
                  <a:gd name="T33" fmla="*/ 16 h 19"/>
                  <a:gd name="T34" fmla="*/ 11 w 11"/>
                  <a:gd name="T35" fmla="*/ 19 h 19"/>
                  <a:gd name="T36" fmla="*/ 7 w 11"/>
                  <a:gd name="T37" fmla="*/ 19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9"/>
                  <a:gd name="T59" fmla="*/ 11 w 11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9">
                    <a:moveTo>
                      <a:pt x="7" y="19"/>
                    </a:moveTo>
                    <a:lnTo>
                      <a:pt x="7" y="17"/>
                    </a:lnTo>
                    <a:lnTo>
                      <a:pt x="6" y="16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" name="Freeform 153"/>
              <p:cNvSpPr>
                <a:spLocks/>
              </p:cNvSpPr>
              <p:nvPr/>
            </p:nvSpPr>
            <p:spPr bwMode="auto">
              <a:xfrm>
                <a:off x="5148" y="2045"/>
                <a:ext cx="11" cy="19"/>
              </a:xfrm>
              <a:custGeom>
                <a:avLst/>
                <a:gdLst>
                  <a:gd name="T0" fmla="*/ 7 w 11"/>
                  <a:gd name="T1" fmla="*/ 19 h 19"/>
                  <a:gd name="T2" fmla="*/ 7 w 11"/>
                  <a:gd name="T3" fmla="*/ 17 h 19"/>
                  <a:gd name="T4" fmla="*/ 6 w 11"/>
                  <a:gd name="T5" fmla="*/ 16 h 19"/>
                  <a:gd name="T6" fmla="*/ 4 w 11"/>
                  <a:gd name="T7" fmla="*/ 12 h 19"/>
                  <a:gd name="T8" fmla="*/ 4 w 11"/>
                  <a:gd name="T9" fmla="*/ 11 h 19"/>
                  <a:gd name="T10" fmla="*/ 3 w 11"/>
                  <a:gd name="T11" fmla="*/ 9 h 19"/>
                  <a:gd name="T12" fmla="*/ 1 w 11"/>
                  <a:gd name="T13" fmla="*/ 6 h 19"/>
                  <a:gd name="T14" fmla="*/ 1 w 11"/>
                  <a:gd name="T15" fmla="*/ 4 h 19"/>
                  <a:gd name="T16" fmla="*/ 0 w 11"/>
                  <a:gd name="T17" fmla="*/ 0 h 19"/>
                  <a:gd name="T18" fmla="*/ 1 w 11"/>
                  <a:gd name="T19" fmla="*/ 0 h 19"/>
                  <a:gd name="T20" fmla="*/ 3 w 11"/>
                  <a:gd name="T21" fmla="*/ 2 h 19"/>
                  <a:gd name="T22" fmla="*/ 4 w 11"/>
                  <a:gd name="T23" fmla="*/ 4 h 19"/>
                  <a:gd name="T24" fmla="*/ 4 w 11"/>
                  <a:gd name="T25" fmla="*/ 6 h 19"/>
                  <a:gd name="T26" fmla="*/ 6 w 11"/>
                  <a:gd name="T27" fmla="*/ 9 h 19"/>
                  <a:gd name="T28" fmla="*/ 6 w 11"/>
                  <a:gd name="T29" fmla="*/ 11 h 19"/>
                  <a:gd name="T30" fmla="*/ 7 w 11"/>
                  <a:gd name="T31" fmla="*/ 14 h 19"/>
                  <a:gd name="T32" fmla="*/ 9 w 11"/>
                  <a:gd name="T33" fmla="*/ 16 h 19"/>
                  <a:gd name="T34" fmla="*/ 11 w 11"/>
                  <a:gd name="T35" fmla="*/ 19 h 19"/>
                  <a:gd name="T36" fmla="*/ 7 w 11"/>
                  <a:gd name="T37" fmla="*/ 19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9"/>
                  <a:gd name="T59" fmla="*/ 11 w 11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9">
                    <a:moveTo>
                      <a:pt x="7" y="19"/>
                    </a:moveTo>
                    <a:lnTo>
                      <a:pt x="7" y="17"/>
                    </a:lnTo>
                    <a:lnTo>
                      <a:pt x="6" y="16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7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" name="Freeform 154"/>
              <p:cNvSpPr>
                <a:spLocks/>
              </p:cNvSpPr>
              <p:nvPr/>
            </p:nvSpPr>
            <p:spPr bwMode="auto">
              <a:xfrm>
                <a:off x="5082" y="2035"/>
                <a:ext cx="33" cy="29"/>
              </a:xfrm>
              <a:custGeom>
                <a:avLst/>
                <a:gdLst>
                  <a:gd name="T0" fmla="*/ 14 w 33"/>
                  <a:gd name="T1" fmla="*/ 26 h 29"/>
                  <a:gd name="T2" fmla="*/ 11 w 33"/>
                  <a:gd name="T3" fmla="*/ 19 h 29"/>
                  <a:gd name="T4" fmla="*/ 6 w 33"/>
                  <a:gd name="T5" fmla="*/ 12 h 29"/>
                  <a:gd name="T6" fmla="*/ 3 w 33"/>
                  <a:gd name="T7" fmla="*/ 7 h 29"/>
                  <a:gd name="T8" fmla="*/ 0 w 33"/>
                  <a:gd name="T9" fmla="*/ 0 h 29"/>
                  <a:gd name="T10" fmla="*/ 5 w 33"/>
                  <a:gd name="T11" fmla="*/ 2 h 29"/>
                  <a:gd name="T12" fmla="*/ 6 w 33"/>
                  <a:gd name="T13" fmla="*/ 4 h 29"/>
                  <a:gd name="T14" fmla="*/ 8 w 33"/>
                  <a:gd name="T15" fmla="*/ 5 h 29"/>
                  <a:gd name="T16" fmla="*/ 9 w 33"/>
                  <a:gd name="T17" fmla="*/ 9 h 29"/>
                  <a:gd name="T18" fmla="*/ 12 w 33"/>
                  <a:gd name="T19" fmla="*/ 12 h 29"/>
                  <a:gd name="T20" fmla="*/ 12 w 33"/>
                  <a:gd name="T21" fmla="*/ 10 h 29"/>
                  <a:gd name="T22" fmla="*/ 11 w 33"/>
                  <a:gd name="T23" fmla="*/ 7 h 29"/>
                  <a:gd name="T24" fmla="*/ 11 w 33"/>
                  <a:gd name="T25" fmla="*/ 5 h 29"/>
                  <a:gd name="T26" fmla="*/ 9 w 33"/>
                  <a:gd name="T27" fmla="*/ 2 h 29"/>
                  <a:gd name="T28" fmla="*/ 14 w 33"/>
                  <a:gd name="T29" fmla="*/ 5 h 29"/>
                  <a:gd name="T30" fmla="*/ 16 w 33"/>
                  <a:gd name="T31" fmla="*/ 10 h 29"/>
                  <a:gd name="T32" fmla="*/ 17 w 33"/>
                  <a:gd name="T33" fmla="*/ 14 h 29"/>
                  <a:gd name="T34" fmla="*/ 20 w 33"/>
                  <a:gd name="T35" fmla="*/ 17 h 29"/>
                  <a:gd name="T36" fmla="*/ 23 w 33"/>
                  <a:gd name="T37" fmla="*/ 21 h 29"/>
                  <a:gd name="T38" fmla="*/ 23 w 33"/>
                  <a:gd name="T39" fmla="*/ 17 h 29"/>
                  <a:gd name="T40" fmla="*/ 23 w 33"/>
                  <a:gd name="T41" fmla="*/ 14 h 29"/>
                  <a:gd name="T42" fmla="*/ 22 w 33"/>
                  <a:gd name="T43" fmla="*/ 10 h 29"/>
                  <a:gd name="T44" fmla="*/ 22 w 33"/>
                  <a:gd name="T45" fmla="*/ 5 h 29"/>
                  <a:gd name="T46" fmla="*/ 23 w 33"/>
                  <a:gd name="T47" fmla="*/ 9 h 29"/>
                  <a:gd name="T48" fmla="*/ 25 w 33"/>
                  <a:gd name="T49" fmla="*/ 12 h 29"/>
                  <a:gd name="T50" fmla="*/ 26 w 33"/>
                  <a:gd name="T51" fmla="*/ 16 h 29"/>
                  <a:gd name="T52" fmla="*/ 28 w 33"/>
                  <a:gd name="T53" fmla="*/ 21 h 29"/>
                  <a:gd name="T54" fmla="*/ 31 w 33"/>
                  <a:gd name="T55" fmla="*/ 27 h 29"/>
                  <a:gd name="T56" fmla="*/ 30 w 33"/>
                  <a:gd name="T57" fmla="*/ 26 h 29"/>
                  <a:gd name="T58" fmla="*/ 26 w 33"/>
                  <a:gd name="T59" fmla="*/ 24 h 29"/>
                  <a:gd name="T60" fmla="*/ 25 w 33"/>
                  <a:gd name="T61" fmla="*/ 24 h 29"/>
                  <a:gd name="T62" fmla="*/ 22 w 33"/>
                  <a:gd name="T63" fmla="*/ 26 h 29"/>
                  <a:gd name="T64" fmla="*/ 20 w 33"/>
                  <a:gd name="T65" fmla="*/ 22 h 29"/>
                  <a:gd name="T66" fmla="*/ 17 w 33"/>
                  <a:gd name="T67" fmla="*/ 19 h 29"/>
                  <a:gd name="T68" fmla="*/ 14 w 33"/>
                  <a:gd name="T69" fmla="*/ 16 h 29"/>
                  <a:gd name="T70" fmla="*/ 11 w 33"/>
                  <a:gd name="T71" fmla="*/ 16 h 29"/>
                  <a:gd name="T72" fmla="*/ 14 w 33"/>
                  <a:gd name="T73" fmla="*/ 29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29"/>
                  <a:gd name="T113" fmla="*/ 33 w 33"/>
                  <a:gd name="T114" fmla="*/ 29 h 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29">
                    <a:moveTo>
                      <a:pt x="14" y="29"/>
                    </a:moveTo>
                    <a:lnTo>
                      <a:pt x="14" y="26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8" y="21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14" y="2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" name="Freeform 155"/>
              <p:cNvSpPr>
                <a:spLocks/>
              </p:cNvSpPr>
              <p:nvPr/>
            </p:nvSpPr>
            <p:spPr bwMode="auto">
              <a:xfrm>
                <a:off x="5082" y="2035"/>
                <a:ext cx="33" cy="29"/>
              </a:xfrm>
              <a:custGeom>
                <a:avLst/>
                <a:gdLst>
                  <a:gd name="T0" fmla="*/ 14 w 33"/>
                  <a:gd name="T1" fmla="*/ 26 h 29"/>
                  <a:gd name="T2" fmla="*/ 11 w 33"/>
                  <a:gd name="T3" fmla="*/ 19 h 29"/>
                  <a:gd name="T4" fmla="*/ 6 w 33"/>
                  <a:gd name="T5" fmla="*/ 12 h 29"/>
                  <a:gd name="T6" fmla="*/ 3 w 33"/>
                  <a:gd name="T7" fmla="*/ 7 h 29"/>
                  <a:gd name="T8" fmla="*/ 0 w 33"/>
                  <a:gd name="T9" fmla="*/ 0 h 29"/>
                  <a:gd name="T10" fmla="*/ 5 w 33"/>
                  <a:gd name="T11" fmla="*/ 2 h 29"/>
                  <a:gd name="T12" fmla="*/ 6 w 33"/>
                  <a:gd name="T13" fmla="*/ 4 h 29"/>
                  <a:gd name="T14" fmla="*/ 8 w 33"/>
                  <a:gd name="T15" fmla="*/ 5 h 29"/>
                  <a:gd name="T16" fmla="*/ 9 w 33"/>
                  <a:gd name="T17" fmla="*/ 9 h 29"/>
                  <a:gd name="T18" fmla="*/ 12 w 33"/>
                  <a:gd name="T19" fmla="*/ 12 h 29"/>
                  <a:gd name="T20" fmla="*/ 12 w 33"/>
                  <a:gd name="T21" fmla="*/ 10 h 29"/>
                  <a:gd name="T22" fmla="*/ 11 w 33"/>
                  <a:gd name="T23" fmla="*/ 7 h 29"/>
                  <a:gd name="T24" fmla="*/ 11 w 33"/>
                  <a:gd name="T25" fmla="*/ 5 h 29"/>
                  <a:gd name="T26" fmla="*/ 9 w 33"/>
                  <a:gd name="T27" fmla="*/ 2 h 29"/>
                  <a:gd name="T28" fmla="*/ 14 w 33"/>
                  <a:gd name="T29" fmla="*/ 5 h 29"/>
                  <a:gd name="T30" fmla="*/ 16 w 33"/>
                  <a:gd name="T31" fmla="*/ 10 h 29"/>
                  <a:gd name="T32" fmla="*/ 17 w 33"/>
                  <a:gd name="T33" fmla="*/ 14 h 29"/>
                  <a:gd name="T34" fmla="*/ 20 w 33"/>
                  <a:gd name="T35" fmla="*/ 17 h 29"/>
                  <a:gd name="T36" fmla="*/ 23 w 33"/>
                  <a:gd name="T37" fmla="*/ 21 h 29"/>
                  <a:gd name="T38" fmla="*/ 23 w 33"/>
                  <a:gd name="T39" fmla="*/ 17 h 29"/>
                  <a:gd name="T40" fmla="*/ 23 w 33"/>
                  <a:gd name="T41" fmla="*/ 14 h 29"/>
                  <a:gd name="T42" fmla="*/ 22 w 33"/>
                  <a:gd name="T43" fmla="*/ 10 h 29"/>
                  <a:gd name="T44" fmla="*/ 22 w 33"/>
                  <a:gd name="T45" fmla="*/ 5 h 29"/>
                  <a:gd name="T46" fmla="*/ 23 w 33"/>
                  <a:gd name="T47" fmla="*/ 9 h 29"/>
                  <a:gd name="T48" fmla="*/ 25 w 33"/>
                  <a:gd name="T49" fmla="*/ 12 h 29"/>
                  <a:gd name="T50" fmla="*/ 26 w 33"/>
                  <a:gd name="T51" fmla="*/ 16 h 29"/>
                  <a:gd name="T52" fmla="*/ 28 w 33"/>
                  <a:gd name="T53" fmla="*/ 21 h 29"/>
                  <a:gd name="T54" fmla="*/ 31 w 33"/>
                  <a:gd name="T55" fmla="*/ 27 h 29"/>
                  <a:gd name="T56" fmla="*/ 30 w 33"/>
                  <a:gd name="T57" fmla="*/ 26 h 29"/>
                  <a:gd name="T58" fmla="*/ 26 w 33"/>
                  <a:gd name="T59" fmla="*/ 24 h 29"/>
                  <a:gd name="T60" fmla="*/ 25 w 33"/>
                  <a:gd name="T61" fmla="*/ 24 h 29"/>
                  <a:gd name="T62" fmla="*/ 22 w 33"/>
                  <a:gd name="T63" fmla="*/ 26 h 29"/>
                  <a:gd name="T64" fmla="*/ 20 w 33"/>
                  <a:gd name="T65" fmla="*/ 22 h 29"/>
                  <a:gd name="T66" fmla="*/ 17 w 33"/>
                  <a:gd name="T67" fmla="*/ 19 h 29"/>
                  <a:gd name="T68" fmla="*/ 14 w 33"/>
                  <a:gd name="T69" fmla="*/ 16 h 29"/>
                  <a:gd name="T70" fmla="*/ 11 w 33"/>
                  <a:gd name="T71" fmla="*/ 16 h 29"/>
                  <a:gd name="T72" fmla="*/ 14 w 33"/>
                  <a:gd name="T73" fmla="*/ 29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29"/>
                  <a:gd name="T113" fmla="*/ 33 w 33"/>
                  <a:gd name="T114" fmla="*/ 29 h 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29">
                    <a:moveTo>
                      <a:pt x="14" y="29"/>
                    </a:moveTo>
                    <a:lnTo>
                      <a:pt x="14" y="26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8" y="21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14" y="22"/>
                    </a:lnTo>
                    <a:lnTo>
                      <a:pt x="14" y="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3" name="Freeform 156"/>
              <p:cNvSpPr>
                <a:spLocks/>
              </p:cNvSpPr>
              <p:nvPr/>
            </p:nvSpPr>
            <p:spPr bwMode="auto">
              <a:xfrm>
                <a:off x="3729" y="2054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5 w 6"/>
                  <a:gd name="T3" fmla="*/ 7 h 8"/>
                  <a:gd name="T4" fmla="*/ 5 w 6"/>
                  <a:gd name="T5" fmla="*/ 5 h 8"/>
                  <a:gd name="T6" fmla="*/ 3 w 6"/>
                  <a:gd name="T7" fmla="*/ 5 h 8"/>
                  <a:gd name="T8" fmla="*/ 1 w 6"/>
                  <a:gd name="T9" fmla="*/ 3 h 8"/>
                  <a:gd name="T10" fmla="*/ 1 w 6"/>
                  <a:gd name="T11" fmla="*/ 3 h 8"/>
                  <a:gd name="T12" fmla="*/ 0 w 6"/>
                  <a:gd name="T13" fmla="*/ 2 h 8"/>
                  <a:gd name="T14" fmla="*/ 0 w 6"/>
                  <a:gd name="T15" fmla="*/ 2 h 8"/>
                  <a:gd name="T16" fmla="*/ 0 w 6"/>
                  <a:gd name="T17" fmla="*/ 0 h 8"/>
                  <a:gd name="T18" fmla="*/ 0 w 6"/>
                  <a:gd name="T19" fmla="*/ 0 h 8"/>
                  <a:gd name="T20" fmla="*/ 1 w 6"/>
                  <a:gd name="T21" fmla="*/ 0 h 8"/>
                  <a:gd name="T22" fmla="*/ 1 w 6"/>
                  <a:gd name="T23" fmla="*/ 2 h 8"/>
                  <a:gd name="T24" fmla="*/ 3 w 6"/>
                  <a:gd name="T25" fmla="*/ 2 h 8"/>
                  <a:gd name="T26" fmla="*/ 3 w 6"/>
                  <a:gd name="T27" fmla="*/ 3 h 8"/>
                  <a:gd name="T28" fmla="*/ 5 w 6"/>
                  <a:gd name="T29" fmla="*/ 5 h 8"/>
                  <a:gd name="T30" fmla="*/ 5 w 6"/>
                  <a:gd name="T31" fmla="*/ 7 h 8"/>
                  <a:gd name="T32" fmla="*/ 6 w 6"/>
                  <a:gd name="T33" fmla="*/ 8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8"/>
                  <a:gd name="T53" fmla="*/ 6 w 6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8">
                    <a:moveTo>
                      <a:pt x="6" y="8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4" name="Freeform 157"/>
              <p:cNvSpPr>
                <a:spLocks/>
              </p:cNvSpPr>
              <p:nvPr/>
            </p:nvSpPr>
            <p:spPr bwMode="auto">
              <a:xfrm>
                <a:off x="3729" y="2054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5 w 6"/>
                  <a:gd name="T3" fmla="*/ 7 h 8"/>
                  <a:gd name="T4" fmla="*/ 5 w 6"/>
                  <a:gd name="T5" fmla="*/ 5 h 8"/>
                  <a:gd name="T6" fmla="*/ 3 w 6"/>
                  <a:gd name="T7" fmla="*/ 5 h 8"/>
                  <a:gd name="T8" fmla="*/ 1 w 6"/>
                  <a:gd name="T9" fmla="*/ 3 h 8"/>
                  <a:gd name="T10" fmla="*/ 1 w 6"/>
                  <a:gd name="T11" fmla="*/ 3 h 8"/>
                  <a:gd name="T12" fmla="*/ 0 w 6"/>
                  <a:gd name="T13" fmla="*/ 2 h 8"/>
                  <a:gd name="T14" fmla="*/ 0 w 6"/>
                  <a:gd name="T15" fmla="*/ 2 h 8"/>
                  <a:gd name="T16" fmla="*/ 0 w 6"/>
                  <a:gd name="T17" fmla="*/ 0 h 8"/>
                  <a:gd name="T18" fmla="*/ 0 w 6"/>
                  <a:gd name="T19" fmla="*/ 0 h 8"/>
                  <a:gd name="T20" fmla="*/ 1 w 6"/>
                  <a:gd name="T21" fmla="*/ 0 h 8"/>
                  <a:gd name="T22" fmla="*/ 1 w 6"/>
                  <a:gd name="T23" fmla="*/ 2 h 8"/>
                  <a:gd name="T24" fmla="*/ 3 w 6"/>
                  <a:gd name="T25" fmla="*/ 2 h 8"/>
                  <a:gd name="T26" fmla="*/ 3 w 6"/>
                  <a:gd name="T27" fmla="*/ 3 h 8"/>
                  <a:gd name="T28" fmla="*/ 5 w 6"/>
                  <a:gd name="T29" fmla="*/ 5 h 8"/>
                  <a:gd name="T30" fmla="*/ 5 w 6"/>
                  <a:gd name="T31" fmla="*/ 7 h 8"/>
                  <a:gd name="T32" fmla="*/ 6 w 6"/>
                  <a:gd name="T33" fmla="*/ 8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8"/>
                  <a:gd name="T53" fmla="*/ 6 w 6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8">
                    <a:moveTo>
                      <a:pt x="6" y="8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5" name="Freeform 158"/>
              <p:cNvSpPr>
                <a:spLocks/>
              </p:cNvSpPr>
              <p:nvPr/>
            </p:nvSpPr>
            <p:spPr bwMode="auto">
              <a:xfrm>
                <a:off x="4331" y="206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6" name="Freeform 159"/>
              <p:cNvSpPr>
                <a:spLocks/>
              </p:cNvSpPr>
              <p:nvPr/>
            </p:nvSpPr>
            <p:spPr bwMode="auto">
              <a:xfrm>
                <a:off x="4331" y="206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7" name="Freeform 160"/>
              <p:cNvSpPr>
                <a:spLocks/>
              </p:cNvSpPr>
              <p:nvPr/>
            </p:nvSpPr>
            <p:spPr bwMode="auto">
              <a:xfrm>
                <a:off x="4700" y="1981"/>
                <a:ext cx="24" cy="81"/>
              </a:xfrm>
              <a:custGeom>
                <a:avLst/>
                <a:gdLst>
                  <a:gd name="T0" fmla="*/ 8 w 24"/>
                  <a:gd name="T1" fmla="*/ 81 h 81"/>
                  <a:gd name="T2" fmla="*/ 6 w 24"/>
                  <a:gd name="T3" fmla="*/ 78 h 81"/>
                  <a:gd name="T4" fmla="*/ 6 w 24"/>
                  <a:gd name="T5" fmla="*/ 68 h 81"/>
                  <a:gd name="T6" fmla="*/ 5 w 24"/>
                  <a:gd name="T7" fmla="*/ 59 h 81"/>
                  <a:gd name="T8" fmla="*/ 5 w 24"/>
                  <a:gd name="T9" fmla="*/ 51 h 81"/>
                  <a:gd name="T10" fmla="*/ 3 w 24"/>
                  <a:gd name="T11" fmla="*/ 41 h 81"/>
                  <a:gd name="T12" fmla="*/ 2 w 24"/>
                  <a:gd name="T13" fmla="*/ 32 h 81"/>
                  <a:gd name="T14" fmla="*/ 0 w 24"/>
                  <a:gd name="T15" fmla="*/ 22 h 81"/>
                  <a:gd name="T16" fmla="*/ 0 w 24"/>
                  <a:gd name="T17" fmla="*/ 14 h 81"/>
                  <a:gd name="T18" fmla="*/ 0 w 24"/>
                  <a:gd name="T19" fmla="*/ 4 h 81"/>
                  <a:gd name="T20" fmla="*/ 0 w 24"/>
                  <a:gd name="T21" fmla="*/ 2 h 81"/>
                  <a:gd name="T22" fmla="*/ 2 w 24"/>
                  <a:gd name="T23" fmla="*/ 2 h 81"/>
                  <a:gd name="T24" fmla="*/ 2 w 24"/>
                  <a:gd name="T25" fmla="*/ 0 h 81"/>
                  <a:gd name="T26" fmla="*/ 3 w 24"/>
                  <a:gd name="T27" fmla="*/ 0 h 81"/>
                  <a:gd name="T28" fmla="*/ 5 w 24"/>
                  <a:gd name="T29" fmla="*/ 0 h 81"/>
                  <a:gd name="T30" fmla="*/ 5 w 24"/>
                  <a:gd name="T31" fmla="*/ 0 h 81"/>
                  <a:gd name="T32" fmla="*/ 6 w 24"/>
                  <a:gd name="T33" fmla="*/ 0 h 81"/>
                  <a:gd name="T34" fmla="*/ 8 w 24"/>
                  <a:gd name="T35" fmla="*/ 0 h 81"/>
                  <a:gd name="T36" fmla="*/ 10 w 24"/>
                  <a:gd name="T37" fmla="*/ 10 h 81"/>
                  <a:gd name="T38" fmla="*/ 13 w 24"/>
                  <a:gd name="T39" fmla="*/ 19 h 81"/>
                  <a:gd name="T40" fmla="*/ 16 w 24"/>
                  <a:gd name="T41" fmla="*/ 29 h 81"/>
                  <a:gd name="T42" fmla="*/ 17 w 24"/>
                  <a:gd name="T43" fmla="*/ 37 h 81"/>
                  <a:gd name="T44" fmla="*/ 21 w 24"/>
                  <a:gd name="T45" fmla="*/ 48 h 81"/>
                  <a:gd name="T46" fmla="*/ 22 w 24"/>
                  <a:gd name="T47" fmla="*/ 56 h 81"/>
                  <a:gd name="T48" fmla="*/ 22 w 24"/>
                  <a:gd name="T49" fmla="*/ 66 h 81"/>
                  <a:gd name="T50" fmla="*/ 24 w 24"/>
                  <a:gd name="T51" fmla="*/ 76 h 81"/>
                  <a:gd name="T52" fmla="*/ 22 w 24"/>
                  <a:gd name="T53" fmla="*/ 76 h 81"/>
                  <a:gd name="T54" fmla="*/ 19 w 24"/>
                  <a:gd name="T55" fmla="*/ 78 h 81"/>
                  <a:gd name="T56" fmla="*/ 17 w 24"/>
                  <a:gd name="T57" fmla="*/ 78 h 81"/>
                  <a:gd name="T58" fmla="*/ 16 w 24"/>
                  <a:gd name="T59" fmla="*/ 78 h 81"/>
                  <a:gd name="T60" fmla="*/ 14 w 24"/>
                  <a:gd name="T61" fmla="*/ 80 h 81"/>
                  <a:gd name="T62" fmla="*/ 13 w 24"/>
                  <a:gd name="T63" fmla="*/ 80 h 81"/>
                  <a:gd name="T64" fmla="*/ 10 w 24"/>
                  <a:gd name="T65" fmla="*/ 81 h 81"/>
                  <a:gd name="T66" fmla="*/ 8 w 24"/>
                  <a:gd name="T67" fmla="*/ 81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81"/>
                  <a:gd name="T104" fmla="*/ 24 w 24"/>
                  <a:gd name="T105" fmla="*/ 81 h 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81">
                    <a:moveTo>
                      <a:pt x="8" y="81"/>
                    </a:moveTo>
                    <a:lnTo>
                      <a:pt x="6" y="78"/>
                    </a:lnTo>
                    <a:lnTo>
                      <a:pt x="6" y="68"/>
                    </a:lnTo>
                    <a:lnTo>
                      <a:pt x="5" y="59"/>
                    </a:lnTo>
                    <a:lnTo>
                      <a:pt x="5" y="51"/>
                    </a:lnTo>
                    <a:lnTo>
                      <a:pt x="3" y="41"/>
                    </a:lnTo>
                    <a:lnTo>
                      <a:pt x="2" y="3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0"/>
                    </a:lnTo>
                    <a:lnTo>
                      <a:pt x="13" y="19"/>
                    </a:lnTo>
                    <a:lnTo>
                      <a:pt x="16" y="29"/>
                    </a:lnTo>
                    <a:lnTo>
                      <a:pt x="17" y="37"/>
                    </a:lnTo>
                    <a:lnTo>
                      <a:pt x="21" y="48"/>
                    </a:lnTo>
                    <a:lnTo>
                      <a:pt x="22" y="56"/>
                    </a:lnTo>
                    <a:lnTo>
                      <a:pt x="22" y="66"/>
                    </a:lnTo>
                    <a:lnTo>
                      <a:pt x="24" y="76"/>
                    </a:lnTo>
                    <a:lnTo>
                      <a:pt x="22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4" y="80"/>
                    </a:lnTo>
                    <a:lnTo>
                      <a:pt x="13" y="80"/>
                    </a:lnTo>
                    <a:lnTo>
                      <a:pt x="10" y="81"/>
                    </a:lnTo>
                    <a:lnTo>
                      <a:pt x="8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8" name="Freeform 161"/>
              <p:cNvSpPr>
                <a:spLocks/>
              </p:cNvSpPr>
              <p:nvPr/>
            </p:nvSpPr>
            <p:spPr bwMode="auto">
              <a:xfrm>
                <a:off x="4700" y="1981"/>
                <a:ext cx="24" cy="81"/>
              </a:xfrm>
              <a:custGeom>
                <a:avLst/>
                <a:gdLst>
                  <a:gd name="T0" fmla="*/ 8 w 24"/>
                  <a:gd name="T1" fmla="*/ 81 h 81"/>
                  <a:gd name="T2" fmla="*/ 6 w 24"/>
                  <a:gd name="T3" fmla="*/ 78 h 81"/>
                  <a:gd name="T4" fmla="*/ 6 w 24"/>
                  <a:gd name="T5" fmla="*/ 68 h 81"/>
                  <a:gd name="T6" fmla="*/ 5 w 24"/>
                  <a:gd name="T7" fmla="*/ 59 h 81"/>
                  <a:gd name="T8" fmla="*/ 5 w 24"/>
                  <a:gd name="T9" fmla="*/ 51 h 81"/>
                  <a:gd name="T10" fmla="*/ 3 w 24"/>
                  <a:gd name="T11" fmla="*/ 41 h 81"/>
                  <a:gd name="T12" fmla="*/ 2 w 24"/>
                  <a:gd name="T13" fmla="*/ 32 h 81"/>
                  <a:gd name="T14" fmla="*/ 0 w 24"/>
                  <a:gd name="T15" fmla="*/ 22 h 81"/>
                  <a:gd name="T16" fmla="*/ 0 w 24"/>
                  <a:gd name="T17" fmla="*/ 14 h 81"/>
                  <a:gd name="T18" fmla="*/ 0 w 24"/>
                  <a:gd name="T19" fmla="*/ 4 h 81"/>
                  <a:gd name="T20" fmla="*/ 0 w 24"/>
                  <a:gd name="T21" fmla="*/ 2 h 81"/>
                  <a:gd name="T22" fmla="*/ 2 w 24"/>
                  <a:gd name="T23" fmla="*/ 2 h 81"/>
                  <a:gd name="T24" fmla="*/ 2 w 24"/>
                  <a:gd name="T25" fmla="*/ 0 h 81"/>
                  <a:gd name="T26" fmla="*/ 3 w 24"/>
                  <a:gd name="T27" fmla="*/ 0 h 81"/>
                  <a:gd name="T28" fmla="*/ 5 w 24"/>
                  <a:gd name="T29" fmla="*/ 0 h 81"/>
                  <a:gd name="T30" fmla="*/ 5 w 24"/>
                  <a:gd name="T31" fmla="*/ 0 h 81"/>
                  <a:gd name="T32" fmla="*/ 6 w 24"/>
                  <a:gd name="T33" fmla="*/ 0 h 81"/>
                  <a:gd name="T34" fmla="*/ 8 w 24"/>
                  <a:gd name="T35" fmla="*/ 0 h 81"/>
                  <a:gd name="T36" fmla="*/ 10 w 24"/>
                  <a:gd name="T37" fmla="*/ 10 h 81"/>
                  <a:gd name="T38" fmla="*/ 13 w 24"/>
                  <a:gd name="T39" fmla="*/ 19 h 81"/>
                  <a:gd name="T40" fmla="*/ 16 w 24"/>
                  <a:gd name="T41" fmla="*/ 29 h 81"/>
                  <a:gd name="T42" fmla="*/ 17 w 24"/>
                  <a:gd name="T43" fmla="*/ 37 h 81"/>
                  <a:gd name="T44" fmla="*/ 21 w 24"/>
                  <a:gd name="T45" fmla="*/ 48 h 81"/>
                  <a:gd name="T46" fmla="*/ 22 w 24"/>
                  <a:gd name="T47" fmla="*/ 56 h 81"/>
                  <a:gd name="T48" fmla="*/ 22 w 24"/>
                  <a:gd name="T49" fmla="*/ 66 h 81"/>
                  <a:gd name="T50" fmla="*/ 24 w 24"/>
                  <a:gd name="T51" fmla="*/ 76 h 81"/>
                  <a:gd name="T52" fmla="*/ 22 w 24"/>
                  <a:gd name="T53" fmla="*/ 76 h 81"/>
                  <a:gd name="T54" fmla="*/ 19 w 24"/>
                  <a:gd name="T55" fmla="*/ 78 h 81"/>
                  <a:gd name="T56" fmla="*/ 17 w 24"/>
                  <a:gd name="T57" fmla="*/ 78 h 81"/>
                  <a:gd name="T58" fmla="*/ 16 w 24"/>
                  <a:gd name="T59" fmla="*/ 78 h 81"/>
                  <a:gd name="T60" fmla="*/ 14 w 24"/>
                  <a:gd name="T61" fmla="*/ 80 h 81"/>
                  <a:gd name="T62" fmla="*/ 13 w 24"/>
                  <a:gd name="T63" fmla="*/ 80 h 81"/>
                  <a:gd name="T64" fmla="*/ 10 w 24"/>
                  <a:gd name="T65" fmla="*/ 81 h 81"/>
                  <a:gd name="T66" fmla="*/ 8 w 24"/>
                  <a:gd name="T67" fmla="*/ 81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81"/>
                  <a:gd name="T104" fmla="*/ 24 w 24"/>
                  <a:gd name="T105" fmla="*/ 81 h 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81">
                    <a:moveTo>
                      <a:pt x="8" y="81"/>
                    </a:moveTo>
                    <a:lnTo>
                      <a:pt x="6" y="78"/>
                    </a:lnTo>
                    <a:lnTo>
                      <a:pt x="6" y="68"/>
                    </a:lnTo>
                    <a:lnTo>
                      <a:pt x="5" y="59"/>
                    </a:lnTo>
                    <a:lnTo>
                      <a:pt x="5" y="51"/>
                    </a:lnTo>
                    <a:lnTo>
                      <a:pt x="3" y="41"/>
                    </a:lnTo>
                    <a:lnTo>
                      <a:pt x="2" y="3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0"/>
                    </a:lnTo>
                    <a:lnTo>
                      <a:pt x="13" y="19"/>
                    </a:lnTo>
                    <a:lnTo>
                      <a:pt x="16" y="29"/>
                    </a:lnTo>
                    <a:lnTo>
                      <a:pt x="17" y="37"/>
                    </a:lnTo>
                    <a:lnTo>
                      <a:pt x="21" y="48"/>
                    </a:lnTo>
                    <a:lnTo>
                      <a:pt x="22" y="56"/>
                    </a:lnTo>
                    <a:lnTo>
                      <a:pt x="22" y="66"/>
                    </a:lnTo>
                    <a:lnTo>
                      <a:pt x="24" y="76"/>
                    </a:lnTo>
                    <a:lnTo>
                      <a:pt x="22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4" y="80"/>
                    </a:lnTo>
                    <a:lnTo>
                      <a:pt x="13" y="80"/>
                    </a:lnTo>
                    <a:lnTo>
                      <a:pt x="10" y="81"/>
                    </a:lnTo>
                    <a:lnTo>
                      <a:pt x="8" y="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9" name="Freeform 162"/>
              <p:cNvSpPr>
                <a:spLocks/>
              </p:cNvSpPr>
              <p:nvPr/>
            </p:nvSpPr>
            <p:spPr bwMode="auto">
              <a:xfrm>
                <a:off x="5165" y="2039"/>
                <a:ext cx="23" cy="22"/>
              </a:xfrm>
              <a:custGeom>
                <a:avLst/>
                <a:gdLst>
                  <a:gd name="T0" fmla="*/ 14 w 23"/>
                  <a:gd name="T1" fmla="*/ 22 h 22"/>
                  <a:gd name="T2" fmla="*/ 11 w 23"/>
                  <a:gd name="T3" fmla="*/ 20 h 22"/>
                  <a:gd name="T4" fmla="*/ 9 w 23"/>
                  <a:gd name="T5" fmla="*/ 18 h 22"/>
                  <a:gd name="T6" fmla="*/ 8 w 23"/>
                  <a:gd name="T7" fmla="*/ 17 h 22"/>
                  <a:gd name="T8" fmla="*/ 6 w 23"/>
                  <a:gd name="T9" fmla="*/ 13 h 22"/>
                  <a:gd name="T10" fmla="*/ 4 w 23"/>
                  <a:gd name="T11" fmla="*/ 12 h 22"/>
                  <a:gd name="T12" fmla="*/ 3 w 23"/>
                  <a:gd name="T13" fmla="*/ 8 h 22"/>
                  <a:gd name="T14" fmla="*/ 1 w 23"/>
                  <a:gd name="T15" fmla="*/ 6 h 22"/>
                  <a:gd name="T16" fmla="*/ 0 w 23"/>
                  <a:gd name="T17" fmla="*/ 5 h 22"/>
                  <a:gd name="T18" fmla="*/ 0 w 23"/>
                  <a:gd name="T19" fmla="*/ 0 h 22"/>
                  <a:gd name="T20" fmla="*/ 1 w 23"/>
                  <a:gd name="T21" fmla="*/ 0 h 22"/>
                  <a:gd name="T22" fmla="*/ 3 w 23"/>
                  <a:gd name="T23" fmla="*/ 0 h 22"/>
                  <a:gd name="T24" fmla="*/ 4 w 23"/>
                  <a:gd name="T25" fmla="*/ 0 h 22"/>
                  <a:gd name="T26" fmla="*/ 6 w 23"/>
                  <a:gd name="T27" fmla="*/ 0 h 22"/>
                  <a:gd name="T28" fmla="*/ 9 w 23"/>
                  <a:gd name="T29" fmla="*/ 0 h 22"/>
                  <a:gd name="T30" fmla="*/ 11 w 23"/>
                  <a:gd name="T31" fmla="*/ 0 h 22"/>
                  <a:gd name="T32" fmla="*/ 12 w 23"/>
                  <a:gd name="T33" fmla="*/ 0 h 22"/>
                  <a:gd name="T34" fmla="*/ 14 w 23"/>
                  <a:gd name="T35" fmla="*/ 0 h 22"/>
                  <a:gd name="T36" fmla="*/ 15 w 23"/>
                  <a:gd name="T37" fmla="*/ 6 h 22"/>
                  <a:gd name="T38" fmla="*/ 17 w 23"/>
                  <a:gd name="T39" fmla="*/ 8 h 22"/>
                  <a:gd name="T40" fmla="*/ 17 w 23"/>
                  <a:gd name="T41" fmla="*/ 8 h 22"/>
                  <a:gd name="T42" fmla="*/ 17 w 23"/>
                  <a:gd name="T43" fmla="*/ 10 h 22"/>
                  <a:gd name="T44" fmla="*/ 19 w 23"/>
                  <a:gd name="T45" fmla="*/ 12 h 22"/>
                  <a:gd name="T46" fmla="*/ 19 w 23"/>
                  <a:gd name="T47" fmla="*/ 13 h 22"/>
                  <a:gd name="T48" fmla="*/ 20 w 23"/>
                  <a:gd name="T49" fmla="*/ 13 h 22"/>
                  <a:gd name="T50" fmla="*/ 22 w 23"/>
                  <a:gd name="T51" fmla="*/ 15 h 22"/>
                  <a:gd name="T52" fmla="*/ 23 w 23"/>
                  <a:gd name="T53" fmla="*/ 17 h 22"/>
                  <a:gd name="T54" fmla="*/ 23 w 23"/>
                  <a:gd name="T55" fmla="*/ 20 h 22"/>
                  <a:gd name="T56" fmla="*/ 22 w 23"/>
                  <a:gd name="T57" fmla="*/ 18 h 22"/>
                  <a:gd name="T58" fmla="*/ 20 w 23"/>
                  <a:gd name="T59" fmla="*/ 18 h 22"/>
                  <a:gd name="T60" fmla="*/ 19 w 23"/>
                  <a:gd name="T61" fmla="*/ 17 h 22"/>
                  <a:gd name="T62" fmla="*/ 19 w 23"/>
                  <a:gd name="T63" fmla="*/ 17 h 22"/>
                  <a:gd name="T64" fmla="*/ 19 w 23"/>
                  <a:gd name="T65" fmla="*/ 15 h 22"/>
                  <a:gd name="T66" fmla="*/ 17 w 23"/>
                  <a:gd name="T67" fmla="*/ 13 h 22"/>
                  <a:gd name="T68" fmla="*/ 17 w 23"/>
                  <a:gd name="T69" fmla="*/ 12 h 22"/>
                  <a:gd name="T70" fmla="*/ 15 w 23"/>
                  <a:gd name="T71" fmla="*/ 10 h 22"/>
                  <a:gd name="T72" fmla="*/ 14 w 23"/>
                  <a:gd name="T73" fmla="*/ 10 h 22"/>
                  <a:gd name="T74" fmla="*/ 14 w 23"/>
                  <a:gd name="T75" fmla="*/ 8 h 22"/>
                  <a:gd name="T76" fmla="*/ 12 w 23"/>
                  <a:gd name="T77" fmla="*/ 8 h 22"/>
                  <a:gd name="T78" fmla="*/ 12 w 23"/>
                  <a:gd name="T79" fmla="*/ 6 h 22"/>
                  <a:gd name="T80" fmla="*/ 11 w 23"/>
                  <a:gd name="T81" fmla="*/ 5 h 22"/>
                  <a:gd name="T82" fmla="*/ 9 w 23"/>
                  <a:gd name="T83" fmla="*/ 3 h 22"/>
                  <a:gd name="T84" fmla="*/ 9 w 23"/>
                  <a:gd name="T85" fmla="*/ 1 h 22"/>
                  <a:gd name="T86" fmla="*/ 6 w 23"/>
                  <a:gd name="T87" fmla="*/ 1 h 22"/>
                  <a:gd name="T88" fmla="*/ 4 w 23"/>
                  <a:gd name="T89" fmla="*/ 5 h 22"/>
                  <a:gd name="T90" fmla="*/ 4 w 23"/>
                  <a:gd name="T91" fmla="*/ 6 h 22"/>
                  <a:gd name="T92" fmla="*/ 4 w 23"/>
                  <a:gd name="T93" fmla="*/ 8 h 22"/>
                  <a:gd name="T94" fmla="*/ 6 w 23"/>
                  <a:gd name="T95" fmla="*/ 10 h 22"/>
                  <a:gd name="T96" fmla="*/ 8 w 23"/>
                  <a:gd name="T97" fmla="*/ 12 h 22"/>
                  <a:gd name="T98" fmla="*/ 9 w 23"/>
                  <a:gd name="T99" fmla="*/ 13 h 22"/>
                  <a:gd name="T100" fmla="*/ 11 w 23"/>
                  <a:gd name="T101" fmla="*/ 15 h 22"/>
                  <a:gd name="T102" fmla="*/ 12 w 23"/>
                  <a:gd name="T103" fmla="*/ 17 h 22"/>
                  <a:gd name="T104" fmla="*/ 14 w 23"/>
                  <a:gd name="T105" fmla="*/ 18 h 22"/>
                  <a:gd name="T106" fmla="*/ 14 w 23"/>
                  <a:gd name="T107" fmla="*/ 22 h 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"/>
                  <a:gd name="T163" fmla="*/ 0 h 22"/>
                  <a:gd name="T164" fmla="*/ 23 w 23"/>
                  <a:gd name="T165" fmla="*/ 22 h 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" h="22">
                    <a:moveTo>
                      <a:pt x="14" y="22"/>
                    </a:moveTo>
                    <a:lnTo>
                      <a:pt x="11" y="20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2" y="15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7"/>
                    </a:lnTo>
                    <a:lnTo>
                      <a:pt x="14" y="18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0" name="Freeform 163"/>
              <p:cNvSpPr>
                <a:spLocks/>
              </p:cNvSpPr>
              <p:nvPr/>
            </p:nvSpPr>
            <p:spPr bwMode="auto">
              <a:xfrm>
                <a:off x="5165" y="2039"/>
                <a:ext cx="23" cy="22"/>
              </a:xfrm>
              <a:custGeom>
                <a:avLst/>
                <a:gdLst>
                  <a:gd name="T0" fmla="*/ 14 w 23"/>
                  <a:gd name="T1" fmla="*/ 22 h 22"/>
                  <a:gd name="T2" fmla="*/ 11 w 23"/>
                  <a:gd name="T3" fmla="*/ 20 h 22"/>
                  <a:gd name="T4" fmla="*/ 9 w 23"/>
                  <a:gd name="T5" fmla="*/ 18 h 22"/>
                  <a:gd name="T6" fmla="*/ 8 w 23"/>
                  <a:gd name="T7" fmla="*/ 17 h 22"/>
                  <a:gd name="T8" fmla="*/ 6 w 23"/>
                  <a:gd name="T9" fmla="*/ 13 h 22"/>
                  <a:gd name="T10" fmla="*/ 4 w 23"/>
                  <a:gd name="T11" fmla="*/ 12 h 22"/>
                  <a:gd name="T12" fmla="*/ 3 w 23"/>
                  <a:gd name="T13" fmla="*/ 8 h 22"/>
                  <a:gd name="T14" fmla="*/ 1 w 23"/>
                  <a:gd name="T15" fmla="*/ 6 h 22"/>
                  <a:gd name="T16" fmla="*/ 0 w 23"/>
                  <a:gd name="T17" fmla="*/ 5 h 22"/>
                  <a:gd name="T18" fmla="*/ 0 w 23"/>
                  <a:gd name="T19" fmla="*/ 0 h 22"/>
                  <a:gd name="T20" fmla="*/ 1 w 23"/>
                  <a:gd name="T21" fmla="*/ 0 h 22"/>
                  <a:gd name="T22" fmla="*/ 3 w 23"/>
                  <a:gd name="T23" fmla="*/ 0 h 22"/>
                  <a:gd name="T24" fmla="*/ 4 w 23"/>
                  <a:gd name="T25" fmla="*/ 0 h 22"/>
                  <a:gd name="T26" fmla="*/ 6 w 23"/>
                  <a:gd name="T27" fmla="*/ 0 h 22"/>
                  <a:gd name="T28" fmla="*/ 9 w 23"/>
                  <a:gd name="T29" fmla="*/ 0 h 22"/>
                  <a:gd name="T30" fmla="*/ 11 w 23"/>
                  <a:gd name="T31" fmla="*/ 0 h 22"/>
                  <a:gd name="T32" fmla="*/ 12 w 23"/>
                  <a:gd name="T33" fmla="*/ 0 h 22"/>
                  <a:gd name="T34" fmla="*/ 14 w 23"/>
                  <a:gd name="T35" fmla="*/ 0 h 22"/>
                  <a:gd name="T36" fmla="*/ 15 w 23"/>
                  <a:gd name="T37" fmla="*/ 6 h 22"/>
                  <a:gd name="T38" fmla="*/ 17 w 23"/>
                  <a:gd name="T39" fmla="*/ 8 h 22"/>
                  <a:gd name="T40" fmla="*/ 17 w 23"/>
                  <a:gd name="T41" fmla="*/ 8 h 22"/>
                  <a:gd name="T42" fmla="*/ 17 w 23"/>
                  <a:gd name="T43" fmla="*/ 10 h 22"/>
                  <a:gd name="T44" fmla="*/ 19 w 23"/>
                  <a:gd name="T45" fmla="*/ 12 h 22"/>
                  <a:gd name="T46" fmla="*/ 19 w 23"/>
                  <a:gd name="T47" fmla="*/ 13 h 22"/>
                  <a:gd name="T48" fmla="*/ 20 w 23"/>
                  <a:gd name="T49" fmla="*/ 13 h 22"/>
                  <a:gd name="T50" fmla="*/ 22 w 23"/>
                  <a:gd name="T51" fmla="*/ 15 h 22"/>
                  <a:gd name="T52" fmla="*/ 23 w 23"/>
                  <a:gd name="T53" fmla="*/ 17 h 22"/>
                  <a:gd name="T54" fmla="*/ 23 w 23"/>
                  <a:gd name="T55" fmla="*/ 20 h 22"/>
                  <a:gd name="T56" fmla="*/ 22 w 23"/>
                  <a:gd name="T57" fmla="*/ 18 h 22"/>
                  <a:gd name="T58" fmla="*/ 20 w 23"/>
                  <a:gd name="T59" fmla="*/ 18 h 22"/>
                  <a:gd name="T60" fmla="*/ 19 w 23"/>
                  <a:gd name="T61" fmla="*/ 17 h 22"/>
                  <a:gd name="T62" fmla="*/ 19 w 23"/>
                  <a:gd name="T63" fmla="*/ 17 h 22"/>
                  <a:gd name="T64" fmla="*/ 19 w 23"/>
                  <a:gd name="T65" fmla="*/ 15 h 22"/>
                  <a:gd name="T66" fmla="*/ 17 w 23"/>
                  <a:gd name="T67" fmla="*/ 13 h 22"/>
                  <a:gd name="T68" fmla="*/ 17 w 23"/>
                  <a:gd name="T69" fmla="*/ 12 h 22"/>
                  <a:gd name="T70" fmla="*/ 15 w 23"/>
                  <a:gd name="T71" fmla="*/ 10 h 22"/>
                  <a:gd name="T72" fmla="*/ 14 w 23"/>
                  <a:gd name="T73" fmla="*/ 10 h 22"/>
                  <a:gd name="T74" fmla="*/ 14 w 23"/>
                  <a:gd name="T75" fmla="*/ 8 h 22"/>
                  <a:gd name="T76" fmla="*/ 12 w 23"/>
                  <a:gd name="T77" fmla="*/ 8 h 22"/>
                  <a:gd name="T78" fmla="*/ 12 w 23"/>
                  <a:gd name="T79" fmla="*/ 6 h 22"/>
                  <a:gd name="T80" fmla="*/ 11 w 23"/>
                  <a:gd name="T81" fmla="*/ 5 h 22"/>
                  <a:gd name="T82" fmla="*/ 9 w 23"/>
                  <a:gd name="T83" fmla="*/ 3 h 22"/>
                  <a:gd name="T84" fmla="*/ 9 w 23"/>
                  <a:gd name="T85" fmla="*/ 1 h 22"/>
                  <a:gd name="T86" fmla="*/ 6 w 23"/>
                  <a:gd name="T87" fmla="*/ 1 h 22"/>
                  <a:gd name="T88" fmla="*/ 4 w 23"/>
                  <a:gd name="T89" fmla="*/ 5 h 22"/>
                  <a:gd name="T90" fmla="*/ 4 w 23"/>
                  <a:gd name="T91" fmla="*/ 6 h 22"/>
                  <a:gd name="T92" fmla="*/ 4 w 23"/>
                  <a:gd name="T93" fmla="*/ 8 h 22"/>
                  <a:gd name="T94" fmla="*/ 6 w 23"/>
                  <a:gd name="T95" fmla="*/ 10 h 22"/>
                  <a:gd name="T96" fmla="*/ 8 w 23"/>
                  <a:gd name="T97" fmla="*/ 12 h 22"/>
                  <a:gd name="T98" fmla="*/ 9 w 23"/>
                  <a:gd name="T99" fmla="*/ 13 h 22"/>
                  <a:gd name="T100" fmla="*/ 11 w 23"/>
                  <a:gd name="T101" fmla="*/ 15 h 22"/>
                  <a:gd name="T102" fmla="*/ 12 w 23"/>
                  <a:gd name="T103" fmla="*/ 17 h 22"/>
                  <a:gd name="T104" fmla="*/ 14 w 23"/>
                  <a:gd name="T105" fmla="*/ 18 h 22"/>
                  <a:gd name="T106" fmla="*/ 14 w 23"/>
                  <a:gd name="T107" fmla="*/ 22 h 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"/>
                  <a:gd name="T163" fmla="*/ 0 h 22"/>
                  <a:gd name="T164" fmla="*/ 23 w 23"/>
                  <a:gd name="T165" fmla="*/ 22 h 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" h="22">
                    <a:moveTo>
                      <a:pt x="14" y="22"/>
                    </a:moveTo>
                    <a:lnTo>
                      <a:pt x="11" y="20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2" y="15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7"/>
                    </a:lnTo>
                    <a:lnTo>
                      <a:pt x="14" y="18"/>
                    </a:lnTo>
                    <a:lnTo>
                      <a:pt x="14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1" name="Freeform 164"/>
              <p:cNvSpPr>
                <a:spLocks/>
              </p:cNvSpPr>
              <p:nvPr/>
            </p:nvSpPr>
            <p:spPr bwMode="auto">
              <a:xfrm>
                <a:off x="5185" y="2044"/>
                <a:ext cx="11" cy="17"/>
              </a:xfrm>
              <a:custGeom>
                <a:avLst/>
                <a:gdLst>
                  <a:gd name="T0" fmla="*/ 8 w 11"/>
                  <a:gd name="T1" fmla="*/ 17 h 17"/>
                  <a:gd name="T2" fmla="*/ 8 w 11"/>
                  <a:gd name="T3" fmla="*/ 15 h 17"/>
                  <a:gd name="T4" fmla="*/ 6 w 11"/>
                  <a:gd name="T5" fmla="*/ 13 h 17"/>
                  <a:gd name="T6" fmla="*/ 6 w 11"/>
                  <a:gd name="T7" fmla="*/ 12 h 17"/>
                  <a:gd name="T8" fmla="*/ 5 w 11"/>
                  <a:gd name="T9" fmla="*/ 10 h 17"/>
                  <a:gd name="T10" fmla="*/ 3 w 11"/>
                  <a:gd name="T11" fmla="*/ 7 h 17"/>
                  <a:gd name="T12" fmla="*/ 3 w 11"/>
                  <a:gd name="T13" fmla="*/ 5 h 17"/>
                  <a:gd name="T14" fmla="*/ 2 w 11"/>
                  <a:gd name="T15" fmla="*/ 1 h 17"/>
                  <a:gd name="T16" fmla="*/ 0 w 11"/>
                  <a:gd name="T17" fmla="*/ 0 h 17"/>
                  <a:gd name="T18" fmla="*/ 2 w 11"/>
                  <a:gd name="T19" fmla="*/ 1 h 17"/>
                  <a:gd name="T20" fmla="*/ 3 w 11"/>
                  <a:gd name="T21" fmla="*/ 3 h 17"/>
                  <a:gd name="T22" fmla="*/ 5 w 11"/>
                  <a:gd name="T23" fmla="*/ 5 h 17"/>
                  <a:gd name="T24" fmla="*/ 6 w 11"/>
                  <a:gd name="T25" fmla="*/ 8 h 17"/>
                  <a:gd name="T26" fmla="*/ 6 w 11"/>
                  <a:gd name="T27" fmla="*/ 10 h 17"/>
                  <a:gd name="T28" fmla="*/ 8 w 11"/>
                  <a:gd name="T29" fmla="*/ 13 h 17"/>
                  <a:gd name="T30" fmla="*/ 9 w 11"/>
                  <a:gd name="T31" fmla="*/ 15 h 17"/>
                  <a:gd name="T32" fmla="*/ 11 w 11"/>
                  <a:gd name="T33" fmla="*/ 17 h 17"/>
                  <a:gd name="T34" fmla="*/ 8 w 11"/>
                  <a:gd name="T35" fmla="*/ 1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7"/>
                  <a:gd name="T56" fmla="*/ 11 w 11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7">
                    <a:moveTo>
                      <a:pt x="8" y="17"/>
                    </a:moveTo>
                    <a:lnTo>
                      <a:pt x="8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2" name="Freeform 165"/>
              <p:cNvSpPr>
                <a:spLocks/>
              </p:cNvSpPr>
              <p:nvPr/>
            </p:nvSpPr>
            <p:spPr bwMode="auto">
              <a:xfrm>
                <a:off x="5185" y="2044"/>
                <a:ext cx="11" cy="17"/>
              </a:xfrm>
              <a:custGeom>
                <a:avLst/>
                <a:gdLst>
                  <a:gd name="T0" fmla="*/ 8 w 11"/>
                  <a:gd name="T1" fmla="*/ 17 h 17"/>
                  <a:gd name="T2" fmla="*/ 8 w 11"/>
                  <a:gd name="T3" fmla="*/ 15 h 17"/>
                  <a:gd name="T4" fmla="*/ 6 w 11"/>
                  <a:gd name="T5" fmla="*/ 13 h 17"/>
                  <a:gd name="T6" fmla="*/ 6 w 11"/>
                  <a:gd name="T7" fmla="*/ 12 h 17"/>
                  <a:gd name="T8" fmla="*/ 5 w 11"/>
                  <a:gd name="T9" fmla="*/ 10 h 17"/>
                  <a:gd name="T10" fmla="*/ 3 w 11"/>
                  <a:gd name="T11" fmla="*/ 7 h 17"/>
                  <a:gd name="T12" fmla="*/ 3 w 11"/>
                  <a:gd name="T13" fmla="*/ 5 h 17"/>
                  <a:gd name="T14" fmla="*/ 2 w 11"/>
                  <a:gd name="T15" fmla="*/ 1 h 17"/>
                  <a:gd name="T16" fmla="*/ 0 w 11"/>
                  <a:gd name="T17" fmla="*/ 0 h 17"/>
                  <a:gd name="T18" fmla="*/ 2 w 11"/>
                  <a:gd name="T19" fmla="*/ 1 h 17"/>
                  <a:gd name="T20" fmla="*/ 3 w 11"/>
                  <a:gd name="T21" fmla="*/ 3 h 17"/>
                  <a:gd name="T22" fmla="*/ 5 w 11"/>
                  <a:gd name="T23" fmla="*/ 5 h 17"/>
                  <a:gd name="T24" fmla="*/ 6 w 11"/>
                  <a:gd name="T25" fmla="*/ 8 h 17"/>
                  <a:gd name="T26" fmla="*/ 6 w 11"/>
                  <a:gd name="T27" fmla="*/ 10 h 17"/>
                  <a:gd name="T28" fmla="*/ 8 w 11"/>
                  <a:gd name="T29" fmla="*/ 13 h 17"/>
                  <a:gd name="T30" fmla="*/ 9 w 11"/>
                  <a:gd name="T31" fmla="*/ 15 h 17"/>
                  <a:gd name="T32" fmla="*/ 11 w 11"/>
                  <a:gd name="T33" fmla="*/ 17 h 17"/>
                  <a:gd name="T34" fmla="*/ 8 w 11"/>
                  <a:gd name="T35" fmla="*/ 1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7"/>
                  <a:gd name="T56" fmla="*/ 11 w 11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7">
                    <a:moveTo>
                      <a:pt x="8" y="17"/>
                    </a:moveTo>
                    <a:lnTo>
                      <a:pt x="8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8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3" name="Freeform 166"/>
              <p:cNvSpPr>
                <a:spLocks/>
              </p:cNvSpPr>
              <p:nvPr/>
            </p:nvSpPr>
            <p:spPr bwMode="auto">
              <a:xfrm>
                <a:off x="5216" y="2039"/>
                <a:ext cx="22" cy="20"/>
              </a:xfrm>
              <a:custGeom>
                <a:avLst/>
                <a:gdLst>
                  <a:gd name="T0" fmla="*/ 22 w 22"/>
                  <a:gd name="T1" fmla="*/ 20 h 20"/>
                  <a:gd name="T2" fmla="*/ 21 w 22"/>
                  <a:gd name="T3" fmla="*/ 18 h 20"/>
                  <a:gd name="T4" fmla="*/ 21 w 22"/>
                  <a:gd name="T5" fmla="*/ 17 h 20"/>
                  <a:gd name="T6" fmla="*/ 19 w 22"/>
                  <a:gd name="T7" fmla="*/ 15 h 20"/>
                  <a:gd name="T8" fmla="*/ 18 w 22"/>
                  <a:gd name="T9" fmla="*/ 13 h 20"/>
                  <a:gd name="T10" fmla="*/ 16 w 22"/>
                  <a:gd name="T11" fmla="*/ 12 h 20"/>
                  <a:gd name="T12" fmla="*/ 16 w 22"/>
                  <a:gd name="T13" fmla="*/ 8 h 20"/>
                  <a:gd name="T14" fmla="*/ 14 w 22"/>
                  <a:gd name="T15" fmla="*/ 5 h 20"/>
                  <a:gd name="T16" fmla="*/ 13 w 22"/>
                  <a:gd name="T17" fmla="*/ 1 h 20"/>
                  <a:gd name="T18" fmla="*/ 11 w 22"/>
                  <a:gd name="T19" fmla="*/ 1 h 20"/>
                  <a:gd name="T20" fmla="*/ 11 w 22"/>
                  <a:gd name="T21" fmla="*/ 1 h 20"/>
                  <a:gd name="T22" fmla="*/ 10 w 22"/>
                  <a:gd name="T23" fmla="*/ 1 h 20"/>
                  <a:gd name="T24" fmla="*/ 8 w 22"/>
                  <a:gd name="T25" fmla="*/ 1 h 20"/>
                  <a:gd name="T26" fmla="*/ 7 w 22"/>
                  <a:gd name="T27" fmla="*/ 1 h 20"/>
                  <a:gd name="T28" fmla="*/ 4 w 22"/>
                  <a:gd name="T29" fmla="*/ 1 h 20"/>
                  <a:gd name="T30" fmla="*/ 2 w 22"/>
                  <a:gd name="T31" fmla="*/ 1 h 20"/>
                  <a:gd name="T32" fmla="*/ 0 w 22"/>
                  <a:gd name="T33" fmla="*/ 0 h 20"/>
                  <a:gd name="T34" fmla="*/ 4 w 22"/>
                  <a:gd name="T35" fmla="*/ 0 h 20"/>
                  <a:gd name="T36" fmla="*/ 5 w 22"/>
                  <a:gd name="T37" fmla="*/ 0 h 20"/>
                  <a:gd name="T38" fmla="*/ 7 w 22"/>
                  <a:gd name="T39" fmla="*/ 0 h 20"/>
                  <a:gd name="T40" fmla="*/ 8 w 22"/>
                  <a:gd name="T41" fmla="*/ 0 h 20"/>
                  <a:gd name="T42" fmla="*/ 11 w 22"/>
                  <a:gd name="T43" fmla="*/ 0 h 20"/>
                  <a:gd name="T44" fmla="*/ 13 w 22"/>
                  <a:gd name="T45" fmla="*/ 0 h 20"/>
                  <a:gd name="T46" fmla="*/ 14 w 22"/>
                  <a:gd name="T47" fmla="*/ 0 h 20"/>
                  <a:gd name="T48" fmla="*/ 18 w 22"/>
                  <a:gd name="T49" fmla="*/ 0 h 20"/>
                  <a:gd name="T50" fmla="*/ 16 w 22"/>
                  <a:gd name="T51" fmla="*/ 6 h 20"/>
                  <a:gd name="T52" fmla="*/ 18 w 22"/>
                  <a:gd name="T53" fmla="*/ 8 h 20"/>
                  <a:gd name="T54" fmla="*/ 18 w 22"/>
                  <a:gd name="T55" fmla="*/ 10 h 20"/>
                  <a:gd name="T56" fmla="*/ 18 w 22"/>
                  <a:gd name="T57" fmla="*/ 12 h 20"/>
                  <a:gd name="T58" fmla="*/ 19 w 22"/>
                  <a:gd name="T59" fmla="*/ 13 h 20"/>
                  <a:gd name="T60" fmla="*/ 19 w 22"/>
                  <a:gd name="T61" fmla="*/ 15 h 20"/>
                  <a:gd name="T62" fmla="*/ 21 w 22"/>
                  <a:gd name="T63" fmla="*/ 17 h 20"/>
                  <a:gd name="T64" fmla="*/ 21 w 22"/>
                  <a:gd name="T65" fmla="*/ 18 h 20"/>
                  <a:gd name="T66" fmla="*/ 22 w 22"/>
                  <a:gd name="T67" fmla="*/ 2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0"/>
                  <a:gd name="T104" fmla="*/ 22 w 22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0">
                    <a:moveTo>
                      <a:pt x="22" y="20"/>
                    </a:moveTo>
                    <a:lnTo>
                      <a:pt x="21" y="18"/>
                    </a:lnTo>
                    <a:lnTo>
                      <a:pt x="21" y="17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4" name="Freeform 167"/>
              <p:cNvSpPr>
                <a:spLocks/>
              </p:cNvSpPr>
              <p:nvPr/>
            </p:nvSpPr>
            <p:spPr bwMode="auto">
              <a:xfrm>
                <a:off x="5216" y="2039"/>
                <a:ext cx="22" cy="20"/>
              </a:xfrm>
              <a:custGeom>
                <a:avLst/>
                <a:gdLst>
                  <a:gd name="T0" fmla="*/ 22 w 22"/>
                  <a:gd name="T1" fmla="*/ 20 h 20"/>
                  <a:gd name="T2" fmla="*/ 21 w 22"/>
                  <a:gd name="T3" fmla="*/ 18 h 20"/>
                  <a:gd name="T4" fmla="*/ 21 w 22"/>
                  <a:gd name="T5" fmla="*/ 17 h 20"/>
                  <a:gd name="T6" fmla="*/ 19 w 22"/>
                  <a:gd name="T7" fmla="*/ 15 h 20"/>
                  <a:gd name="T8" fmla="*/ 18 w 22"/>
                  <a:gd name="T9" fmla="*/ 13 h 20"/>
                  <a:gd name="T10" fmla="*/ 16 w 22"/>
                  <a:gd name="T11" fmla="*/ 12 h 20"/>
                  <a:gd name="T12" fmla="*/ 16 w 22"/>
                  <a:gd name="T13" fmla="*/ 8 h 20"/>
                  <a:gd name="T14" fmla="*/ 14 w 22"/>
                  <a:gd name="T15" fmla="*/ 5 h 20"/>
                  <a:gd name="T16" fmla="*/ 13 w 22"/>
                  <a:gd name="T17" fmla="*/ 1 h 20"/>
                  <a:gd name="T18" fmla="*/ 11 w 22"/>
                  <a:gd name="T19" fmla="*/ 1 h 20"/>
                  <a:gd name="T20" fmla="*/ 11 w 22"/>
                  <a:gd name="T21" fmla="*/ 1 h 20"/>
                  <a:gd name="T22" fmla="*/ 10 w 22"/>
                  <a:gd name="T23" fmla="*/ 1 h 20"/>
                  <a:gd name="T24" fmla="*/ 8 w 22"/>
                  <a:gd name="T25" fmla="*/ 1 h 20"/>
                  <a:gd name="T26" fmla="*/ 7 w 22"/>
                  <a:gd name="T27" fmla="*/ 1 h 20"/>
                  <a:gd name="T28" fmla="*/ 4 w 22"/>
                  <a:gd name="T29" fmla="*/ 1 h 20"/>
                  <a:gd name="T30" fmla="*/ 2 w 22"/>
                  <a:gd name="T31" fmla="*/ 1 h 20"/>
                  <a:gd name="T32" fmla="*/ 0 w 22"/>
                  <a:gd name="T33" fmla="*/ 0 h 20"/>
                  <a:gd name="T34" fmla="*/ 4 w 22"/>
                  <a:gd name="T35" fmla="*/ 0 h 20"/>
                  <a:gd name="T36" fmla="*/ 5 w 22"/>
                  <a:gd name="T37" fmla="*/ 0 h 20"/>
                  <a:gd name="T38" fmla="*/ 7 w 22"/>
                  <a:gd name="T39" fmla="*/ 0 h 20"/>
                  <a:gd name="T40" fmla="*/ 8 w 22"/>
                  <a:gd name="T41" fmla="*/ 0 h 20"/>
                  <a:gd name="T42" fmla="*/ 11 w 22"/>
                  <a:gd name="T43" fmla="*/ 0 h 20"/>
                  <a:gd name="T44" fmla="*/ 13 w 22"/>
                  <a:gd name="T45" fmla="*/ 0 h 20"/>
                  <a:gd name="T46" fmla="*/ 14 w 22"/>
                  <a:gd name="T47" fmla="*/ 0 h 20"/>
                  <a:gd name="T48" fmla="*/ 18 w 22"/>
                  <a:gd name="T49" fmla="*/ 0 h 20"/>
                  <a:gd name="T50" fmla="*/ 16 w 22"/>
                  <a:gd name="T51" fmla="*/ 6 h 20"/>
                  <a:gd name="T52" fmla="*/ 18 w 22"/>
                  <a:gd name="T53" fmla="*/ 8 h 20"/>
                  <a:gd name="T54" fmla="*/ 18 w 22"/>
                  <a:gd name="T55" fmla="*/ 10 h 20"/>
                  <a:gd name="T56" fmla="*/ 18 w 22"/>
                  <a:gd name="T57" fmla="*/ 12 h 20"/>
                  <a:gd name="T58" fmla="*/ 19 w 22"/>
                  <a:gd name="T59" fmla="*/ 13 h 20"/>
                  <a:gd name="T60" fmla="*/ 19 w 22"/>
                  <a:gd name="T61" fmla="*/ 15 h 20"/>
                  <a:gd name="T62" fmla="*/ 21 w 22"/>
                  <a:gd name="T63" fmla="*/ 17 h 20"/>
                  <a:gd name="T64" fmla="*/ 21 w 22"/>
                  <a:gd name="T65" fmla="*/ 18 h 20"/>
                  <a:gd name="T66" fmla="*/ 22 w 22"/>
                  <a:gd name="T67" fmla="*/ 2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0"/>
                  <a:gd name="T104" fmla="*/ 22 w 22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0">
                    <a:moveTo>
                      <a:pt x="22" y="20"/>
                    </a:moveTo>
                    <a:lnTo>
                      <a:pt x="21" y="18"/>
                    </a:lnTo>
                    <a:lnTo>
                      <a:pt x="21" y="17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5" name="Freeform 168"/>
              <p:cNvSpPr>
                <a:spLocks/>
              </p:cNvSpPr>
              <p:nvPr/>
            </p:nvSpPr>
            <p:spPr bwMode="auto">
              <a:xfrm>
                <a:off x="5243" y="2039"/>
                <a:ext cx="11" cy="20"/>
              </a:xfrm>
              <a:custGeom>
                <a:avLst/>
                <a:gdLst>
                  <a:gd name="T0" fmla="*/ 11 w 11"/>
                  <a:gd name="T1" fmla="*/ 20 h 20"/>
                  <a:gd name="T2" fmla="*/ 9 w 11"/>
                  <a:gd name="T3" fmla="*/ 17 h 20"/>
                  <a:gd name="T4" fmla="*/ 8 w 11"/>
                  <a:gd name="T5" fmla="*/ 15 h 20"/>
                  <a:gd name="T6" fmla="*/ 6 w 11"/>
                  <a:gd name="T7" fmla="*/ 13 h 20"/>
                  <a:gd name="T8" fmla="*/ 6 w 11"/>
                  <a:gd name="T9" fmla="*/ 10 h 20"/>
                  <a:gd name="T10" fmla="*/ 5 w 11"/>
                  <a:gd name="T11" fmla="*/ 8 h 20"/>
                  <a:gd name="T12" fmla="*/ 3 w 11"/>
                  <a:gd name="T13" fmla="*/ 6 h 20"/>
                  <a:gd name="T14" fmla="*/ 2 w 11"/>
                  <a:gd name="T15" fmla="*/ 3 h 20"/>
                  <a:gd name="T16" fmla="*/ 0 w 11"/>
                  <a:gd name="T17" fmla="*/ 1 h 20"/>
                  <a:gd name="T18" fmla="*/ 2 w 11"/>
                  <a:gd name="T19" fmla="*/ 1 h 20"/>
                  <a:gd name="T20" fmla="*/ 2 w 11"/>
                  <a:gd name="T21" fmla="*/ 0 h 20"/>
                  <a:gd name="T22" fmla="*/ 3 w 11"/>
                  <a:gd name="T23" fmla="*/ 0 h 20"/>
                  <a:gd name="T24" fmla="*/ 5 w 11"/>
                  <a:gd name="T25" fmla="*/ 0 h 20"/>
                  <a:gd name="T26" fmla="*/ 6 w 11"/>
                  <a:gd name="T27" fmla="*/ 0 h 20"/>
                  <a:gd name="T28" fmla="*/ 8 w 11"/>
                  <a:gd name="T29" fmla="*/ 0 h 20"/>
                  <a:gd name="T30" fmla="*/ 9 w 11"/>
                  <a:gd name="T31" fmla="*/ 0 h 20"/>
                  <a:gd name="T32" fmla="*/ 11 w 11"/>
                  <a:gd name="T33" fmla="*/ 0 h 20"/>
                  <a:gd name="T34" fmla="*/ 5 w 11"/>
                  <a:gd name="T35" fmla="*/ 5 h 20"/>
                  <a:gd name="T36" fmla="*/ 5 w 11"/>
                  <a:gd name="T37" fmla="*/ 6 h 20"/>
                  <a:gd name="T38" fmla="*/ 6 w 11"/>
                  <a:gd name="T39" fmla="*/ 8 h 20"/>
                  <a:gd name="T40" fmla="*/ 6 w 11"/>
                  <a:gd name="T41" fmla="*/ 10 h 20"/>
                  <a:gd name="T42" fmla="*/ 8 w 11"/>
                  <a:gd name="T43" fmla="*/ 12 h 20"/>
                  <a:gd name="T44" fmla="*/ 9 w 11"/>
                  <a:gd name="T45" fmla="*/ 13 h 20"/>
                  <a:gd name="T46" fmla="*/ 9 w 11"/>
                  <a:gd name="T47" fmla="*/ 15 h 20"/>
                  <a:gd name="T48" fmla="*/ 11 w 11"/>
                  <a:gd name="T49" fmla="*/ 17 h 20"/>
                  <a:gd name="T50" fmla="*/ 11 w 11"/>
                  <a:gd name="T51" fmla="*/ 20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20"/>
                  <a:gd name="T80" fmla="*/ 11 w 11"/>
                  <a:gd name="T81" fmla="*/ 20 h 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20">
                    <a:moveTo>
                      <a:pt x="11" y="20"/>
                    </a:moveTo>
                    <a:lnTo>
                      <a:pt x="9" y="17"/>
                    </a:lnTo>
                    <a:lnTo>
                      <a:pt x="8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6" name="Freeform 169"/>
              <p:cNvSpPr>
                <a:spLocks/>
              </p:cNvSpPr>
              <p:nvPr/>
            </p:nvSpPr>
            <p:spPr bwMode="auto">
              <a:xfrm>
                <a:off x="5243" y="2039"/>
                <a:ext cx="11" cy="20"/>
              </a:xfrm>
              <a:custGeom>
                <a:avLst/>
                <a:gdLst>
                  <a:gd name="T0" fmla="*/ 11 w 11"/>
                  <a:gd name="T1" fmla="*/ 20 h 20"/>
                  <a:gd name="T2" fmla="*/ 9 w 11"/>
                  <a:gd name="T3" fmla="*/ 17 h 20"/>
                  <a:gd name="T4" fmla="*/ 8 w 11"/>
                  <a:gd name="T5" fmla="*/ 15 h 20"/>
                  <a:gd name="T6" fmla="*/ 6 w 11"/>
                  <a:gd name="T7" fmla="*/ 13 h 20"/>
                  <a:gd name="T8" fmla="*/ 6 w 11"/>
                  <a:gd name="T9" fmla="*/ 10 h 20"/>
                  <a:gd name="T10" fmla="*/ 5 w 11"/>
                  <a:gd name="T11" fmla="*/ 8 h 20"/>
                  <a:gd name="T12" fmla="*/ 3 w 11"/>
                  <a:gd name="T13" fmla="*/ 6 h 20"/>
                  <a:gd name="T14" fmla="*/ 2 w 11"/>
                  <a:gd name="T15" fmla="*/ 3 h 20"/>
                  <a:gd name="T16" fmla="*/ 0 w 11"/>
                  <a:gd name="T17" fmla="*/ 1 h 20"/>
                  <a:gd name="T18" fmla="*/ 2 w 11"/>
                  <a:gd name="T19" fmla="*/ 1 h 20"/>
                  <a:gd name="T20" fmla="*/ 2 w 11"/>
                  <a:gd name="T21" fmla="*/ 0 h 20"/>
                  <a:gd name="T22" fmla="*/ 3 w 11"/>
                  <a:gd name="T23" fmla="*/ 0 h 20"/>
                  <a:gd name="T24" fmla="*/ 5 w 11"/>
                  <a:gd name="T25" fmla="*/ 0 h 20"/>
                  <a:gd name="T26" fmla="*/ 6 w 11"/>
                  <a:gd name="T27" fmla="*/ 0 h 20"/>
                  <a:gd name="T28" fmla="*/ 8 w 11"/>
                  <a:gd name="T29" fmla="*/ 0 h 20"/>
                  <a:gd name="T30" fmla="*/ 9 w 11"/>
                  <a:gd name="T31" fmla="*/ 0 h 20"/>
                  <a:gd name="T32" fmla="*/ 11 w 11"/>
                  <a:gd name="T33" fmla="*/ 0 h 20"/>
                  <a:gd name="T34" fmla="*/ 5 w 11"/>
                  <a:gd name="T35" fmla="*/ 5 h 20"/>
                  <a:gd name="T36" fmla="*/ 5 w 11"/>
                  <a:gd name="T37" fmla="*/ 6 h 20"/>
                  <a:gd name="T38" fmla="*/ 6 w 11"/>
                  <a:gd name="T39" fmla="*/ 8 h 20"/>
                  <a:gd name="T40" fmla="*/ 6 w 11"/>
                  <a:gd name="T41" fmla="*/ 10 h 20"/>
                  <a:gd name="T42" fmla="*/ 8 w 11"/>
                  <a:gd name="T43" fmla="*/ 12 h 20"/>
                  <a:gd name="T44" fmla="*/ 9 w 11"/>
                  <a:gd name="T45" fmla="*/ 13 h 20"/>
                  <a:gd name="T46" fmla="*/ 9 w 11"/>
                  <a:gd name="T47" fmla="*/ 15 h 20"/>
                  <a:gd name="T48" fmla="*/ 11 w 11"/>
                  <a:gd name="T49" fmla="*/ 17 h 20"/>
                  <a:gd name="T50" fmla="*/ 11 w 11"/>
                  <a:gd name="T51" fmla="*/ 20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20"/>
                  <a:gd name="T80" fmla="*/ 11 w 11"/>
                  <a:gd name="T81" fmla="*/ 20 h 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20">
                    <a:moveTo>
                      <a:pt x="11" y="20"/>
                    </a:moveTo>
                    <a:lnTo>
                      <a:pt x="9" y="17"/>
                    </a:lnTo>
                    <a:lnTo>
                      <a:pt x="8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1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7" name="Freeform 170"/>
              <p:cNvSpPr>
                <a:spLocks/>
              </p:cNvSpPr>
              <p:nvPr/>
            </p:nvSpPr>
            <p:spPr bwMode="auto">
              <a:xfrm>
                <a:off x="5205" y="2039"/>
                <a:ext cx="15" cy="18"/>
              </a:xfrm>
              <a:custGeom>
                <a:avLst/>
                <a:gdLst>
                  <a:gd name="T0" fmla="*/ 15 w 15"/>
                  <a:gd name="T1" fmla="*/ 18 h 18"/>
                  <a:gd name="T2" fmla="*/ 13 w 15"/>
                  <a:gd name="T3" fmla="*/ 17 h 18"/>
                  <a:gd name="T4" fmla="*/ 11 w 15"/>
                  <a:gd name="T5" fmla="*/ 13 h 18"/>
                  <a:gd name="T6" fmla="*/ 10 w 15"/>
                  <a:gd name="T7" fmla="*/ 12 h 18"/>
                  <a:gd name="T8" fmla="*/ 8 w 15"/>
                  <a:gd name="T9" fmla="*/ 10 h 18"/>
                  <a:gd name="T10" fmla="*/ 5 w 15"/>
                  <a:gd name="T11" fmla="*/ 6 h 18"/>
                  <a:gd name="T12" fmla="*/ 4 w 15"/>
                  <a:gd name="T13" fmla="*/ 5 h 18"/>
                  <a:gd name="T14" fmla="*/ 2 w 15"/>
                  <a:gd name="T15" fmla="*/ 3 h 18"/>
                  <a:gd name="T16" fmla="*/ 0 w 15"/>
                  <a:gd name="T17" fmla="*/ 0 h 18"/>
                  <a:gd name="T18" fmla="*/ 8 w 15"/>
                  <a:gd name="T19" fmla="*/ 0 h 18"/>
                  <a:gd name="T20" fmla="*/ 8 w 15"/>
                  <a:gd name="T21" fmla="*/ 1 h 18"/>
                  <a:gd name="T22" fmla="*/ 8 w 15"/>
                  <a:gd name="T23" fmla="*/ 5 h 18"/>
                  <a:gd name="T24" fmla="*/ 8 w 15"/>
                  <a:gd name="T25" fmla="*/ 6 h 18"/>
                  <a:gd name="T26" fmla="*/ 8 w 15"/>
                  <a:gd name="T27" fmla="*/ 8 h 18"/>
                  <a:gd name="T28" fmla="*/ 8 w 15"/>
                  <a:gd name="T29" fmla="*/ 8 h 18"/>
                  <a:gd name="T30" fmla="*/ 10 w 15"/>
                  <a:gd name="T31" fmla="*/ 10 h 18"/>
                  <a:gd name="T32" fmla="*/ 10 w 15"/>
                  <a:gd name="T33" fmla="*/ 12 h 18"/>
                  <a:gd name="T34" fmla="*/ 11 w 15"/>
                  <a:gd name="T35" fmla="*/ 15 h 18"/>
                  <a:gd name="T36" fmla="*/ 15 w 15"/>
                  <a:gd name="T37" fmla="*/ 18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8"/>
                  <a:gd name="T59" fmla="*/ 15 w 15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8">
                    <a:moveTo>
                      <a:pt x="15" y="18"/>
                    </a:moveTo>
                    <a:lnTo>
                      <a:pt x="13" y="17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1" y="15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8" name="Freeform 171"/>
              <p:cNvSpPr>
                <a:spLocks/>
              </p:cNvSpPr>
              <p:nvPr/>
            </p:nvSpPr>
            <p:spPr bwMode="auto">
              <a:xfrm>
                <a:off x="5205" y="2039"/>
                <a:ext cx="15" cy="18"/>
              </a:xfrm>
              <a:custGeom>
                <a:avLst/>
                <a:gdLst>
                  <a:gd name="T0" fmla="*/ 15 w 15"/>
                  <a:gd name="T1" fmla="*/ 18 h 18"/>
                  <a:gd name="T2" fmla="*/ 13 w 15"/>
                  <a:gd name="T3" fmla="*/ 17 h 18"/>
                  <a:gd name="T4" fmla="*/ 11 w 15"/>
                  <a:gd name="T5" fmla="*/ 13 h 18"/>
                  <a:gd name="T6" fmla="*/ 10 w 15"/>
                  <a:gd name="T7" fmla="*/ 12 h 18"/>
                  <a:gd name="T8" fmla="*/ 8 w 15"/>
                  <a:gd name="T9" fmla="*/ 10 h 18"/>
                  <a:gd name="T10" fmla="*/ 5 w 15"/>
                  <a:gd name="T11" fmla="*/ 6 h 18"/>
                  <a:gd name="T12" fmla="*/ 4 w 15"/>
                  <a:gd name="T13" fmla="*/ 5 h 18"/>
                  <a:gd name="T14" fmla="*/ 2 w 15"/>
                  <a:gd name="T15" fmla="*/ 3 h 18"/>
                  <a:gd name="T16" fmla="*/ 0 w 15"/>
                  <a:gd name="T17" fmla="*/ 0 h 18"/>
                  <a:gd name="T18" fmla="*/ 8 w 15"/>
                  <a:gd name="T19" fmla="*/ 0 h 18"/>
                  <a:gd name="T20" fmla="*/ 8 w 15"/>
                  <a:gd name="T21" fmla="*/ 1 h 18"/>
                  <a:gd name="T22" fmla="*/ 8 w 15"/>
                  <a:gd name="T23" fmla="*/ 5 h 18"/>
                  <a:gd name="T24" fmla="*/ 8 w 15"/>
                  <a:gd name="T25" fmla="*/ 6 h 18"/>
                  <a:gd name="T26" fmla="*/ 8 w 15"/>
                  <a:gd name="T27" fmla="*/ 8 h 18"/>
                  <a:gd name="T28" fmla="*/ 8 w 15"/>
                  <a:gd name="T29" fmla="*/ 8 h 18"/>
                  <a:gd name="T30" fmla="*/ 10 w 15"/>
                  <a:gd name="T31" fmla="*/ 10 h 18"/>
                  <a:gd name="T32" fmla="*/ 10 w 15"/>
                  <a:gd name="T33" fmla="*/ 12 h 18"/>
                  <a:gd name="T34" fmla="*/ 11 w 15"/>
                  <a:gd name="T35" fmla="*/ 15 h 18"/>
                  <a:gd name="T36" fmla="*/ 15 w 15"/>
                  <a:gd name="T37" fmla="*/ 18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8"/>
                  <a:gd name="T59" fmla="*/ 15 w 15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8">
                    <a:moveTo>
                      <a:pt x="15" y="18"/>
                    </a:moveTo>
                    <a:lnTo>
                      <a:pt x="13" y="17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1" y="15"/>
                    </a:lnTo>
                    <a:lnTo>
                      <a:pt x="15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9" name="Freeform 172"/>
              <p:cNvSpPr>
                <a:spLocks/>
              </p:cNvSpPr>
              <p:nvPr/>
            </p:nvSpPr>
            <p:spPr bwMode="auto">
              <a:xfrm>
                <a:off x="5260" y="2049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2 w 3"/>
                  <a:gd name="T5" fmla="*/ 0 h 7"/>
                  <a:gd name="T6" fmla="*/ 2 w 3"/>
                  <a:gd name="T7" fmla="*/ 2 h 7"/>
                  <a:gd name="T8" fmla="*/ 3 w 3"/>
                  <a:gd name="T9" fmla="*/ 2 h 7"/>
                  <a:gd name="T10" fmla="*/ 3 w 3"/>
                  <a:gd name="T11" fmla="*/ 3 h 7"/>
                  <a:gd name="T12" fmla="*/ 3 w 3"/>
                  <a:gd name="T13" fmla="*/ 3 h 7"/>
                  <a:gd name="T14" fmla="*/ 3 w 3"/>
                  <a:gd name="T15" fmla="*/ 5 h 7"/>
                  <a:gd name="T16" fmla="*/ 3 w 3"/>
                  <a:gd name="T17" fmla="*/ 7 h 7"/>
                  <a:gd name="T18" fmla="*/ 3 w 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3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0" name="Freeform 173"/>
              <p:cNvSpPr>
                <a:spLocks/>
              </p:cNvSpPr>
              <p:nvPr/>
            </p:nvSpPr>
            <p:spPr bwMode="auto">
              <a:xfrm>
                <a:off x="5260" y="2049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2 w 3"/>
                  <a:gd name="T5" fmla="*/ 0 h 7"/>
                  <a:gd name="T6" fmla="*/ 2 w 3"/>
                  <a:gd name="T7" fmla="*/ 2 h 7"/>
                  <a:gd name="T8" fmla="*/ 3 w 3"/>
                  <a:gd name="T9" fmla="*/ 2 h 7"/>
                  <a:gd name="T10" fmla="*/ 3 w 3"/>
                  <a:gd name="T11" fmla="*/ 3 h 7"/>
                  <a:gd name="T12" fmla="*/ 3 w 3"/>
                  <a:gd name="T13" fmla="*/ 3 h 7"/>
                  <a:gd name="T14" fmla="*/ 3 w 3"/>
                  <a:gd name="T15" fmla="*/ 5 h 7"/>
                  <a:gd name="T16" fmla="*/ 3 w 3"/>
                  <a:gd name="T17" fmla="*/ 7 h 7"/>
                  <a:gd name="T18" fmla="*/ 3 w 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3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1" name="Freeform 174"/>
              <p:cNvSpPr>
                <a:spLocks/>
              </p:cNvSpPr>
              <p:nvPr/>
            </p:nvSpPr>
            <p:spPr bwMode="auto">
              <a:xfrm>
                <a:off x="5201" y="2047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3 w 4"/>
                  <a:gd name="T9" fmla="*/ 2 h 9"/>
                  <a:gd name="T10" fmla="*/ 3 w 4"/>
                  <a:gd name="T11" fmla="*/ 2 h 9"/>
                  <a:gd name="T12" fmla="*/ 3 w 4"/>
                  <a:gd name="T13" fmla="*/ 4 h 9"/>
                  <a:gd name="T14" fmla="*/ 4 w 4"/>
                  <a:gd name="T15" fmla="*/ 5 h 9"/>
                  <a:gd name="T16" fmla="*/ 4 w 4"/>
                  <a:gd name="T17" fmla="*/ 7 h 9"/>
                  <a:gd name="T18" fmla="*/ 4 w 4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9"/>
                  <a:gd name="T32" fmla="*/ 4 w 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9">
                    <a:moveTo>
                      <a:pt x="4" y="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2" name="Freeform 175"/>
              <p:cNvSpPr>
                <a:spLocks/>
              </p:cNvSpPr>
              <p:nvPr/>
            </p:nvSpPr>
            <p:spPr bwMode="auto">
              <a:xfrm>
                <a:off x="5201" y="2047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3 w 4"/>
                  <a:gd name="T9" fmla="*/ 2 h 9"/>
                  <a:gd name="T10" fmla="*/ 3 w 4"/>
                  <a:gd name="T11" fmla="*/ 2 h 9"/>
                  <a:gd name="T12" fmla="*/ 3 w 4"/>
                  <a:gd name="T13" fmla="*/ 4 h 9"/>
                  <a:gd name="T14" fmla="*/ 4 w 4"/>
                  <a:gd name="T15" fmla="*/ 5 h 9"/>
                  <a:gd name="T16" fmla="*/ 4 w 4"/>
                  <a:gd name="T17" fmla="*/ 7 h 9"/>
                  <a:gd name="T18" fmla="*/ 4 w 4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9"/>
                  <a:gd name="T32" fmla="*/ 4 w 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9">
                    <a:moveTo>
                      <a:pt x="4" y="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3" name="Freeform 176"/>
              <p:cNvSpPr>
                <a:spLocks/>
              </p:cNvSpPr>
              <p:nvPr/>
            </p:nvSpPr>
            <p:spPr bwMode="auto">
              <a:xfrm>
                <a:off x="4731" y="2034"/>
                <a:ext cx="38" cy="18"/>
              </a:xfrm>
              <a:custGeom>
                <a:avLst/>
                <a:gdLst>
                  <a:gd name="T0" fmla="*/ 4 w 38"/>
                  <a:gd name="T1" fmla="*/ 18 h 18"/>
                  <a:gd name="T2" fmla="*/ 4 w 38"/>
                  <a:gd name="T3" fmla="*/ 17 h 18"/>
                  <a:gd name="T4" fmla="*/ 4 w 38"/>
                  <a:gd name="T5" fmla="*/ 15 h 18"/>
                  <a:gd name="T6" fmla="*/ 2 w 38"/>
                  <a:gd name="T7" fmla="*/ 13 h 18"/>
                  <a:gd name="T8" fmla="*/ 2 w 38"/>
                  <a:gd name="T9" fmla="*/ 11 h 18"/>
                  <a:gd name="T10" fmla="*/ 2 w 38"/>
                  <a:gd name="T11" fmla="*/ 10 h 18"/>
                  <a:gd name="T12" fmla="*/ 2 w 38"/>
                  <a:gd name="T13" fmla="*/ 8 h 18"/>
                  <a:gd name="T14" fmla="*/ 2 w 38"/>
                  <a:gd name="T15" fmla="*/ 6 h 18"/>
                  <a:gd name="T16" fmla="*/ 0 w 38"/>
                  <a:gd name="T17" fmla="*/ 5 h 18"/>
                  <a:gd name="T18" fmla="*/ 2 w 38"/>
                  <a:gd name="T19" fmla="*/ 1 h 18"/>
                  <a:gd name="T20" fmla="*/ 7 w 38"/>
                  <a:gd name="T21" fmla="*/ 1 h 18"/>
                  <a:gd name="T22" fmla="*/ 11 w 38"/>
                  <a:gd name="T23" fmla="*/ 1 h 18"/>
                  <a:gd name="T24" fmla="*/ 16 w 38"/>
                  <a:gd name="T25" fmla="*/ 1 h 18"/>
                  <a:gd name="T26" fmla="*/ 19 w 38"/>
                  <a:gd name="T27" fmla="*/ 1 h 18"/>
                  <a:gd name="T28" fmla="*/ 24 w 38"/>
                  <a:gd name="T29" fmla="*/ 1 h 18"/>
                  <a:gd name="T30" fmla="*/ 29 w 38"/>
                  <a:gd name="T31" fmla="*/ 0 h 18"/>
                  <a:gd name="T32" fmla="*/ 33 w 38"/>
                  <a:gd name="T33" fmla="*/ 1 h 18"/>
                  <a:gd name="T34" fmla="*/ 38 w 38"/>
                  <a:gd name="T35" fmla="*/ 1 h 18"/>
                  <a:gd name="T36" fmla="*/ 35 w 38"/>
                  <a:gd name="T37" fmla="*/ 10 h 18"/>
                  <a:gd name="T38" fmla="*/ 32 w 38"/>
                  <a:gd name="T39" fmla="*/ 10 h 18"/>
                  <a:gd name="T40" fmla="*/ 27 w 38"/>
                  <a:gd name="T41" fmla="*/ 11 h 18"/>
                  <a:gd name="T42" fmla="*/ 24 w 38"/>
                  <a:gd name="T43" fmla="*/ 13 h 18"/>
                  <a:gd name="T44" fmla="*/ 19 w 38"/>
                  <a:gd name="T45" fmla="*/ 13 h 18"/>
                  <a:gd name="T46" fmla="*/ 16 w 38"/>
                  <a:gd name="T47" fmla="*/ 15 h 18"/>
                  <a:gd name="T48" fmla="*/ 11 w 38"/>
                  <a:gd name="T49" fmla="*/ 17 h 18"/>
                  <a:gd name="T50" fmla="*/ 8 w 38"/>
                  <a:gd name="T51" fmla="*/ 17 h 18"/>
                  <a:gd name="T52" fmla="*/ 4 w 38"/>
                  <a:gd name="T53" fmla="*/ 18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18"/>
                  <a:gd name="T83" fmla="*/ 38 w 38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18">
                    <a:moveTo>
                      <a:pt x="4" y="18"/>
                    </a:moveTo>
                    <a:lnTo>
                      <a:pt x="4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1"/>
                    </a:lnTo>
                    <a:lnTo>
                      <a:pt x="38" y="1"/>
                    </a:lnTo>
                    <a:lnTo>
                      <a:pt x="35" y="10"/>
                    </a:lnTo>
                    <a:lnTo>
                      <a:pt x="32" y="10"/>
                    </a:lnTo>
                    <a:lnTo>
                      <a:pt x="27" y="11"/>
                    </a:lnTo>
                    <a:lnTo>
                      <a:pt x="24" y="13"/>
                    </a:lnTo>
                    <a:lnTo>
                      <a:pt x="19" y="13"/>
                    </a:lnTo>
                    <a:lnTo>
                      <a:pt x="16" y="15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7989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4" name="Freeform 177"/>
              <p:cNvSpPr>
                <a:spLocks/>
              </p:cNvSpPr>
              <p:nvPr/>
            </p:nvSpPr>
            <p:spPr bwMode="auto">
              <a:xfrm>
                <a:off x="4731" y="2034"/>
                <a:ext cx="38" cy="18"/>
              </a:xfrm>
              <a:custGeom>
                <a:avLst/>
                <a:gdLst>
                  <a:gd name="T0" fmla="*/ 4 w 38"/>
                  <a:gd name="T1" fmla="*/ 18 h 18"/>
                  <a:gd name="T2" fmla="*/ 4 w 38"/>
                  <a:gd name="T3" fmla="*/ 17 h 18"/>
                  <a:gd name="T4" fmla="*/ 4 w 38"/>
                  <a:gd name="T5" fmla="*/ 15 h 18"/>
                  <a:gd name="T6" fmla="*/ 2 w 38"/>
                  <a:gd name="T7" fmla="*/ 13 h 18"/>
                  <a:gd name="T8" fmla="*/ 2 w 38"/>
                  <a:gd name="T9" fmla="*/ 11 h 18"/>
                  <a:gd name="T10" fmla="*/ 2 w 38"/>
                  <a:gd name="T11" fmla="*/ 10 h 18"/>
                  <a:gd name="T12" fmla="*/ 2 w 38"/>
                  <a:gd name="T13" fmla="*/ 8 h 18"/>
                  <a:gd name="T14" fmla="*/ 2 w 38"/>
                  <a:gd name="T15" fmla="*/ 6 h 18"/>
                  <a:gd name="T16" fmla="*/ 0 w 38"/>
                  <a:gd name="T17" fmla="*/ 5 h 18"/>
                  <a:gd name="T18" fmla="*/ 2 w 38"/>
                  <a:gd name="T19" fmla="*/ 1 h 18"/>
                  <a:gd name="T20" fmla="*/ 7 w 38"/>
                  <a:gd name="T21" fmla="*/ 1 h 18"/>
                  <a:gd name="T22" fmla="*/ 11 w 38"/>
                  <a:gd name="T23" fmla="*/ 1 h 18"/>
                  <a:gd name="T24" fmla="*/ 16 w 38"/>
                  <a:gd name="T25" fmla="*/ 1 h 18"/>
                  <a:gd name="T26" fmla="*/ 19 w 38"/>
                  <a:gd name="T27" fmla="*/ 1 h 18"/>
                  <a:gd name="T28" fmla="*/ 24 w 38"/>
                  <a:gd name="T29" fmla="*/ 1 h 18"/>
                  <a:gd name="T30" fmla="*/ 29 w 38"/>
                  <a:gd name="T31" fmla="*/ 0 h 18"/>
                  <a:gd name="T32" fmla="*/ 33 w 38"/>
                  <a:gd name="T33" fmla="*/ 1 h 18"/>
                  <a:gd name="T34" fmla="*/ 38 w 38"/>
                  <a:gd name="T35" fmla="*/ 1 h 18"/>
                  <a:gd name="T36" fmla="*/ 35 w 38"/>
                  <a:gd name="T37" fmla="*/ 10 h 18"/>
                  <a:gd name="T38" fmla="*/ 32 w 38"/>
                  <a:gd name="T39" fmla="*/ 10 h 18"/>
                  <a:gd name="T40" fmla="*/ 27 w 38"/>
                  <a:gd name="T41" fmla="*/ 11 h 18"/>
                  <a:gd name="T42" fmla="*/ 24 w 38"/>
                  <a:gd name="T43" fmla="*/ 13 h 18"/>
                  <a:gd name="T44" fmla="*/ 19 w 38"/>
                  <a:gd name="T45" fmla="*/ 13 h 18"/>
                  <a:gd name="T46" fmla="*/ 16 w 38"/>
                  <a:gd name="T47" fmla="*/ 15 h 18"/>
                  <a:gd name="T48" fmla="*/ 11 w 38"/>
                  <a:gd name="T49" fmla="*/ 17 h 18"/>
                  <a:gd name="T50" fmla="*/ 8 w 38"/>
                  <a:gd name="T51" fmla="*/ 17 h 18"/>
                  <a:gd name="T52" fmla="*/ 4 w 38"/>
                  <a:gd name="T53" fmla="*/ 18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18"/>
                  <a:gd name="T83" fmla="*/ 38 w 38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18">
                    <a:moveTo>
                      <a:pt x="4" y="18"/>
                    </a:moveTo>
                    <a:lnTo>
                      <a:pt x="4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1"/>
                    </a:lnTo>
                    <a:lnTo>
                      <a:pt x="38" y="1"/>
                    </a:lnTo>
                    <a:lnTo>
                      <a:pt x="35" y="10"/>
                    </a:lnTo>
                    <a:lnTo>
                      <a:pt x="32" y="10"/>
                    </a:lnTo>
                    <a:lnTo>
                      <a:pt x="27" y="11"/>
                    </a:lnTo>
                    <a:lnTo>
                      <a:pt x="24" y="13"/>
                    </a:lnTo>
                    <a:lnTo>
                      <a:pt x="19" y="13"/>
                    </a:lnTo>
                    <a:lnTo>
                      <a:pt x="16" y="15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4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5" name="Freeform 178"/>
              <p:cNvSpPr>
                <a:spLocks/>
              </p:cNvSpPr>
              <p:nvPr/>
            </p:nvSpPr>
            <p:spPr bwMode="auto">
              <a:xfrm>
                <a:off x="4333" y="2045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1 w 3"/>
                  <a:gd name="T3" fmla="*/ 0 h 6"/>
                  <a:gd name="T4" fmla="*/ 1 w 3"/>
                  <a:gd name="T5" fmla="*/ 0 h 6"/>
                  <a:gd name="T6" fmla="*/ 3 w 3"/>
                  <a:gd name="T7" fmla="*/ 2 h 6"/>
                  <a:gd name="T8" fmla="*/ 3 w 3"/>
                  <a:gd name="T9" fmla="*/ 2 h 6"/>
                  <a:gd name="T10" fmla="*/ 3 w 3"/>
                  <a:gd name="T11" fmla="*/ 4 h 6"/>
                  <a:gd name="T12" fmla="*/ 3 w 3"/>
                  <a:gd name="T13" fmla="*/ 6 h 6"/>
                  <a:gd name="T14" fmla="*/ 1 w 3"/>
                  <a:gd name="T15" fmla="*/ 6 h 6"/>
                  <a:gd name="T16" fmla="*/ 1 w 3"/>
                  <a:gd name="T17" fmla="*/ 6 h 6"/>
                  <a:gd name="T18" fmla="*/ 0 w 3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6"/>
                  <a:gd name="T32" fmla="*/ 3 w 3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6">
                    <a:moveTo>
                      <a:pt x="0" y="6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6" name="Freeform 179"/>
              <p:cNvSpPr>
                <a:spLocks/>
              </p:cNvSpPr>
              <p:nvPr/>
            </p:nvSpPr>
            <p:spPr bwMode="auto">
              <a:xfrm>
                <a:off x="4333" y="2045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1 w 3"/>
                  <a:gd name="T3" fmla="*/ 0 h 6"/>
                  <a:gd name="T4" fmla="*/ 1 w 3"/>
                  <a:gd name="T5" fmla="*/ 0 h 6"/>
                  <a:gd name="T6" fmla="*/ 3 w 3"/>
                  <a:gd name="T7" fmla="*/ 2 h 6"/>
                  <a:gd name="T8" fmla="*/ 3 w 3"/>
                  <a:gd name="T9" fmla="*/ 2 h 6"/>
                  <a:gd name="T10" fmla="*/ 3 w 3"/>
                  <a:gd name="T11" fmla="*/ 4 h 6"/>
                  <a:gd name="T12" fmla="*/ 3 w 3"/>
                  <a:gd name="T13" fmla="*/ 6 h 6"/>
                  <a:gd name="T14" fmla="*/ 1 w 3"/>
                  <a:gd name="T15" fmla="*/ 6 h 6"/>
                  <a:gd name="T16" fmla="*/ 1 w 3"/>
                  <a:gd name="T17" fmla="*/ 6 h 6"/>
                  <a:gd name="T18" fmla="*/ 0 w 3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6"/>
                  <a:gd name="T32" fmla="*/ 3 w 3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6">
                    <a:moveTo>
                      <a:pt x="0" y="6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7" name="Freeform 180"/>
              <p:cNvSpPr>
                <a:spLocks/>
              </p:cNvSpPr>
              <p:nvPr/>
            </p:nvSpPr>
            <p:spPr bwMode="auto">
              <a:xfrm>
                <a:off x="4334" y="2029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2 w 8"/>
                  <a:gd name="T3" fmla="*/ 8 h 10"/>
                  <a:gd name="T4" fmla="*/ 2 w 8"/>
                  <a:gd name="T5" fmla="*/ 8 h 10"/>
                  <a:gd name="T6" fmla="*/ 0 w 8"/>
                  <a:gd name="T7" fmla="*/ 6 h 10"/>
                  <a:gd name="T8" fmla="*/ 0 w 8"/>
                  <a:gd name="T9" fmla="*/ 5 h 10"/>
                  <a:gd name="T10" fmla="*/ 0 w 8"/>
                  <a:gd name="T11" fmla="*/ 5 h 10"/>
                  <a:gd name="T12" fmla="*/ 0 w 8"/>
                  <a:gd name="T13" fmla="*/ 3 h 10"/>
                  <a:gd name="T14" fmla="*/ 0 w 8"/>
                  <a:gd name="T15" fmla="*/ 1 h 10"/>
                  <a:gd name="T16" fmla="*/ 0 w 8"/>
                  <a:gd name="T17" fmla="*/ 0 h 10"/>
                  <a:gd name="T18" fmla="*/ 6 w 8"/>
                  <a:gd name="T19" fmla="*/ 1 h 10"/>
                  <a:gd name="T20" fmla="*/ 8 w 8"/>
                  <a:gd name="T21" fmla="*/ 1 h 10"/>
                  <a:gd name="T22" fmla="*/ 6 w 8"/>
                  <a:gd name="T23" fmla="*/ 3 h 10"/>
                  <a:gd name="T24" fmla="*/ 6 w 8"/>
                  <a:gd name="T25" fmla="*/ 5 h 10"/>
                  <a:gd name="T26" fmla="*/ 6 w 8"/>
                  <a:gd name="T27" fmla="*/ 6 h 10"/>
                  <a:gd name="T28" fmla="*/ 5 w 8"/>
                  <a:gd name="T29" fmla="*/ 6 h 10"/>
                  <a:gd name="T30" fmla="*/ 5 w 8"/>
                  <a:gd name="T31" fmla="*/ 8 h 10"/>
                  <a:gd name="T32" fmla="*/ 3 w 8"/>
                  <a:gd name="T33" fmla="*/ 10 h 10"/>
                  <a:gd name="T34" fmla="*/ 3 w 8"/>
                  <a:gd name="T35" fmla="*/ 10 h 10"/>
                  <a:gd name="T36" fmla="*/ 2 w 8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10"/>
                  <a:gd name="T59" fmla="*/ 8 w 8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10">
                    <a:moveTo>
                      <a:pt x="2" y="10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8" name="Freeform 181"/>
              <p:cNvSpPr>
                <a:spLocks/>
              </p:cNvSpPr>
              <p:nvPr/>
            </p:nvSpPr>
            <p:spPr bwMode="auto">
              <a:xfrm>
                <a:off x="4334" y="2029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2 w 8"/>
                  <a:gd name="T3" fmla="*/ 8 h 10"/>
                  <a:gd name="T4" fmla="*/ 2 w 8"/>
                  <a:gd name="T5" fmla="*/ 8 h 10"/>
                  <a:gd name="T6" fmla="*/ 0 w 8"/>
                  <a:gd name="T7" fmla="*/ 6 h 10"/>
                  <a:gd name="T8" fmla="*/ 0 w 8"/>
                  <a:gd name="T9" fmla="*/ 5 h 10"/>
                  <a:gd name="T10" fmla="*/ 0 w 8"/>
                  <a:gd name="T11" fmla="*/ 5 h 10"/>
                  <a:gd name="T12" fmla="*/ 0 w 8"/>
                  <a:gd name="T13" fmla="*/ 3 h 10"/>
                  <a:gd name="T14" fmla="*/ 0 w 8"/>
                  <a:gd name="T15" fmla="*/ 1 h 10"/>
                  <a:gd name="T16" fmla="*/ 0 w 8"/>
                  <a:gd name="T17" fmla="*/ 0 h 10"/>
                  <a:gd name="T18" fmla="*/ 6 w 8"/>
                  <a:gd name="T19" fmla="*/ 1 h 10"/>
                  <a:gd name="T20" fmla="*/ 8 w 8"/>
                  <a:gd name="T21" fmla="*/ 1 h 10"/>
                  <a:gd name="T22" fmla="*/ 6 w 8"/>
                  <a:gd name="T23" fmla="*/ 3 h 10"/>
                  <a:gd name="T24" fmla="*/ 6 w 8"/>
                  <a:gd name="T25" fmla="*/ 5 h 10"/>
                  <a:gd name="T26" fmla="*/ 6 w 8"/>
                  <a:gd name="T27" fmla="*/ 6 h 10"/>
                  <a:gd name="T28" fmla="*/ 5 w 8"/>
                  <a:gd name="T29" fmla="*/ 6 h 10"/>
                  <a:gd name="T30" fmla="*/ 5 w 8"/>
                  <a:gd name="T31" fmla="*/ 8 h 10"/>
                  <a:gd name="T32" fmla="*/ 3 w 8"/>
                  <a:gd name="T33" fmla="*/ 10 h 10"/>
                  <a:gd name="T34" fmla="*/ 3 w 8"/>
                  <a:gd name="T35" fmla="*/ 10 h 10"/>
                  <a:gd name="T36" fmla="*/ 2 w 8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10"/>
                  <a:gd name="T59" fmla="*/ 8 w 8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10">
                    <a:moveTo>
                      <a:pt x="2" y="10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9" name="Freeform 182"/>
              <p:cNvSpPr>
                <a:spLocks/>
              </p:cNvSpPr>
              <p:nvPr/>
            </p:nvSpPr>
            <p:spPr bwMode="auto">
              <a:xfrm>
                <a:off x="4807" y="203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2 h 4"/>
                  <a:gd name="T6" fmla="*/ 0 w 4"/>
                  <a:gd name="T7" fmla="*/ 2 h 4"/>
                  <a:gd name="T8" fmla="*/ 0 w 4"/>
                  <a:gd name="T9" fmla="*/ 0 h 4"/>
                  <a:gd name="T10" fmla="*/ 1 w 4"/>
                  <a:gd name="T11" fmla="*/ 0 h 4"/>
                  <a:gd name="T12" fmla="*/ 1 w 4"/>
                  <a:gd name="T13" fmla="*/ 0 h 4"/>
                  <a:gd name="T14" fmla="*/ 3 w 4"/>
                  <a:gd name="T15" fmla="*/ 0 h 4"/>
                  <a:gd name="T16" fmla="*/ 4 w 4"/>
                  <a:gd name="T17" fmla="*/ 0 h 4"/>
                  <a:gd name="T18" fmla="*/ 0 w 4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0" name="Freeform 183"/>
              <p:cNvSpPr>
                <a:spLocks/>
              </p:cNvSpPr>
              <p:nvPr/>
            </p:nvSpPr>
            <p:spPr bwMode="auto">
              <a:xfrm>
                <a:off x="4807" y="203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2 h 4"/>
                  <a:gd name="T6" fmla="*/ 0 w 4"/>
                  <a:gd name="T7" fmla="*/ 2 h 4"/>
                  <a:gd name="T8" fmla="*/ 0 w 4"/>
                  <a:gd name="T9" fmla="*/ 0 h 4"/>
                  <a:gd name="T10" fmla="*/ 1 w 4"/>
                  <a:gd name="T11" fmla="*/ 0 h 4"/>
                  <a:gd name="T12" fmla="*/ 1 w 4"/>
                  <a:gd name="T13" fmla="*/ 0 h 4"/>
                  <a:gd name="T14" fmla="*/ 3 w 4"/>
                  <a:gd name="T15" fmla="*/ 0 h 4"/>
                  <a:gd name="T16" fmla="*/ 4 w 4"/>
                  <a:gd name="T17" fmla="*/ 0 h 4"/>
                  <a:gd name="T18" fmla="*/ 0 w 4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1" name="Freeform 184"/>
              <p:cNvSpPr>
                <a:spLocks/>
              </p:cNvSpPr>
              <p:nvPr/>
            </p:nvSpPr>
            <p:spPr bwMode="auto">
              <a:xfrm>
                <a:off x="4447" y="1771"/>
                <a:ext cx="530" cy="261"/>
              </a:xfrm>
              <a:custGeom>
                <a:avLst/>
                <a:gdLst>
                  <a:gd name="T0" fmla="*/ 341 w 530"/>
                  <a:gd name="T1" fmla="*/ 247 h 261"/>
                  <a:gd name="T2" fmla="*/ 345 w 530"/>
                  <a:gd name="T3" fmla="*/ 230 h 261"/>
                  <a:gd name="T4" fmla="*/ 358 w 530"/>
                  <a:gd name="T5" fmla="*/ 195 h 261"/>
                  <a:gd name="T6" fmla="*/ 371 w 530"/>
                  <a:gd name="T7" fmla="*/ 149 h 261"/>
                  <a:gd name="T8" fmla="*/ 380 w 530"/>
                  <a:gd name="T9" fmla="*/ 137 h 261"/>
                  <a:gd name="T10" fmla="*/ 389 w 530"/>
                  <a:gd name="T11" fmla="*/ 134 h 261"/>
                  <a:gd name="T12" fmla="*/ 388 w 530"/>
                  <a:gd name="T13" fmla="*/ 131 h 261"/>
                  <a:gd name="T14" fmla="*/ 380 w 530"/>
                  <a:gd name="T15" fmla="*/ 131 h 261"/>
                  <a:gd name="T16" fmla="*/ 375 w 530"/>
                  <a:gd name="T17" fmla="*/ 127 h 261"/>
                  <a:gd name="T18" fmla="*/ 372 w 530"/>
                  <a:gd name="T19" fmla="*/ 125 h 261"/>
                  <a:gd name="T20" fmla="*/ 369 w 530"/>
                  <a:gd name="T21" fmla="*/ 117 h 261"/>
                  <a:gd name="T22" fmla="*/ 380 w 530"/>
                  <a:gd name="T23" fmla="*/ 107 h 261"/>
                  <a:gd name="T24" fmla="*/ 394 w 530"/>
                  <a:gd name="T25" fmla="*/ 98 h 261"/>
                  <a:gd name="T26" fmla="*/ 399 w 530"/>
                  <a:gd name="T27" fmla="*/ 92 h 261"/>
                  <a:gd name="T28" fmla="*/ 405 w 530"/>
                  <a:gd name="T29" fmla="*/ 86 h 261"/>
                  <a:gd name="T30" fmla="*/ 391 w 530"/>
                  <a:gd name="T31" fmla="*/ 90 h 261"/>
                  <a:gd name="T32" fmla="*/ 367 w 530"/>
                  <a:gd name="T33" fmla="*/ 102 h 261"/>
                  <a:gd name="T34" fmla="*/ 352 w 530"/>
                  <a:gd name="T35" fmla="*/ 103 h 261"/>
                  <a:gd name="T36" fmla="*/ 353 w 530"/>
                  <a:gd name="T37" fmla="*/ 93 h 261"/>
                  <a:gd name="T38" fmla="*/ 355 w 530"/>
                  <a:gd name="T39" fmla="*/ 85 h 261"/>
                  <a:gd name="T40" fmla="*/ 350 w 530"/>
                  <a:gd name="T41" fmla="*/ 83 h 261"/>
                  <a:gd name="T42" fmla="*/ 345 w 530"/>
                  <a:gd name="T43" fmla="*/ 88 h 261"/>
                  <a:gd name="T44" fmla="*/ 342 w 530"/>
                  <a:gd name="T45" fmla="*/ 105 h 261"/>
                  <a:gd name="T46" fmla="*/ 333 w 530"/>
                  <a:gd name="T47" fmla="*/ 125 h 261"/>
                  <a:gd name="T48" fmla="*/ 300 w 530"/>
                  <a:gd name="T49" fmla="*/ 147 h 261"/>
                  <a:gd name="T50" fmla="*/ 270 w 530"/>
                  <a:gd name="T51" fmla="*/ 156 h 261"/>
                  <a:gd name="T52" fmla="*/ 264 w 530"/>
                  <a:gd name="T53" fmla="*/ 159 h 261"/>
                  <a:gd name="T54" fmla="*/ 241 w 530"/>
                  <a:gd name="T55" fmla="*/ 163 h 261"/>
                  <a:gd name="T56" fmla="*/ 169 w 530"/>
                  <a:gd name="T57" fmla="*/ 176 h 261"/>
                  <a:gd name="T58" fmla="*/ 108 w 530"/>
                  <a:gd name="T59" fmla="*/ 175 h 261"/>
                  <a:gd name="T60" fmla="*/ 78 w 530"/>
                  <a:gd name="T61" fmla="*/ 171 h 261"/>
                  <a:gd name="T62" fmla="*/ 53 w 530"/>
                  <a:gd name="T63" fmla="*/ 163 h 261"/>
                  <a:gd name="T64" fmla="*/ 45 w 530"/>
                  <a:gd name="T65" fmla="*/ 163 h 261"/>
                  <a:gd name="T66" fmla="*/ 37 w 530"/>
                  <a:gd name="T67" fmla="*/ 158 h 261"/>
                  <a:gd name="T68" fmla="*/ 26 w 530"/>
                  <a:gd name="T69" fmla="*/ 153 h 261"/>
                  <a:gd name="T70" fmla="*/ 14 w 530"/>
                  <a:gd name="T71" fmla="*/ 144 h 261"/>
                  <a:gd name="T72" fmla="*/ 1 w 530"/>
                  <a:gd name="T73" fmla="*/ 112 h 261"/>
                  <a:gd name="T74" fmla="*/ 0 w 530"/>
                  <a:gd name="T75" fmla="*/ 73 h 261"/>
                  <a:gd name="T76" fmla="*/ 3 w 530"/>
                  <a:gd name="T77" fmla="*/ 56 h 261"/>
                  <a:gd name="T78" fmla="*/ 5 w 530"/>
                  <a:gd name="T79" fmla="*/ 37 h 261"/>
                  <a:gd name="T80" fmla="*/ 8 w 530"/>
                  <a:gd name="T81" fmla="*/ 32 h 261"/>
                  <a:gd name="T82" fmla="*/ 11 w 530"/>
                  <a:gd name="T83" fmla="*/ 27 h 261"/>
                  <a:gd name="T84" fmla="*/ 31 w 530"/>
                  <a:gd name="T85" fmla="*/ 32 h 261"/>
                  <a:gd name="T86" fmla="*/ 55 w 530"/>
                  <a:gd name="T87" fmla="*/ 39 h 261"/>
                  <a:gd name="T88" fmla="*/ 76 w 530"/>
                  <a:gd name="T89" fmla="*/ 48 h 261"/>
                  <a:gd name="T90" fmla="*/ 100 w 530"/>
                  <a:gd name="T91" fmla="*/ 54 h 261"/>
                  <a:gd name="T92" fmla="*/ 161 w 530"/>
                  <a:gd name="T93" fmla="*/ 75 h 261"/>
                  <a:gd name="T94" fmla="*/ 225 w 530"/>
                  <a:gd name="T95" fmla="*/ 75 h 261"/>
                  <a:gd name="T96" fmla="*/ 352 w 530"/>
                  <a:gd name="T97" fmla="*/ 51 h 261"/>
                  <a:gd name="T98" fmla="*/ 371 w 530"/>
                  <a:gd name="T99" fmla="*/ 37 h 261"/>
                  <a:gd name="T100" fmla="*/ 386 w 530"/>
                  <a:gd name="T101" fmla="*/ 27 h 261"/>
                  <a:gd name="T102" fmla="*/ 397 w 530"/>
                  <a:gd name="T103" fmla="*/ 14 h 261"/>
                  <a:gd name="T104" fmla="*/ 405 w 530"/>
                  <a:gd name="T105" fmla="*/ 0 h 261"/>
                  <a:gd name="T106" fmla="*/ 428 w 530"/>
                  <a:gd name="T107" fmla="*/ 32 h 261"/>
                  <a:gd name="T108" fmla="*/ 466 w 530"/>
                  <a:gd name="T109" fmla="*/ 66 h 261"/>
                  <a:gd name="T110" fmla="*/ 488 w 530"/>
                  <a:gd name="T111" fmla="*/ 83 h 261"/>
                  <a:gd name="T112" fmla="*/ 502 w 530"/>
                  <a:gd name="T113" fmla="*/ 100 h 261"/>
                  <a:gd name="T114" fmla="*/ 511 w 530"/>
                  <a:gd name="T115" fmla="*/ 109 h 261"/>
                  <a:gd name="T116" fmla="*/ 525 w 530"/>
                  <a:gd name="T117" fmla="*/ 114 h 261"/>
                  <a:gd name="T118" fmla="*/ 483 w 530"/>
                  <a:gd name="T119" fmla="*/ 153 h 261"/>
                  <a:gd name="T120" fmla="*/ 392 w 530"/>
                  <a:gd name="T121" fmla="*/ 230 h 26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0"/>
                  <a:gd name="T184" fmla="*/ 0 h 261"/>
                  <a:gd name="T185" fmla="*/ 530 w 530"/>
                  <a:gd name="T186" fmla="*/ 261 h 26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0" h="261">
                    <a:moveTo>
                      <a:pt x="339" y="261"/>
                    </a:moveTo>
                    <a:lnTo>
                      <a:pt x="339" y="258"/>
                    </a:lnTo>
                    <a:lnTo>
                      <a:pt x="339" y="252"/>
                    </a:lnTo>
                    <a:lnTo>
                      <a:pt x="341" y="247"/>
                    </a:lnTo>
                    <a:lnTo>
                      <a:pt x="341" y="244"/>
                    </a:lnTo>
                    <a:lnTo>
                      <a:pt x="342" y="239"/>
                    </a:lnTo>
                    <a:lnTo>
                      <a:pt x="344" y="236"/>
                    </a:lnTo>
                    <a:lnTo>
                      <a:pt x="345" y="230"/>
                    </a:lnTo>
                    <a:lnTo>
                      <a:pt x="345" y="225"/>
                    </a:lnTo>
                    <a:lnTo>
                      <a:pt x="350" y="215"/>
                    </a:lnTo>
                    <a:lnTo>
                      <a:pt x="355" y="205"/>
                    </a:lnTo>
                    <a:lnTo>
                      <a:pt x="358" y="195"/>
                    </a:lnTo>
                    <a:lnTo>
                      <a:pt x="361" y="183"/>
                    </a:lnTo>
                    <a:lnTo>
                      <a:pt x="364" y="173"/>
                    </a:lnTo>
                    <a:lnTo>
                      <a:pt x="367" y="161"/>
                    </a:lnTo>
                    <a:lnTo>
                      <a:pt x="371" y="149"/>
                    </a:lnTo>
                    <a:lnTo>
                      <a:pt x="374" y="139"/>
                    </a:lnTo>
                    <a:lnTo>
                      <a:pt x="377" y="137"/>
                    </a:lnTo>
                    <a:lnTo>
                      <a:pt x="378" y="137"/>
                    </a:lnTo>
                    <a:lnTo>
                      <a:pt x="380" y="137"/>
                    </a:lnTo>
                    <a:lnTo>
                      <a:pt x="383" y="136"/>
                    </a:lnTo>
                    <a:lnTo>
                      <a:pt x="385" y="136"/>
                    </a:lnTo>
                    <a:lnTo>
                      <a:pt x="386" y="134"/>
                    </a:lnTo>
                    <a:lnTo>
                      <a:pt x="389" y="134"/>
                    </a:lnTo>
                    <a:lnTo>
                      <a:pt x="391" y="134"/>
                    </a:lnTo>
                    <a:lnTo>
                      <a:pt x="391" y="131"/>
                    </a:lnTo>
                    <a:lnTo>
                      <a:pt x="389" y="131"/>
                    </a:lnTo>
                    <a:lnTo>
                      <a:pt x="388" y="131"/>
                    </a:lnTo>
                    <a:lnTo>
                      <a:pt x="386" y="131"/>
                    </a:lnTo>
                    <a:lnTo>
                      <a:pt x="385" y="131"/>
                    </a:lnTo>
                    <a:lnTo>
                      <a:pt x="383" y="131"/>
                    </a:lnTo>
                    <a:lnTo>
                      <a:pt x="380" y="131"/>
                    </a:lnTo>
                    <a:lnTo>
                      <a:pt x="378" y="132"/>
                    </a:lnTo>
                    <a:lnTo>
                      <a:pt x="377" y="132"/>
                    </a:lnTo>
                    <a:lnTo>
                      <a:pt x="377" y="129"/>
                    </a:lnTo>
                    <a:lnTo>
                      <a:pt x="375" y="127"/>
                    </a:lnTo>
                    <a:lnTo>
                      <a:pt x="374" y="125"/>
                    </a:lnTo>
                    <a:lnTo>
                      <a:pt x="372" y="125"/>
                    </a:lnTo>
                    <a:lnTo>
                      <a:pt x="371" y="125"/>
                    </a:lnTo>
                    <a:lnTo>
                      <a:pt x="367" y="124"/>
                    </a:lnTo>
                    <a:lnTo>
                      <a:pt x="366" y="124"/>
                    </a:lnTo>
                    <a:lnTo>
                      <a:pt x="369" y="117"/>
                    </a:lnTo>
                    <a:lnTo>
                      <a:pt x="372" y="114"/>
                    </a:lnTo>
                    <a:lnTo>
                      <a:pt x="375" y="112"/>
                    </a:lnTo>
                    <a:lnTo>
                      <a:pt x="377" y="109"/>
                    </a:lnTo>
                    <a:lnTo>
                      <a:pt x="380" y="107"/>
                    </a:lnTo>
                    <a:lnTo>
                      <a:pt x="383" y="105"/>
                    </a:lnTo>
                    <a:lnTo>
                      <a:pt x="386" y="102"/>
                    </a:lnTo>
                    <a:lnTo>
                      <a:pt x="389" y="100"/>
                    </a:lnTo>
                    <a:lnTo>
                      <a:pt x="394" y="98"/>
                    </a:lnTo>
                    <a:lnTo>
                      <a:pt x="396" y="97"/>
                    </a:lnTo>
                    <a:lnTo>
                      <a:pt x="396" y="95"/>
                    </a:lnTo>
                    <a:lnTo>
                      <a:pt x="397" y="93"/>
                    </a:lnTo>
                    <a:lnTo>
                      <a:pt x="399" y="92"/>
                    </a:lnTo>
                    <a:lnTo>
                      <a:pt x="400" y="90"/>
                    </a:lnTo>
                    <a:lnTo>
                      <a:pt x="402" y="90"/>
                    </a:lnTo>
                    <a:lnTo>
                      <a:pt x="403" y="88"/>
                    </a:lnTo>
                    <a:lnTo>
                      <a:pt x="405" y="86"/>
                    </a:lnTo>
                    <a:lnTo>
                      <a:pt x="405" y="83"/>
                    </a:lnTo>
                    <a:lnTo>
                      <a:pt x="400" y="83"/>
                    </a:lnTo>
                    <a:lnTo>
                      <a:pt x="396" y="86"/>
                    </a:lnTo>
                    <a:lnTo>
                      <a:pt x="391" y="90"/>
                    </a:lnTo>
                    <a:lnTo>
                      <a:pt x="386" y="93"/>
                    </a:lnTo>
                    <a:lnTo>
                      <a:pt x="380" y="97"/>
                    </a:lnTo>
                    <a:lnTo>
                      <a:pt x="374" y="100"/>
                    </a:lnTo>
                    <a:lnTo>
                      <a:pt x="367" y="102"/>
                    </a:lnTo>
                    <a:lnTo>
                      <a:pt x="361" y="105"/>
                    </a:lnTo>
                    <a:lnTo>
                      <a:pt x="355" y="109"/>
                    </a:lnTo>
                    <a:lnTo>
                      <a:pt x="352" y="107"/>
                    </a:lnTo>
                    <a:lnTo>
                      <a:pt x="352" y="103"/>
                    </a:lnTo>
                    <a:lnTo>
                      <a:pt x="352" y="102"/>
                    </a:lnTo>
                    <a:lnTo>
                      <a:pt x="353" y="98"/>
                    </a:lnTo>
                    <a:lnTo>
                      <a:pt x="353" y="97"/>
                    </a:lnTo>
                    <a:lnTo>
                      <a:pt x="353" y="93"/>
                    </a:lnTo>
                    <a:lnTo>
                      <a:pt x="355" y="92"/>
                    </a:lnTo>
                    <a:lnTo>
                      <a:pt x="355" y="88"/>
                    </a:lnTo>
                    <a:lnTo>
                      <a:pt x="355" y="85"/>
                    </a:lnTo>
                    <a:lnTo>
                      <a:pt x="353" y="83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49" y="83"/>
                    </a:lnTo>
                    <a:lnTo>
                      <a:pt x="347" y="85"/>
                    </a:lnTo>
                    <a:lnTo>
                      <a:pt x="345" y="85"/>
                    </a:lnTo>
                    <a:lnTo>
                      <a:pt x="345" y="88"/>
                    </a:lnTo>
                    <a:lnTo>
                      <a:pt x="345" y="93"/>
                    </a:lnTo>
                    <a:lnTo>
                      <a:pt x="344" y="97"/>
                    </a:lnTo>
                    <a:lnTo>
                      <a:pt x="342" y="102"/>
                    </a:lnTo>
                    <a:lnTo>
                      <a:pt x="342" y="105"/>
                    </a:lnTo>
                    <a:lnTo>
                      <a:pt x="341" y="110"/>
                    </a:lnTo>
                    <a:lnTo>
                      <a:pt x="339" y="114"/>
                    </a:lnTo>
                    <a:lnTo>
                      <a:pt x="338" y="117"/>
                    </a:lnTo>
                    <a:lnTo>
                      <a:pt x="333" y="125"/>
                    </a:lnTo>
                    <a:lnTo>
                      <a:pt x="327" y="134"/>
                    </a:lnTo>
                    <a:lnTo>
                      <a:pt x="319" y="139"/>
                    </a:lnTo>
                    <a:lnTo>
                      <a:pt x="310" y="144"/>
                    </a:lnTo>
                    <a:lnTo>
                      <a:pt x="300" y="147"/>
                    </a:lnTo>
                    <a:lnTo>
                      <a:pt x="291" y="151"/>
                    </a:lnTo>
                    <a:lnTo>
                      <a:pt x="281" y="153"/>
                    </a:lnTo>
                    <a:lnTo>
                      <a:pt x="272" y="154"/>
                    </a:lnTo>
                    <a:lnTo>
                      <a:pt x="270" y="156"/>
                    </a:lnTo>
                    <a:lnTo>
                      <a:pt x="269" y="156"/>
                    </a:lnTo>
                    <a:lnTo>
                      <a:pt x="267" y="158"/>
                    </a:lnTo>
                    <a:lnTo>
                      <a:pt x="266" y="158"/>
                    </a:lnTo>
                    <a:lnTo>
                      <a:pt x="264" y="159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58" y="163"/>
                    </a:lnTo>
                    <a:lnTo>
                      <a:pt x="241" y="163"/>
                    </a:lnTo>
                    <a:lnTo>
                      <a:pt x="222" y="166"/>
                    </a:lnTo>
                    <a:lnTo>
                      <a:pt x="205" y="169"/>
                    </a:lnTo>
                    <a:lnTo>
                      <a:pt x="188" y="173"/>
                    </a:lnTo>
                    <a:lnTo>
                      <a:pt x="169" y="176"/>
                    </a:lnTo>
                    <a:lnTo>
                      <a:pt x="152" y="178"/>
                    </a:lnTo>
                    <a:lnTo>
                      <a:pt x="133" y="178"/>
                    </a:lnTo>
                    <a:lnTo>
                      <a:pt x="116" y="175"/>
                    </a:lnTo>
                    <a:lnTo>
                      <a:pt x="108" y="175"/>
                    </a:lnTo>
                    <a:lnTo>
                      <a:pt x="101" y="173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4" y="166"/>
                    </a:lnTo>
                    <a:lnTo>
                      <a:pt x="56" y="163"/>
                    </a:lnTo>
                    <a:lnTo>
                      <a:pt x="53" y="163"/>
                    </a:lnTo>
                    <a:lnTo>
                      <a:pt x="51" y="163"/>
                    </a:lnTo>
                    <a:lnTo>
                      <a:pt x="50" y="163"/>
                    </a:lnTo>
                    <a:lnTo>
                      <a:pt x="48" y="163"/>
                    </a:lnTo>
                    <a:lnTo>
                      <a:pt x="45" y="163"/>
                    </a:lnTo>
                    <a:lnTo>
                      <a:pt x="44" y="161"/>
                    </a:lnTo>
                    <a:lnTo>
                      <a:pt x="42" y="161"/>
                    </a:lnTo>
                    <a:lnTo>
                      <a:pt x="39" y="159"/>
                    </a:lnTo>
                    <a:lnTo>
                      <a:pt x="37" y="158"/>
                    </a:lnTo>
                    <a:lnTo>
                      <a:pt x="34" y="156"/>
                    </a:lnTo>
                    <a:lnTo>
                      <a:pt x="31" y="154"/>
                    </a:lnTo>
                    <a:lnTo>
                      <a:pt x="30" y="154"/>
                    </a:lnTo>
                    <a:lnTo>
                      <a:pt x="26" y="153"/>
                    </a:lnTo>
                    <a:lnTo>
                      <a:pt x="23" y="151"/>
                    </a:lnTo>
                    <a:lnTo>
                      <a:pt x="20" y="149"/>
                    </a:lnTo>
                    <a:lnTo>
                      <a:pt x="17" y="147"/>
                    </a:lnTo>
                    <a:lnTo>
                      <a:pt x="14" y="144"/>
                    </a:lnTo>
                    <a:lnTo>
                      <a:pt x="9" y="137"/>
                    </a:lnTo>
                    <a:lnTo>
                      <a:pt x="5" y="129"/>
                    </a:lnTo>
                    <a:lnTo>
                      <a:pt x="3" y="120"/>
                    </a:lnTo>
                    <a:lnTo>
                      <a:pt x="1" y="112"/>
                    </a:lnTo>
                    <a:lnTo>
                      <a:pt x="1" y="102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3" y="59"/>
                    </a:lnTo>
                    <a:lnTo>
                      <a:pt x="3" y="56"/>
                    </a:lnTo>
                    <a:lnTo>
                      <a:pt x="3" y="51"/>
                    </a:lnTo>
                    <a:lnTo>
                      <a:pt x="3" y="46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5" y="27"/>
                    </a:lnTo>
                    <a:lnTo>
                      <a:pt x="22" y="29"/>
                    </a:lnTo>
                    <a:lnTo>
                      <a:pt x="26" y="31"/>
                    </a:lnTo>
                    <a:lnTo>
                      <a:pt x="31" y="32"/>
                    </a:lnTo>
                    <a:lnTo>
                      <a:pt x="37" y="34"/>
                    </a:lnTo>
                    <a:lnTo>
                      <a:pt x="42" y="36"/>
                    </a:lnTo>
                    <a:lnTo>
                      <a:pt x="48" y="37"/>
                    </a:lnTo>
                    <a:lnTo>
                      <a:pt x="55" y="39"/>
                    </a:lnTo>
                    <a:lnTo>
                      <a:pt x="59" y="42"/>
                    </a:lnTo>
                    <a:lnTo>
                      <a:pt x="66" y="44"/>
                    </a:lnTo>
                    <a:lnTo>
                      <a:pt x="70" y="46"/>
                    </a:lnTo>
                    <a:lnTo>
                      <a:pt x="76" y="48"/>
                    </a:lnTo>
                    <a:lnTo>
                      <a:pt x="83" y="49"/>
                    </a:lnTo>
                    <a:lnTo>
                      <a:pt x="87" y="51"/>
                    </a:lnTo>
                    <a:lnTo>
                      <a:pt x="94" y="53"/>
                    </a:lnTo>
                    <a:lnTo>
                      <a:pt x="100" y="54"/>
                    </a:lnTo>
                    <a:lnTo>
                      <a:pt x="116" y="61"/>
                    </a:lnTo>
                    <a:lnTo>
                      <a:pt x="130" y="66"/>
                    </a:lnTo>
                    <a:lnTo>
                      <a:pt x="145" y="71"/>
                    </a:lnTo>
                    <a:lnTo>
                      <a:pt x="161" y="75"/>
                    </a:lnTo>
                    <a:lnTo>
                      <a:pt x="177" y="76"/>
                    </a:lnTo>
                    <a:lnTo>
                      <a:pt x="192" y="76"/>
                    </a:lnTo>
                    <a:lnTo>
                      <a:pt x="208" y="76"/>
                    </a:lnTo>
                    <a:lnTo>
                      <a:pt x="225" y="75"/>
                    </a:lnTo>
                    <a:lnTo>
                      <a:pt x="256" y="71"/>
                    </a:lnTo>
                    <a:lnTo>
                      <a:pt x="289" y="66"/>
                    </a:lnTo>
                    <a:lnTo>
                      <a:pt x="320" y="58"/>
                    </a:lnTo>
                    <a:lnTo>
                      <a:pt x="352" y="51"/>
                    </a:lnTo>
                    <a:lnTo>
                      <a:pt x="356" y="48"/>
                    </a:lnTo>
                    <a:lnTo>
                      <a:pt x="361" y="44"/>
                    </a:lnTo>
                    <a:lnTo>
                      <a:pt x="366" y="41"/>
                    </a:lnTo>
                    <a:lnTo>
                      <a:pt x="371" y="37"/>
                    </a:lnTo>
                    <a:lnTo>
                      <a:pt x="374" y="36"/>
                    </a:lnTo>
                    <a:lnTo>
                      <a:pt x="378" y="32"/>
                    </a:lnTo>
                    <a:lnTo>
                      <a:pt x="383" y="31"/>
                    </a:lnTo>
                    <a:lnTo>
                      <a:pt x="386" y="27"/>
                    </a:lnTo>
                    <a:lnTo>
                      <a:pt x="389" y="24"/>
                    </a:lnTo>
                    <a:lnTo>
                      <a:pt x="391" y="20"/>
                    </a:lnTo>
                    <a:lnTo>
                      <a:pt x="394" y="17"/>
                    </a:lnTo>
                    <a:lnTo>
                      <a:pt x="397" y="14"/>
                    </a:lnTo>
                    <a:lnTo>
                      <a:pt x="399" y="10"/>
                    </a:lnTo>
                    <a:lnTo>
                      <a:pt x="402" y="7"/>
                    </a:lnTo>
                    <a:lnTo>
                      <a:pt x="403" y="4"/>
                    </a:lnTo>
                    <a:lnTo>
                      <a:pt x="405" y="0"/>
                    </a:lnTo>
                    <a:lnTo>
                      <a:pt x="410" y="0"/>
                    </a:lnTo>
                    <a:lnTo>
                      <a:pt x="414" y="12"/>
                    </a:lnTo>
                    <a:lnTo>
                      <a:pt x="421" y="22"/>
                    </a:lnTo>
                    <a:lnTo>
                      <a:pt x="428" y="32"/>
                    </a:lnTo>
                    <a:lnTo>
                      <a:pt x="436" y="42"/>
                    </a:lnTo>
                    <a:lnTo>
                      <a:pt x="446" y="51"/>
                    </a:lnTo>
                    <a:lnTo>
                      <a:pt x="455" y="59"/>
                    </a:lnTo>
                    <a:lnTo>
                      <a:pt x="466" y="66"/>
                    </a:lnTo>
                    <a:lnTo>
                      <a:pt x="477" y="73"/>
                    </a:lnTo>
                    <a:lnTo>
                      <a:pt x="480" y="76"/>
                    </a:lnTo>
                    <a:lnTo>
                      <a:pt x="485" y="78"/>
                    </a:lnTo>
                    <a:lnTo>
                      <a:pt x="488" y="83"/>
                    </a:lnTo>
                    <a:lnTo>
                      <a:pt x="493" y="86"/>
                    </a:lnTo>
                    <a:lnTo>
                      <a:pt x="496" y="90"/>
                    </a:lnTo>
                    <a:lnTo>
                      <a:pt x="499" y="95"/>
                    </a:lnTo>
                    <a:lnTo>
                      <a:pt x="502" y="100"/>
                    </a:lnTo>
                    <a:lnTo>
                      <a:pt x="505" y="105"/>
                    </a:lnTo>
                    <a:lnTo>
                      <a:pt x="507" y="107"/>
                    </a:lnTo>
                    <a:lnTo>
                      <a:pt x="508" y="107"/>
                    </a:lnTo>
                    <a:lnTo>
                      <a:pt x="511" y="109"/>
                    </a:lnTo>
                    <a:lnTo>
                      <a:pt x="514" y="110"/>
                    </a:lnTo>
                    <a:lnTo>
                      <a:pt x="518" y="112"/>
                    </a:lnTo>
                    <a:lnTo>
                      <a:pt x="521" y="112"/>
                    </a:lnTo>
                    <a:lnTo>
                      <a:pt x="525" y="114"/>
                    </a:lnTo>
                    <a:lnTo>
                      <a:pt x="529" y="115"/>
                    </a:lnTo>
                    <a:lnTo>
                      <a:pt x="530" y="117"/>
                    </a:lnTo>
                    <a:lnTo>
                      <a:pt x="507" y="134"/>
                    </a:lnTo>
                    <a:lnTo>
                      <a:pt x="483" y="153"/>
                    </a:lnTo>
                    <a:lnTo>
                      <a:pt x="461" y="171"/>
                    </a:lnTo>
                    <a:lnTo>
                      <a:pt x="439" y="191"/>
                    </a:lnTo>
                    <a:lnTo>
                      <a:pt x="416" y="212"/>
                    </a:lnTo>
                    <a:lnTo>
                      <a:pt x="392" y="230"/>
                    </a:lnTo>
                    <a:lnTo>
                      <a:pt x="367" y="247"/>
                    </a:lnTo>
                    <a:lnTo>
                      <a:pt x="341" y="261"/>
                    </a:lnTo>
                    <a:lnTo>
                      <a:pt x="339" y="261"/>
                    </a:lnTo>
                    <a:close/>
                  </a:path>
                </a:pathLst>
              </a:custGeom>
              <a:solidFill>
                <a:srgbClr val="677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2" name="Freeform 185"/>
              <p:cNvSpPr>
                <a:spLocks/>
              </p:cNvSpPr>
              <p:nvPr/>
            </p:nvSpPr>
            <p:spPr bwMode="auto">
              <a:xfrm>
                <a:off x="4447" y="1771"/>
                <a:ext cx="530" cy="261"/>
              </a:xfrm>
              <a:custGeom>
                <a:avLst/>
                <a:gdLst>
                  <a:gd name="T0" fmla="*/ 341 w 530"/>
                  <a:gd name="T1" fmla="*/ 247 h 261"/>
                  <a:gd name="T2" fmla="*/ 345 w 530"/>
                  <a:gd name="T3" fmla="*/ 230 h 261"/>
                  <a:gd name="T4" fmla="*/ 358 w 530"/>
                  <a:gd name="T5" fmla="*/ 195 h 261"/>
                  <a:gd name="T6" fmla="*/ 371 w 530"/>
                  <a:gd name="T7" fmla="*/ 149 h 261"/>
                  <a:gd name="T8" fmla="*/ 380 w 530"/>
                  <a:gd name="T9" fmla="*/ 137 h 261"/>
                  <a:gd name="T10" fmla="*/ 389 w 530"/>
                  <a:gd name="T11" fmla="*/ 134 h 261"/>
                  <a:gd name="T12" fmla="*/ 388 w 530"/>
                  <a:gd name="T13" fmla="*/ 131 h 261"/>
                  <a:gd name="T14" fmla="*/ 380 w 530"/>
                  <a:gd name="T15" fmla="*/ 131 h 261"/>
                  <a:gd name="T16" fmla="*/ 375 w 530"/>
                  <a:gd name="T17" fmla="*/ 127 h 261"/>
                  <a:gd name="T18" fmla="*/ 372 w 530"/>
                  <a:gd name="T19" fmla="*/ 125 h 261"/>
                  <a:gd name="T20" fmla="*/ 369 w 530"/>
                  <a:gd name="T21" fmla="*/ 117 h 261"/>
                  <a:gd name="T22" fmla="*/ 380 w 530"/>
                  <a:gd name="T23" fmla="*/ 107 h 261"/>
                  <a:gd name="T24" fmla="*/ 394 w 530"/>
                  <a:gd name="T25" fmla="*/ 98 h 261"/>
                  <a:gd name="T26" fmla="*/ 399 w 530"/>
                  <a:gd name="T27" fmla="*/ 92 h 261"/>
                  <a:gd name="T28" fmla="*/ 405 w 530"/>
                  <a:gd name="T29" fmla="*/ 86 h 261"/>
                  <a:gd name="T30" fmla="*/ 391 w 530"/>
                  <a:gd name="T31" fmla="*/ 90 h 261"/>
                  <a:gd name="T32" fmla="*/ 367 w 530"/>
                  <a:gd name="T33" fmla="*/ 102 h 261"/>
                  <a:gd name="T34" fmla="*/ 352 w 530"/>
                  <a:gd name="T35" fmla="*/ 103 h 261"/>
                  <a:gd name="T36" fmla="*/ 353 w 530"/>
                  <a:gd name="T37" fmla="*/ 93 h 261"/>
                  <a:gd name="T38" fmla="*/ 355 w 530"/>
                  <a:gd name="T39" fmla="*/ 85 h 261"/>
                  <a:gd name="T40" fmla="*/ 350 w 530"/>
                  <a:gd name="T41" fmla="*/ 83 h 261"/>
                  <a:gd name="T42" fmla="*/ 345 w 530"/>
                  <a:gd name="T43" fmla="*/ 88 h 261"/>
                  <a:gd name="T44" fmla="*/ 342 w 530"/>
                  <a:gd name="T45" fmla="*/ 105 h 261"/>
                  <a:gd name="T46" fmla="*/ 333 w 530"/>
                  <a:gd name="T47" fmla="*/ 125 h 261"/>
                  <a:gd name="T48" fmla="*/ 300 w 530"/>
                  <a:gd name="T49" fmla="*/ 147 h 261"/>
                  <a:gd name="T50" fmla="*/ 270 w 530"/>
                  <a:gd name="T51" fmla="*/ 156 h 261"/>
                  <a:gd name="T52" fmla="*/ 264 w 530"/>
                  <a:gd name="T53" fmla="*/ 159 h 261"/>
                  <a:gd name="T54" fmla="*/ 241 w 530"/>
                  <a:gd name="T55" fmla="*/ 163 h 261"/>
                  <a:gd name="T56" fmla="*/ 169 w 530"/>
                  <a:gd name="T57" fmla="*/ 176 h 261"/>
                  <a:gd name="T58" fmla="*/ 108 w 530"/>
                  <a:gd name="T59" fmla="*/ 175 h 261"/>
                  <a:gd name="T60" fmla="*/ 78 w 530"/>
                  <a:gd name="T61" fmla="*/ 171 h 261"/>
                  <a:gd name="T62" fmla="*/ 53 w 530"/>
                  <a:gd name="T63" fmla="*/ 163 h 261"/>
                  <a:gd name="T64" fmla="*/ 45 w 530"/>
                  <a:gd name="T65" fmla="*/ 163 h 261"/>
                  <a:gd name="T66" fmla="*/ 37 w 530"/>
                  <a:gd name="T67" fmla="*/ 158 h 261"/>
                  <a:gd name="T68" fmla="*/ 26 w 530"/>
                  <a:gd name="T69" fmla="*/ 153 h 261"/>
                  <a:gd name="T70" fmla="*/ 14 w 530"/>
                  <a:gd name="T71" fmla="*/ 144 h 261"/>
                  <a:gd name="T72" fmla="*/ 1 w 530"/>
                  <a:gd name="T73" fmla="*/ 112 h 261"/>
                  <a:gd name="T74" fmla="*/ 0 w 530"/>
                  <a:gd name="T75" fmla="*/ 73 h 261"/>
                  <a:gd name="T76" fmla="*/ 3 w 530"/>
                  <a:gd name="T77" fmla="*/ 56 h 261"/>
                  <a:gd name="T78" fmla="*/ 5 w 530"/>
                  <a:gd name="T79" fmla="*/ 37 h 261"/>
                  <a:gd name="T80" fmla="*/ 8 w 530"/>
                  <a:gd name="T81" fmla="*/ 32 h 261"/>
                  <a:gd name="T82" fmla="*/ 11 w 530"/>
                  <a:gd name="T83" fmla="*/ 27 h 261"/>
                  <a:gd name="T84" fmla="*/ 31 w 530"/>
                  <a:gd name="T85" fmla="*/ 32 h 261"/>
                  <a:gd name="T86" fmla="*/ 55 w 530"/>
                  <a:gd name="T87" fmla="*/ 39 h 261"/>
                  <a:gd name="T88" fmla="*/ 76 w 530"/>
                  <a:gd name="T89" fmla="*/ 48 h 261"/>
                  <a:gd name="T90" fmla="*/ 100 w 530"/>
                  <a:gd name="T91" fmla="*/ 54 h 261"/>
                  <a:gd name="T92" fmla="*/ 161 w 530"/>
                  <a:gd name="T93" fmla="*/ 75 h 261"/>
                  <a:gd name="T94" fmla="*/ 225 w 530"/>
                  <a:gd name="T95" fmla="*/ 75 h 261"/>
                  <a:gd name="T96" fmla="*/ 352 w 530"/>
                  <a:gd name="T97" fmla="*/ 51 h 261"/>
                  <a:gd name="T98" fmla="*/ 371 w 530"/>
                  <a:gd name="T99" fmla="*/ 37 h 261"/>
                  <a:gd name="T100" fmla="*/ 386 w 530"/>
                  <a:gd name="T101" fmla="*/ 27 h 261"/>
                  <a:gd name="T102" fmla="*/ 397 w 530"/>
                  <a:gd name="T103" fmla="*/ 14 h 261"/>
                  <a:gd name="T104" fmla="*/ 405 w 530"/>
                  <a:gd name="T105" fmla="*/ 0 h 261"/>
                  <a:gd name="T106" fmla="*/ 428 w 530"/>
                  <a:gd name="T107" fmla="*/ 32 h 261"/>
                  <a:gd name="T108" fmla="*/ 466 w 530"/>
                  <a:gd name="T109" fmla="*/ 66 h 261"/>
                  <a:gd name="T110" fmla="*/ 488 w 530"/>
                  <a:gd name="T111" fmla="*/ 83 h 261"/>
                  <a:gd name="T112" fmla="*/ 502 w 530"/>
                  <a:gd name="T113" fmla="*/ 100 h 261"/>
                  <a:gd name="T114" fmla="*/ 511 w 530"/>
                  <a:gd name="T115" fmla="*/ 109 h 261"/>
                  <a:gd name="T116" fmla="*/ 525 w 530"/>
                  <a:gd name="T117" fmla="*/ 114 h 261"/>
                  <a:gd name="T118" fmla="*/ 483 w 530"/>
                  <a:gd name="T119" fmla="*/ 153 h 261"/>
                  <a:gd name="T120" fmla="*/ 392 w 530"/>
                  <a:gd name="T121" fmla="*/ 230 h 26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0"/>
                  <a:gd name="T184" fmla="*/ 0 h 261"/>
                  <a:gd name="T185" fmla="*/ 530 w 530"/>
                  <a:gd name="T186" fmla="*/ 261 h 26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0" h="261">
                    <a:moveTo>
                      <a:pt x="339" y="261"/>
                    </a:moveTo>
                    <a:lnTo>
                      <a:pt x="339" y="258"/>
                    </a:lnTo>
                    <a:lnTo>
                      <a:pt x="339" y="252"/>
                    </a:lnTo>
                    <a:lnTo>
                      <a:pt x="341" y="247"/>
                    </a:lnTo>
                    <a:lnTo>
                      <a:pt x="341" y="244"/>
                    </a:lnTo>
                    <a:lnTo>
                      <a:pt x="342" y="239"/>
                    </a:lnTo>
                    <a:lnTo>
                      <a:pt x="344" y="236"/>
                    </a:lnTo>
                    <a:lnTo>
                      <a:pt x="345" y="230"/>
                    </a:lnTo>
                    <a:lnTo>
                      <a:pt x="345" y="225"/>
                    </a:lnTo>
                    <a:lnTo>
                      <a:pt x="350" y="215"/>
                    </a:lnTo>
                    <a:lnTo>
                      <a:pt x="355" y="205"/>
                    </a:lnTo>
                    <a:lnTo>
                      <a:pt x="358" y="195"/>
                    </a:lnTo>
                    <a:lnTo>
                      <a:pt x="361" y="183"/>
                    </a:lnTo>
                    <a:lnTo>
                      <a:pt x="364" y="173"/>
                    </a:lnTo>
                    <a:lnTo>
                      <a:pt x="367" y="161"/>
                    </a:lnTo>
                    <a:lnTo>
                      <a:pt x="371" y="149"/>
                    </a:lnTo>
                    <a:lnTo>
                      <a:pt x="374" y="139"/>
                    </a:lnTo>
                    <a:lnTo>
                      <a:pt x="377" y="137"/>
                    </a:lnTo>
                    <a:lnTo>
                      <a:pt x="378" y="137"/>
                    </a:lnTo>
                    <a:lnTo>
                      <a:pt x="380" y="137"/>
                    </a:lnTo>
                    <a:lnTo>
                      <a:pt x="383" y="136"/>
                    </a:lnTo>
                    <a:lnTo>
                      <a:pt x="385" y="136"/>
                    </a:lnTo>
                    <a:lnTo>
                      <a:pt x="386" y="134"/>
                    </a:lnTo>
                    <a:lnTo>
                      <a:pt x="389" y="134"/>
                    </a:lnTo>
                    <a:lnTo>
                      <a:pt x="391" y="134"/>
                    </a:lnTo>
                    <a:lnTo>
                      <a:pt x="391" y="131"/>
                    </a:lnTo>
                    <a:lnTo>
                      <a:pt x="389" y="131"/>
                    </a:lnTo>
                    <a:lnTo>
                      <a:pt x="388" y="131"/>
                    </a:lnTo>
                    <a:lnTo>
                      <a:pt x="386" y="131"/>
                    </a:lnTo>
                    <a:lnTo>
                      <a:pt x="385" y="131"/>
                    </a:lnTo>
                    <a:lnTo>
                      <a:pt x="383" y="131"/>
                    </a:lnTo>
                    <a:lnTo>
                      <a:pt x="380" y="131"/>
                    </a:lnTo>
                    <a:lnTo>
                      <a:pt x="378" y="132"/>
                    </a:lnTo>
                    <a:lnTo>
                      <a:pt x="377" y="132"/>
                    </a:lnTo>
                    <a:lnTo>
                      <a:pt x="377" y="129"/>
                    </a:lnTo>
                    <a:lnTo>
                      <a:pt x="375" y="127"/>
                    </a:lnTo>
                    <a:lnTo>
                      <a:pt x="374" y="125"/>
                    </a:lnTo>
                    <a:lnTo>
                      <a:pt x="372" y="125"/>
                    </a:lnTo>
                    <a:lnTo>
                      <a:pt x="371" y="125"/>
                    </a:lnTo>
                    <a:lnTo>
                      <a:pt x="367" y="124"/>
                    </a:lnTo>
                    <a:lnTo>
                      <a:pt x="366" y="124"/>
                    </a:lnTo>
                    <a:lnTo>
                      <a:pt x="369" y="117"/>
                    </a:lnTo>
                    <a:lnTo>
                      <a:pt x="372" y="114"/>
                    </a:lnTo>
                    <a:lnTo>
                      <a:pt x="375" y="112"/>
                    </a:lnTo>
                    <a:lnTo>
                      <a:pt x="377" y="109"/>
                    </a:lnTo>
                    <a:lnTo>
                      <a:pt x="380" y="107"/>
                    </a:lnTo>
                    <a:lnTo>
                      <a:pt x="383" y="105"/>
                    </a:lnTo>
                    <a:lnTo>
                      <a:pt x="386" y="102"/>
                    </a:lnTo>
                    <a:lnTo>
                      <a:pt x="389" y="100"/>
                    </a:lnTo>
                    <a:lnTo>
                      <a:pt x="394" y="98"/>
                    </a:lnTo>
                    <a:lnTo>
                      <a:pt x="396" y="97"/>
                    </a:lnTo>
                    <a:lnTo>
                      <a:pt x="396" y="95"/>
                    </a:lnTo>
                    <a:lnTo>
                      <a:pt x="397" y="93"/>
                    </a:lnTo>
                    <a:lnTo>
                      <a:pt x="399" y="92"/>
                    </a:lnTo>
                    <a:lnTo>
                      <a:pt x="400" y="90"/>
                    </a:lnTo>
                    <a:lnTo>
                      <a:pt x="402" y="90"/>
                    </a:lnTo>
                    <a:lnTo>
                      <a:pt x="403" y="88"/>
                    </a:lnTo>
                    <a:lnTo>
                      <a:pt x="405" y="86"/>
                    </a:lnTo>
                    <a:lnTo>
                      <a:pt x="405" y="83"/>
                    </a:lnTo>
                    <a:lnTo>
                      <a:pt x="400" y="83"/>
                    </a:lnTo>
                    <a:lnTo>
                      <a:pt x="396" y="86"/>
                    </a:lnTo>
                    <a:lnTo>
                      <a:pt x="391" y="90"/>
                    </a:lnTo>
                    <a:lnTo>
                      <a:pt x="386" y="93"/>
                    </a:lnTo>
                    <a:lnTo>
                      <a:pt x="380" y="97"/>
                    </a:lnTo>
                    <a:lnTo>
                      <a:pt x="374" y="100"/>
                    </a:lnTo>
                    <a:lnTo>
                      <a:pt x="367" y="102"/>
                    </a:lnTo>
                    <a:lnTo>
                      <a:pt x="361" y="105"/>
                    </a:lnTo>
                    <a:lnTo>
                      <a:pt x="355" y="109"/>
                    </a:lnTo>
                    <a:lnTo>
                      <a:pt x="352" y="107"/>
                    </a:lnTo>
                    <a:lnTo>
                      <a:pt x="352" y="103"/>
                    </a:lnTo>
                    <a:lnTo>
                      <a:pt x="352" y="102"/>
                    </a:lnTo>
                    <a:lnTo>
                      <a:pt x="353" y="98"/>
                    </a:lnTo>
                    <a:lnTo>
                      <a:pt x="353" y="97"/>
                    </a:lnTo>
                    <a:lnTo>
                      <a:pt x="353" y="93"/>
                    </a:lnTo>
                    <a:lnTo>
                      <a:pt x="355" y="92"/>
                    </a:lnTo>
                    <a:lnTo>
                      <a:pt x="355" y="88"/>
                    </a:lnTo>
                    <a:lnTo>
                      <a:pt x="355" y="85"/>
                    </a:lnTo>
                    <a:lnTo>
                      <a:pt x="353" y="83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49" y="83"/>
                    </a:lnTo>
                    <a:lnTo>
                      <a:pt x="347" y="85"/>
                    </a:lnTo>
                    <a:lnTo>
                      <a:pt x="345" y="85"/>
                    </a:lnTo>
                    <a:lnTo>
                      <a:pt x="345" y="88"/>
                    </a:lnTo>
                    <a:lnTo>
                      <a:pt x="345" y="93"/>
                    </a:lnTo>
                    <a:lnTo>
                      <a:pt x="344" y="97"/>
                    </a:lnTo>
                    <a:lnTo>
                      <a:pt x="342" y="102"/>
                    </a:lnTo>
                    <a:lnTo>
                      <a:pt x="342" y="105"/>
                    </a:lnTo>
                    <a:lnTo>
                      <a:pt x="341" y="110"/>
                    </a:lnTo>
                    <a:lnTo>
                      <a:pt x="339" y="114"/>
                    </a:lnTo>
                    <a:lnTo>
                      <a:pt x="338" y="117"/>
                    </a:lnTo>
                    <a:lnTo>
                      <a:pt x="333" y="125"/>
                    </a:lnTo>
                    <a:lnTo>
                      <a:pt x="327" y="134"/>
                    </a:lnTo>
                    <a:lnTo>
                      <a:pt x="319" y="139"/>
                    </a:lnTo>
                    <a:lnTo>
                      <a:pt x="310" y="144"/>
                    </a:lnTo>
                    <a:lnTo>
                      <a:pt x="300" y="147"/>
                    </a:lnTo>
                    <a:lnTo>
                      <a:pt x="291" y="151"/>
                    </a:lnTo>
                    <a:lnTo>
                      <a:pt x="281" y="153"/>
                    </a:lnTo>
                    <a:lnTo>
                      <a:pt x="272" y="154"/>
                    </a:lnTo>
                    <a:lnTo>
                      <a:pt x="270" y="156"/>
                    </a:lnTo>
                    <a:lnTo>
                      <a:pt x="269" y="156"/>
                    </a:lnTo>
                    <a:lnTo>
                      <a:pt x="267" y="158"/>
                    </a:lnTo>
                    <a:lnTo>
                      <a:pt x="266" y="158"/>
                    </a:lnTo>
                    <a:lnTo>
                      <a:pt x="264" y="159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58" y="163"/>
                    </a:lnTo>
                    <a:lnTo>
                      <a:pt x="241" y="163"/>
                    </a:lnTo>
                    <a:lnTo>
                      <a:pt x="222" y="166"/>
                    </a:lnTo>
                    <a:lnTo>
                      <a:pt x="205" y="169"/>
                    </a:lnTo>
                    <a:lnTo>
                      <a:pt x="188" y="173"/>
                    </a:lnTo>
                    <a:lnTo>
                      <a:pt x="169" y="176"/>
                    </a:lnTo>
                    <a:lnTo>
                      <a:pt x="152" y="178"/>
                    </a:lnTo>
                    <a:lnTo>
                      <a:pt x="133" y="178"/>
                    </a:lnTo>
                    <a:lnTo>
                      <a:pt x="116" y="175"/>
                    </a:lnTo>
                    <a:lnTo>
                      <a:pt x="108" y="175"/>
                    </a:lnTo>
                    <a:lnTo>
                      <a:pt x="101" y="173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4" y="166"/>
                    </a:lnTo>
                    <a:lnTo>
                      <a:pt x="56" y="163"/>
                    </a:lnTo>
                    <a:lnTo>
                      <a:pt x="53" y="163"/>
                    </a:lnTo>
                    <a:lnTo>
                      <a:pt x="51" y="163"/>
                    </a:lnTo>
                    <a:lnTo>
                      <a:pt x="50" y="163"/>
                    </a:lnTo>
                    <a:lnTo>
                      <a:pt x="48" y="163"/>
                    </a:lnTo>
                    <a:lnTo>
                      <a:pt x="45" y="163"/>
                    </a:lnTo>
                    <a:lnTo>
                      <a:pt x="44" y="161"/>
                    </a:lnTo>
                    <a:lnTo>
                      <a:pt x="42" y="161"/>
                    </a:lnTo>
                    <a:lnTo>
                      <a:pt x="39" y="159"/>
                    </a:lnTo>
                    <a:lnTo>
                      <a:pt x="37" y="158"/>
                    </a:lnTo>
                    <a:lnTo>
                      <a:pt x="34" y="156"/>
                    </a:lnTo>
                    <a:lnTo>
                      <a:pt x="31" y="154"/>
                    </a:lnTo>
                    <a:lnTo>
                      <a:pt x="30" y="154"/>
                    </a:lnTo>
                    <a:lnTo>
                      <a:pt x="26" y="153"/>
                    </a:lnTo>
                    <a:lnTo>
                      <a:pt x="23" y="151"/>
                    </a:lnTo>
                    <a:lnTo>
                      <a:pt x="20" y="149"/>
                    </a:lnTo>
                    <a:lnTo>
                      <a:pt x="17" y="147"/>
                    </a:lnTo>
                    <a:lnTo>
                      <a:pt x="14" y="144"/>
                    </a:lnTo>
                    <a:lnTo>
                      <a:pt x="9" y="137"/>
                    </a:lnTo>
                    <a:lnTo>
                      <a:pt x="5" y="129"/>
                    </a:lnTo>
                    <a:lnTo>
                      <a:pt x="3" y="120"/>
                    </a:lnTo>
                    <a:lnTo>
                      <a:pt x="1" y="112"/>
                    </a:lnTo>
                    <a:lnTo>
                      <a:pt x="1" y="102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3" y="59"/>
                    </a:lnTo>
                    <a:lnTo>
                      <a:pt x="3" y="56"/>
                    </a:lnTo>
                    <a:lnTo>
                      <a:pt x="3" y="51"/>
                    </a:lnTo>
                    <a:lnTo>
                      <a:pt x="3" y="46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5" y="27"/>
                    </a:lnTo>
                    <a:lnTo>
                      <a:pt x="22" y="29"/>
                    </a:lnTo>
                    <a:lnTo>
                      <a:pt x="26" y="31"/>
                    </a:lnTo>
                    <a:lnTo>
                      <a:pt x="31" y="32"/>
                    </a:lnTo>
                    <a:lnTo>
                      <a:pt x="37" y="34"/>
                    </a:lnTo>
                    <a:lnTo>
                      <a:pt x="42" y="36"/>
                    </a:lnTo>
                    <a:lnTo>
                      <a:pt x="48" y="37"/>
                    </a:lnTo>
                    <a:lnTo>
                      <a:pt x="55" y="39"/>
                    </a:lnTo>
                    <a:lnTo>
                      <a:pt x="59" y="42"/>
                    </a:lnTo>
                    <a:lnTo>
                      <a:pt x="66" y="44"/>
                    </a:lnTo>
                    <a:lnTo>
                      <a:pt x="70" y="46"/>
                    </a:lnTo>
                    <a:lnTo>
                      <a:pt x="76" y="48"/>
                    </a:lnTo>
                    <a:lnTo>
                      <a:pt x="83" y="49"/>
                    </a:lnTo>
                    <a:lnTo>
                      <a:pt x="87" y="51"/>
                    </a:lnTo>
                    <a:lnTo>
                      <a:pt x="94" y="53"/>
                    </a:lnTo>
                    <a:lnTo>
                      <a:pt x="100" y="54"/>
                    </a:lnTo>
                    <a:lnTo>
                      <a:pt x="116" y="61"/>
                    </a:lnTo>
                    <a:lnTo>
                      <a:pt x="130" y="66"/>
                    </a:lnTo>
                    <a:lnTo>
                      <a:pt x="145" y="71"/>
                    </a:lnTo>
                    <a:lnTo>
                      <a:pt x="161" y="75"/>
                    </a:lnTo>
                    <a:lnTo>
                      <a:pt x="177" y="76"/>
                    </a:lnTo>
                    <a:lnTo>
                      <a:pt x="192" y="76"/>
                    </a:lnTo>
                    <a:lnTo>
                      <a:pt x="208" y="76"/>
                    </a:lnTo>
                    <a:lnTo>
                      <a:pt x="225" y="75"/>
                    </a:lnTo>
                    <a:lnTo>
                      <a:pt x="256" y="71"/>
                    </a:lnTo>
                    <a:lnTo>
                      <a:pt x="289" y="66"/>
                    </a:lnTo>
                    <a:lnTo>
                      <a:pt x="320" y="58"/>
                    </a:lnTo>
                    <a:lnTo>
                      <a:pt x="352" y="51"/>
                    </a:lnTo>
                    <a:lnTo>
                      <a:pt x="356" y="48"/>
                    </a:lnTo>
                    <a:lnTo>
                      <a:pt x="361" y="44"/>
                    </a:lnTo>
                    <a:lnTo>
                      <a:pt x="366" y="41"/>
                    </a:lnTo>
                    <a:lnTo>
                      <a:pt x="371" y="37"/>
                    </a:lnTo>
                    <a:lnTo>
                      <a:pt x="374" y="36"/>
                    </a:lnTo>
                    <a:lnTo>
                      <a:pt x="378" y="32"/>
                    </a:lnTo>
                    <a:lnTo>
                      <a:pt x="383" y="31"/>
                    </a:lnTo>
                    <a:lnTo>
                      <a:pt x="386" y="27"/>
                    </a:lnTo>
                    <a:lnTo>
                      <a:pt x="389" y="24"/>
                    </a:lnTo>
                    <a:lnTo>
                      <a:pt x="391" y="20"/>
                    </a:lnTo>
                    <a:lnTo>
                      <a:pt x="394" y="17"/>
                    </a:lnTo>
                    <a:lnTo>
                      <a:pt x="397" y="14"/>
                    </a:lnTo>
                    <a:lnTo>
                      <a:pt x="399" y="10"/>
                    </a:lnTo>
                    <a:lnTo>
                      <a:pt x="402" y="7"/>
                    </a:lnTo>
                    <a:lnTo>
                      <a:pt x="403" y="4"/>
                    </a:lnTo>
                    <a:lnTo>
                      <a:pt x="405" y="0"/>
                    </a:lnTo>
                    <a:lnTo>
                      <a:pt x="410" y="0"/>
                    </a:lnTo>
                    <a:lnTo>
                      <a:pt x="414" y="12"/>
                    </a:lnTo>
                    <a:lnTo>
                      <a:pt x="421" y="22"/>
                    </a:lnTo>
                    <a:lnTo>
                      <a:pt x="428" y="32"/>
                    </a:lnTo>
                    <a:lnTo>
                      <a:pt x="436" y="42"/>
                    </a:lnTo>
                    <a:lnTo>
                      <a:pt x="446" y="51"/>
                    </a:lnTo>
                    <a:lnTo>
                      <a:pt x="455" y="59"/>
                    </a:lnTo>
                    <a:lnTo>
                      <a:pt x="466" y="66"/>
                    </a:lnTo>
                    <a:lnTo>
                      <a:pt x="477" y="73"/>
                    </a:lnTo>
                    <a:lnTo>
                      <a:pt x="480" y="76"/>
                    </a:lnTo>
                    <a:lnTo>
                      <a:pt x="485" y="78"/>
                    </a:lnTo>
                    <a:lnTo>
                      <a:pt x="488" y="83"/>
                    </a:lnTo>
                    <a:lnTo>
                      <a:pt x="493" y="86"/>
                    </a:lnTo>
                    <a:lnTo>
                      <a:pt x="496" y="90"/>
                    </a:lnTo>
                    <a:lnTo>
                      <a:pt x="499" y="95"/>
                    </a:lnTo>
                    <a:lnTo>
                      <a:pt x="502" y="100"/>
                    </a:lnTo>
                    <a:lnTo>
                      <a:pt x="505" y="105"/>
                    </a:lnTo>
                    <a:lnTo>
                      <a:pt x="507" y="107"/>
                    </a:lnTo>
                    <a:lnTo>
                      <a:pt x="508" y="107"/>
                    </a:lnTo>
                    <a:lnTo>
                      <a:pt x="511" y="109"/>
                    </a:lnTo>
                    <a:lnTo>
                      <a:pt x="514" y="110"/>
                    </a:lnTo>
                    <a:lnTo>
                      <a:pt x="518" y="112"/>
                    </a:lnTo>
                    <a:lnTo>
                      <a:pt x="521" y="112"/>
                    </a:lnTo>
                    <a:lnTo>
                      <a:pt x="525" y="114"/>
                    </a:lnTo>
                    <a:lnTo>
                      <a:pt x="529" y="115"/>
                    </a:lnTo>
                    <a:lnTo>
                      <a:pt x="530" y="117"/>
                    </a:lnTo>
                    <a:lnTo>
                      <a:pt x="507" y="134"/>
                    </a:lnTo>
                    <a:lnTo>
                      <a:pt x="483" y="153"/>
                    </a:lnTo>
                    <a:lnTo>
                      <a:pt x="461" y="171"/>
                    </a:lnTo>
                    <a:lnTo>
                      <a:pt x="439" y="191"/>
                    </a:lnTo>
                    <a:lnTo>
                      <a:pt x="416" y="212"/>
                    </a:lnTo>
                    <a:lnTo>
                      <a:pt x="392" y="230"/>
                    </a:lnTo>
                    <a:lnTo>
                      <a:pt x="367" y="247"/>
                    </a:lnTo>
                    <a:lnTo>
                      <a:pt x="341" y="261"/>
                    </a:lnTo>
                    <a:lnTo>
                      <a:pt x="339" y="26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3" name="Freeform 186"/>
              <p:cNvSpPr>
                <a:spLocks/>
              </p:cNvSpPr>
              <p:nvPr/>
            </p:nvSpPr>
            <p:spPr bwMode="auto">
              <a:xfrm>
                <a:off x="4326" y="2022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  <a:gd name="T4" fmla="*/ 0 w 4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8"/>
                  <a:gd name="T11" fmla="*/ 4 w 4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8">
                    <a:moveTo>
                      <a:pt x="0" y="8"/>
                    </a:move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4" name="Freeform 187"/>
              <p:cNvSpPr>
                <a:spLocks/>
              </p:cNvSpPr>
              <p:nvPr/>
            </p:nvSpPr>
            <p:spPr bwMode="auto">
              <a:xfrm>
                <a:off x="4326" y="2022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  <a:gd name="T4" fmla="*/ 0 w 4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8"/>
                  <a:gd name="T11" fmla="*/ 4 w 4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8">
                    <a:moveTo>
                      <a:pt x="0" y="8"/>
                    </a:move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5" name="Freeform 188"/>
              <p:cNvSpPr>
                <a:spLocks/>
              </p:cNvSpPr>
              <p:nvPr/>
            </p:nvSpPr>
            <p:spPr bwMode="auto">
              <a:xfrm>
                <a:off x="5037" y="2010"/>
                <a:ext cx="10" cy="17"/>
              </a:xfrm>
              <a:custGeom>
                <a:avLst/>
                <a:gdLst>
                  <a:gd name="T0" fmla="*/ 7 w 10"/>
                  <a:gd name="T1" fmla="*/ 17 h 17"/>
                  <a:gd name="T2" fmla="*/ 6 w 10"/>
                  <a:gd name="T3" fmla="*/ 15 h 17"/>
                  <a:gd name="T4" fmla="*/ 4 w 10"/>
                  <a:gd name="T5" fmla="*/ 15 h 17"/>
                  <a:gd name="T6" fmla="*/ 4 w 10"/>
                  <a:gd name="T7" fmla="*/ 13 h 17"/>
                  <a:gd name="T8" fmla="*/ 4 w 10"/>
                  <a:gd name="T9" fmla="*/ 12 h 17"/>
                  <a:gd name="T10" fmla="*/ 3 w 10"/>
                  <a:gd name="T11" fmla="*/ 10 h 17"/>
                  <a:gd name="T12" fmla="*/ 3 w 10"/>
                  <a:gd name="T13" fmla="*/ 10 h 17"/>
                  <a:gd name="T14" fmla="*/ 1 w 10"/>
                  <a:gd name="T15" fmla="*/ 8 h 17"/>
                  <a:gd name="T16" fmla="*/ 0 w 10"/>
                  <a:gd name="T17" fmla="*/ 7 h 17"/>
                  <a:gd name="T18" fmla="*/ 3 w 10"/>
                  <a:gd name="T19" fmla="*/ 0 h 17"/>
                  <a:gd name="T20" fmla="*/ 7 w 10"/>
                  <a:gd name="T21" fmla="*/ 5 h 17"/>
                  <a:gd name="T22" fmla="*/ 7 w 10"/>
                  <a:gd name="T23" fmla="*/ 5 h 17"/>
                  <a:gd name="T24" fmla="*/ 7 w 10"/>
                  <a:gd name="T25" fmla="*/ 7 h 17"/>
                  <a:gd name="T26" fmla="*/ 7 w 10"/>
                  <a:gd name="T27" fmla="*/ 8 h 17"/>
                  <a:gd name="T28" fmla="*/ 9 w 10"/>
                  <a:gd name="T29" fmla="*/ 8 h 17"/>
                  <a:gd name="T30" fmla="*/ 9 w 10"/>
                  <a:gd name="T31" fmla="*/ 10 h 17"/>
                  <a:gd name="T32" fmla="*/ 9 w 10"/>
                  <a:gd name="T33" fmla="*/ 12 h 17"/>
                  <a:gd name="T34" fmla="*/ 10 w 10"/>
                  <a:gd name="T35" fmla="*/ 13 h 17"/>
                  <a:gd name="T36" fmla="*/ 10 w 10"/>
                  <a:gd name="T37" fmla="*/ 17 h 17"/>
                  <a:gd name="T38" fmla="*/ 7 w 10"/>
                  <a:gd name="T39" fmla="*/ 17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17"/>
                  <a:gd name="T62" fmla="*/ 10 w 10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17">
                    <a:moveTo>
                      <a:pt x="7" y="17"/>
                    </a:move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6" name="Freeform 189"/>
              <p:cNvSpPr>
                <a:spLocks/>
              </p:cNvSpPr>
              <p:nvPr/>
            </p:nvSpPr>
            <p:spPr bwMode="auto">
              <a:xfrm>
                <a:off x="5037" y="2010"/>
                <a:ext cx="10" cy="17"/>
              </a:xfrm>
              <a:custGeom>
                <a:avLst/>
                <a:gdLst>
                  <a:gd name="T0" fmla="*/ 7 w 10"/>
                  <a:gd name="T1" fmla="*/ 17 h 17"/>
                  <a:gd name="T2" fmla="*/ 6 w 10"/>
                  <a:gd name="T3" fmla="*/ 15 h 17"/>
                  <a:gd name="T4" fmla="*/ 4 w 10"/>
                  <a:gd name="T5" fmla="*/ 15 h 17"/>
                  <a:gd name="T6" fmla="*/ 4 w 10"/>
                  <a:gd name="T7" fmla="*/ 13 h 17"/>
                  <a:gd name="T8" fmla="*/ 4 w 10"/>
                  <a:gd name="T9" fmla="*/ 12 h 17"/>
                  <a:gd name="T10" fmla="*/ 3 w 10"/>
                  <a:gd name="T11" fmla="*/ 10 h 17"/>
                  <a:gd name="T12" fmla="*/ 3 w 10"/>
                  <a:gd name="T13" fmla="*/ 10 h 17"/>
                  <a:gd name="T14" fmla="*/ 1 w 10"/>
                  <a:gd name="T15" fmla="*/ 8 h 17"/>
                  <a:gd name="T16" fmla="*/ 0 w 10"/>
                  <a:gd name="T17" fmla="*/ 7 h 17"/>
                  <a:gd name="T18" fmla="*/ 3 w 10"/>
                  <a:gd name="T19" fmla="*/ 0 h 17"/>
                  <a:gd name="T20" fmla="*/ 7 w 10"/>
                  <a:gd name="T21" fmla="*/ 5 h 17"/>
                  <a:gd name="T22" fmla="*/ 7 w 10"/>
                  <a:gd name="T23" fmla="*/ 5 h 17"/>
                  <a:gd name="T24" fmla="*/ 7 w 10"/>
                  <a:gd name="T25" fmla="*/ 7 h 17"/>
                  <a:gd name="T26" fmla="*/ 7 w 10"/>
                  <a:gd name="T27" fmla="*/ 8 h 17"/>
                  <a:gd name="T28" fmla="*/ 9 w 10"/>
                  <a:gd name="T29" fmla="*/ 8 h 17"/>
                  <a:gd name="T30" fmla="*/ 9 w 10"/>
                  <a:gd name="T31" fmla="*/ 10 h 17"/>
                  <a:gd name="T32" fmla="*/ 9 w 10"/>
                  <a:gd name="T33" fmla="*/ 12 h 17"/>
                  <a:gd name="T34" fmla="*/ 10 w 10"/>
                  <a:gd name="T35" fmla="*/ 13 h 17"/>
                  <a:gd name="T36" fmla="*/ 10 w 10"/>
                  <a:gd name="T37" fmla="*/ 17 h 17"/>
                  <a:gd name="T38" fmla="*/ 7 w 10"/>
                  <a:gd name="T39" fmla="*/ 17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17"/>
                  <a:gd name="T62" fmla="*/ 10 w 10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17">
                    <a:moveTo>
                      <a:pt x="7" y="17"/>
                    </a:move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7"/>
                    </a:lnTo>
                    <a:lnTo>
                      <a:pt x="7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7" name="Freeform 190"/>
              <p:cNvSpPr>
                <a:spLocks/>
              </p:cNvSpPr>
              <p:nvPr/>
            </p:nvSpPr>
            <p:spPr bwMode="auto">
              <a:xfrm>
                <a:off x="4339" y="2015"/>
                <a:ext cx="5" cy="8"/>
              </a:xfrm>
              <a:custGeom>
                <a:avLst/>
                <a:gdLst>
                  <a:gd name="T0" fmla="*/ 1 w 5"/>
                  <a:gd name="T1" fmla="*/ 8 h 8"/>
                  <a:gd name="T2" fmla="*/ 1 w 5"/>
                  <a:gd name="T3" fmla="*/ 8 h 8"/>
                  <a:gd name="T4" fmla="*/ 0 w 5"/>
                  <a:gd name="T5" fmla="*/ 7 h 8"/>
                  <a:gd name="T6" fmla="*/ 0 w 5"/>
                  <a:gd name="T7" fmla="*/ 7 h 8"/>
                  <a:gd name="T8" fmla="*/ 0 w 5"/>
                  <a:gd name="T9" fmla="*/ 5 h 8"/>
                  <a:gd name="T10" fmla="*/ 0 w 5"/>
                  <a:gd name="T11" fmla="*/ 5 h 8"/>
                  <a:gd name="T12" fmla="*/ 0 w 5"/>
                  <a:gd name="T13" fmla="*/ 3 h 8"/>
                  <a:gd name="T14" fmla="*/ 0 w 5"/>
                  <a:gd name="T15" fmla="*/ 2 h 8"/>
                  <a:gd name="T16" fmla="*/ 1 w 5"/>
                  <a:gd name="T17" fmla="*/ 0 h 8"/>
                  <a:gd name="T18" fmla="*/ 3 w 5"/>
                  <a:gd name="T19" fmla="*/ 0 h 8"/>
                  <a:gd name="T20" fmla="*/ 3 w 5"/>
                  <a:gd name="T21" fmla="*/ 2 h 8"/>
                  <a:gd name="T22" fmla="*/ 3 w 5"/>
                  <a:gd name="T23" fmla="*/ 2 h 8"/>
                  <a:gd name="T24" fmla="*/ 5 w 5"/>
                  <a:gd name="T25" fmla="*/ 3 h 8"/>
                  <a:gd name="T26" fmla="*/ 5 w 5"/>
                  <a:gd name="T27" fmla="*/ 5 h 8"/>
                  <a:gd name="T28" fmla="*/ 5 w 5"/>
                  <a:gd name="T29" fmla="*/ 5 h 8"/>
                  <a:gd name="T30" fmla="*/ 5 w 5"/>
                  <a:gd name="T31" fmla="*/ 7 h 8"/>
                  <a:gd name="T32" fmla="*/ 5 w 5"/>
                  <a:gd name="T33" fmla="*/ 8 h 8"/>
                  <a:gd name="T34" fmla="*/ 1 w 5"/>
                  <a:gd name="T35" fmla="*/ 8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8"/>
                  <a:gd name="T56" fmla="*/ 5 w 5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8">
                    <a:moveTo>
                      <a:pt x="1" y="8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8" name="Freeform 191"/>
              <p:cNvSpPr>
                <a:spLocks/>
              </p:cNvSpPr>
              <p:nvPr/>
            </p:nvSpPr>
            <p:spPr bwMode="auto">
              <a:xfrm>
                <a:off x="4339" y="2015"/>
                <a:ext cx="5" cy="8"/>
              </a:xfrm>
              <a:custGeom>
                <a:avLst/>
                <a:gdLst>
                  <a:gd name="T0" fmla="*/ 1 w 5"/>
                  <a:gd name="T1" fmla="*/ 8 h 8"/>
                  <a:gd name="T2" fmla="*/ 1 w 5"/>
                  <a:gd name="T3" fmla="*/ 8 h 8"/>
                  <a:gd name="T4" fmla="*/ 0 w 5"/>
                  <a:gd name="T5" fmla="*/ 7 h 8"/>
                  <a:gd name="T6" fmla="*/ 0 w 5"/>
                  <a:gd name="T7" fmla="*/ 7 h 8"/>
                  <a:gd name="T8" fmla="*/ 0 w 5"/>
                  <a:gd name="T9" fmla="*/ 5 h 8"/>
                  <a:gd name="T10" fmla="*/ 0 w 5"/>
                  <a:gd name="T11" fmla="*/ 5 h 8"/>
                  <a:gd name="T12" fmla="*/ 0 w 5"/>
                  <a:gd name="T13" fmla="*/ 3 h 8"/>
                  <a:gd name="T14" fmla="*/ 0 w 5"/>
                  <a:gd name="T15" fmla="*/ 2 h 8"/>
                  <a:gd name="T16" fmla="*/ 1 w 5"/>
                  <a:gd name="T17" fmla="*/ 0 h 8"/>
                  <a:gd name="T18" fmla="*/ 3 w 5"/>
                  <a:gd name="T19" fmla="*/ 0 h 8"/>
                  <a:gd name="T20" fmla="*/ 3 w 5"/>
                  <a:gd name="T21" fmla="*/ 2 h 8"/>
                  <a:gd name="T22" fmla="*/ 3 w 5"/>
                  <a:gd name="T23" fmla="*/ 2 h 8"/>
                  <a:gd name="T24" fmla="*/ 5 w 5"/>
                  <a:gd name="T25" fmla="*/ 3 h 8"/>
                  <a:gd name="T26" fmla="*/ 5 w 5"/>
                  <a:gd name="T27" fmla="*/ 5 h 8"/>
                  <a:gd name="T28" fmla="*/ 5 w 5"/>
                  <a:gd name="T29" fmla="*/ 5 h 8"/>
                  <a:gd name="T30" fmla="*/ 5 w 5"/>
                  <a:gd name="T31" fmla="*/ 7 h 8"/>
                  <a:gd name="T32" fmla="*/ 5 w 5"/>
                  <a:gd name="T33" fmla="*/ 8 h 8"/>
                  <a:gd name="T34" fmla="*/ 1 w 5"/>
                  <a:gd name="T35" fmla="*/ 8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8"/>
                  <a:gd name="T56" fmla="*/ 5 w 5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8">
                    <a:moveTo>
                      <a:pt x="1" y="8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1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9" name="Freeform 192"/>
              <p:cNvSpPr>
                <a:spLocks/>
              </p:cNvSpPr>
              <p:nvPr/>
            </p:nvSpPr>
            <p:spPr bwMode="auto">
              <a:xfrm>
                <a:off x="4672" y="1985"/>
                <a:ext cx="19" cy="38"/>
              </a:xfrm>
              <a:custGeom>
                <a:avLst/>
                <a:gdLst>
                  <a:gd name="T0" fmla="*/ 2 w 19"/>
                  <a:gd name="T1" fmla="*/ 38 h 38"/>
                  <a:gd name="T2" fmla="*/ 0 w 19"/>
                  <a:gd name="T3" fmla="*/ 35 h 38"/>
                  <a:gd name="T4" fmla="*/ 0 w 19"/>
                  <a:gd name="T5" fmla="*/ 32 h 38"/>
                  <a:gd name="T6" fmla="*/ 0 w 19"/>
                  <a:gd name="T7" fmla="*/ 28 h 38"/>
                  <a:gd name="T8" fmla="*/ 0 w 19"/>
                  <a:gd name="T9" fmla="*/ 25 h 38"/>
                  <a:gd name="T10" fmla="*/ 2 w 19"/>
                  <a:gd name="T11" fmla="*/ 22 h 38"/>
                  <a:gd name="T12" fmla="*/ 3 w 19"/>
                  <a:gd name="T13" fmla="*/ 18 h 38"/>
                  <a:gd name="T14" fmla="*/ 3 w 19"/>
                  <a:gd name="T15" fmla="*/ 13 h 38"/>
                  <a:gd name="T16" fmla="*/ 5 w 19"/>
                  <a:gd name="T17" fmla="*/ 10 h 38"/>
                  <a:gd name="T18" fmla="*/ 5 w 19"/>
                  <a:gd name="T19" fmla="*/ 10 h 38"/>
                  <a:gd name="T20" fmla="*/ 6 w 19"/>
                  <a:gd name="T21" fmla="*/ 8 h 38"/>
                  <a:gd name="T22" fmla="*/ 6 w 19"/>
                  <a:gd name="T23" fmla="*/ 6 h 38"/>
                  <a:gd name="T24" fmla="*/ 6 w 19"/>
                  <a:gd name="T25" fmla="*/ 5 h 38"/>
                  <a:gd name="T26" fmla="*/ 8 w 19"/>
                  <a:gd name="T27" fmla="*/ 5 h 38"/>
                  <a:gd name="T28" fmla="*/ 8 w 19"/>
                  <a:gd name="T29" fmla="*/ 3 h 38"/>
                  <a:gd name="T30" fmla="*/ 9 w 19"/>
                  <a:gd name="T31" fmla="*/ 1 h 38"/>
                  <a:gd name="T32" fmla="*/ 9 w 19"/>
                  <a:gd name="T33" fmla="*/ 0 h 38"/>
                  <a:gd name="T34" fmla="*/ 13 w 19"/>
                  <a:gd name="T35" fmla="*/ 0 h 38"/>
                  <a:gd name="T36" fmla="*/ 16 w 19"/>
                  <a:gd name="T37" fmla="*/ 3 h 38"/>
                  <a:gd name="T38" fmla="*/ 17 w 19"/>
                  <a:gd name="T39" fmla="*/ 5 h 38"/>
                  <a:gd name="T40" fmla="*/ 17 w 19"/>
                  <a:gd name="T41" fmla="*/ 8 h 38"/>
                  <a:gd name="T42" fmla="*/ 17 w 19"/>
                  <a:gd name="T43" fmla="*/ 11 h 38"/>
                  <a:gd name="T44" fmla="*/ 16 w 19"/>
                  <a:gd name="T45" fmla="*/ 15 h 38"/>
                  <a:gd name="T46" fmla="*/ 16 w 19"/>
                  <a:gd name="T47" fmla="*/ 18 h 38"/>
                  <a:gd name="T48" fmla="*/ 17 w 19"/>
                  <a:gd name="T49" fmla="*/ 22 h 38"/>
                  <a:gd name="T50" fmla="*/ 17 w 19"/>
                  <a:gd name="T51" fmla="*/ 25 h 38"/>
                  <a:gd name="T52" fmla="*/ 19 w 19"/>
                  <a:gd name="T53" fmla="*/ 28 h 38"/>
                  <a:gd name="T54" fmla="*/ 19 w 19"/>
                  <a:gd name="T55" fmla="*/ 30 h 38"/>
                  <a:gd name="T56" fmla="*/ 19 w 19"/>
                  <a:gd name="T57" fmla="*/ 30 h 38"/>
                  <a:gd name="T58" fmla="*/ 19 w 19"/>
                  <a:gd name="T59" fmla="*/ 32 h 38"/>
                  <a:gd name="T60" fmla="*/ 19 w 19"/>
                  <a:gd name="T61" fmla="*/ 33 h 38"/>
                  <a:gd name="T62" fmla="*/ 19 w 19"/>
                  <a:gd name="T63" fmla="*/ 33 h 38"/>
                  <a:gd name="T64" fmla="*/ 19 w 19"/>
                  <a:gd name="T65" fmla="*/ 35 h 38"/>
                  <a:gd name="T66" fmla="*/ 19 w 19"/>
                  <a:gd name="T67" fmla="*/ 37 h 38"/>
                  <a:gd name="T68" fmla="*/ 19 w 19"/>
                  <a:gd name="T69" fmla="*/ 38 h 38"/>
                  <a:gd name="T70" fmla="*/ 17 w 19"/>
                  <a:gd name="T71" fmla="*/ 38 h 38"/>
                  <a:gd name="T72" fmla="*/ 14 w 19"/>
                  <a:gd name="T73" fmla="*/ 38 h 38"/>
                  <a:gd name="T74" fmla="*/ 13 w 19"/>
                  <a:gd name="T75" fmla="*/ 38 h 38"/>
                  <a:gd name="T76" fmla="*/ 11 w 19"/>
                  <a:gd name="T77" fmla="*/ 38 h 38"/>
                  <a:gd name="T78" fmla="*/ 8 w 19"/>
                  <a:gd name="T79" fmla="*/ 38 h 38"/>
                  <a:gd name="T80" fmla="*/ 6 w 19"/>
                  <a:gd name="T81" fmla="*/ 38 h 38"/>
                  <a:gd name="T82" fmla="*/ 3 w 19"/>
                  <a:gd name="T83" fmla="*/ 38 h 38"/>
                  <a:gd name="T84" fmla="*/ 2 w 19"/>
                  <a:gd name="T85" fmla="*/ 38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"/>
                  <a:gd name="T130" fmla="*/ 0 h 38"/>
                  <a:gd name="T131" fmla="*/ 19 w 19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" h="38">
                    <a:moveTo>
                      <a:pt x="2" y="38"/>
                    </a:moveTo>
                    <a:lnTo>
                      <a:pt x="0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2" y="22"/>
                    </a:lnTo>
                    <a:lnTo>
                      <a:pt x="3" y="18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17" y="22"/>
                    </a:lnTo>
                    <a:lnTo>
                      <a:pt x="17" y="25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677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0" name="Freeform 193"/>
              <p:cNvSpPr>
                <a:spLocks/>
              </p:cNvSpPr>
              <p:nvPr/>
            </p:nvSpPr>
            <p:spPr bwMode="auto">
              <a:xfrm>
                <a:off x="4672" y="1985"/>
                <a:ext cx="19" cy="38"/>
              </a:xfrm>
              <a:custGeom>
                <a:avLst/>
                <a:gdLst>
                  <a:gd name="T0" fmla="*/ 2 w 19"/>
                  <a:gd name="T1" fmla="*/ 38 h 38"/>
                  <a:gd name="T2" fmla="*/ 0 w 19"/>
                  <a:gd name="T3" fmla="*/ 35 h 38"/>
                  <a:gd name="T4" fmla="*/ 0 w 19"/>
                  <a:gd name="T5" fmla="*/ 32 h 38"/>
                  <a:gd name="T6" fmla="*/ 0 w 19"/>
                  <a:gd name="T7" fmla="*/ 28 h 38"/>
                  <a:gd name="T8" fmla="*/ 0 w 19"/>
                  <a:gd name="T9" fmla="*/ 25 h 38"/>
                  <a:gd name="T10" fmla="*/ 2 w 19"/>
                  <a:gd name="T11" fmla="*/ 22 h 38"/>
                  <a:gd name="T12" fmla="*/ 3 w 19"/>
                  <a:gd name="T13" fmla="*/ 18 h 38"/>
                  <a:gd name="T14" fmla="*/ 3 w 19"/>
                  <a:gd name="T15" fmla="*/ 13 h 38"/>
                  <a:gd name="T16" fmla="*/ 5 w 19"/>
                  <a:gd name="T17" fmla="*/ 10 h 38"/>
                  <a:gd name="T18" fmla="*/ 5 w 19"/>
                  <a:gd name="T19" fmla="*/ 10 h 38"/>
                  <a:gd name="T20" fmla="*/ 6 w 19"/>
                  <a:gd name="T21" fmla="*/ 8 h 38"/>
                  <a:gd name="T22" fmla="*/ 6 w 19"/>
                  <a:gd name="T23" fmla="*/ 6 h 38"/>
                  <a:gd name="T24" fmla="*/ 6 w 19"/>
                  <a:gd name="T25" fmla="*/ 5 h 38"/>
                  <a:gd name="T26" fmla="*/ 8 w 19"/>
                  <a:gd name="T27" fmla="*/ 5 h 38"/>
                  <a:gd name="T28" fmla="*/ 8 w 19"/>
                  <a:gd name="T29" fmla="*/ 3 h 38"/>
                  <a:gd name="T30" fmla="*/ 9 w 19"/>
                  <a:gd name="T31" fmla="*/ 1 h 38"/>
                  <a:gd name="T32" fmla="*/ 9 w 19"/>
                  <a:gd name="T33" fmla="*/ 0 h 38"/>
                  <a:gd name="T34" fmla="*/ 13 w 19"/>
                  <a:gd name="T35" fmla="*/ 0 h 38"/>
                  <a:gd name="T36" fmla="*/ 16 w 19"/>
                  <a:gd name="T37" fmla="*/ 3 h 38"/>
                  <a:gd name="T38" fmla="*/ 17 w 19"/>
                  <a:gd name="T39" fmla="*/ 5 h 38"/>
                  <a:gd name="T40" fmla="*/ 17 w 19"/>
                  <a:gd name="T41" fmla="*/ 8 h 38"/>
                  <a:gd name="T42" fmla="*/ 17 w 19"/>
                  <a:gd name="T43" fmla="*/ 11 h 38"/>
                  <a:gd name="T44" fmla="*/ 16 w 19"/>
                  <a:gd name="T45" fmla="*/ 15 h 38"/>
                  <a:gd name="T46" fmla="*/ 16 w 19"/>
                  <a:gd name="T47" fmla="*/ 18 h 38"/>
                  <a:gd name="T48" fmla="*/ 17 w 19"/>
                  <a:gd name="T49" fmla="*/ 22 h 38"/>
                  <a:gd name="T50" fmla="*/ 17 w 19"/>
                  <a:gd name="T51" fmla="*/ 25 h 38"/>
                  <a:gd name="T52" fmla="*/ 19 w 19"/>
                  <a:gd name="T53" fmla="*/ 28 h 38"/>
                  <a:gd name="T54" fmla="*/ 19 w 19"/>
                  <a:gd name="T55" fmla="*/ 30 h 38"/>
                  <a:gd name="T56" fmla="*/ 19 w 19"/>
                  <a:gd name="T57" fmla="*/ 30 h 38"/>
                  <a:gd name="T58" fmla="*/ 19 w 19"/>
                  <a:gd name="T59" fmla="*/ 32 h 38"/>
                  <a:gd name="T60" fmla="*/ 19 w 19"/>
                  <a:gd name="T61" fmla="*/ 33 h 38"/>
                  <a:gd name="T62" fmla="*/ 19 w 19"/>
                  <a:gd name="T63" fmla="*/ 33 h 38"/>
                  <a:gd name="T64" fmla="*/ 19 w 19"/>
                  <a:gd name="T65" fmla="*/ 35 h 38"/>
                  <a:gd name="T66" fmla="*/ 19 w 19"/>
                  <a:gd name="T67" fmla="*/ 37 h 38"/>
                  <a:gd name="T68" fmla="*/ 19 w 19"/>
                  <a:gd name="T69" fmla="*/ 38 h 38"/>
                  <a:gd name="T70" fmla="*/ 17 w 19"/>
                  <a:gd name="T71" fmla="*/ 38 h 38"/>
                  <a:gd name="T72" fmla="*/ 14 w 19"/>
                  <a:gd name="T73" fmla="*/ 38 h 38"/>
                  <a:gd name="T74" fmla="*/ 13 w 19"/>
                  <a:gd name="T75" fmla="*/ 38 h 38"/>
                  <a:gd name="T76" fmla="*/ 11 w 19"/>
                  <a:gd name="T77" fmla="*/ 38 h 38"/>
                  <a:gd name="T78" fmla="*/ 8 w 19"/>
                  <a:gd name="T79" fmla="*/ 38 h 38"/>
                  <a:gd name="T80" fmla="*/ 6 w 19"/>
                  <a:gd name="T81" fmla="*/ 38 h 38"/>
                  <a:gd name="T82" fmla="*/ 3 w 19"/>
                  <a:gd name="T83" fmla="*/ 38 h 38"/>
                  <a:gd name="T84" fmla="*/ 2 w 19"/>
                  <a:gd name="T85" fmla="*/ 38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"/>
                  <a:gd name="T130" fmla="*/ 0 h 38"/>
                  <a:gd name="T131" fmla="*/ 19 w 19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" h="38">
                    <a:moveTo>
                      <a:pt x="2" y="38"/>
                    </a:moveTo>
                    <a:lnTo>
                      <a:pt x="0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2" y="22"/>
                    </a:lnTo>
                    <a:lnTo>
                      <a:pt x="3" y="18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17" y="22"/>
                    </a:lnTo>
                    <a:lnTo>
                      <a:pt x="17" y="25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2" y="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1" name="Freeform 194"/>
              <p:cNvSpPr>
                <a:spLocks/>
              </p:cNvSpPr>
              <p:nvPr/>
            </p:nvSpPr>
            <p:spPr bwMode="auto">
              <a:xfrm>
                <a:off x="4719" y="1900"/>
                <a:ext cx="92" cy="123"/>
              </a:xfrm>
              <a:custGeom>
                <a:avLst/>
                <a:gdLst>
                  <a:gd name="T0" fmla="*/ 8 w 92"/>
                  <a:gd name="T1" fmla="*/ 118 h 123"/>
                  <a:gd name="T2" fmla="*/ 5 w 92"/>
                  <a:gd name="T3" fmla="*/ 108 h 123"/>
                  <a:gd name="T4" fmla="*/ 2 w 92"/>
                  <a:gd name="T5" fmla="*/ 98 h 123"/>
                  <a:gd name="T6" fmla="*/ 0 w 92"/>
                  <a:gd name="T7" fmla="*/ 86 h 123"/>
                  <a:gd name="T8" fmla="*/ 5 w 92"/>
                  <a:gd name="T9" fmla="*/ 76 h 123"/>
                  <a:gd name="T10" fmla="*/ 12 w 92"/>
                  <a:gd name="T11" fmla="*/ 74 h 123"/>
                  <a:gd name="T12" fmla="*/ 22 w 92"/>
                  <a:gd name="T13" fmla="*/ 73 h 123"/>
                  <a:gd name="T14" fmla="*/ 30 w 92"/>
                  <a:gd name="T15" fmla="*/ 71 h 123"/>
                  <a:gd name="T16" fmla="*/ 38 w 92"/>
                  <a:gd name="T17" fmla="*/ 68 h 123"/>
                  <a:gd name="T18" fmla="*/ 42 w 92"/>
                  <a:gd name="T19" fmla="*/ 57 h 123"/>
                  <a:gd name="T20" fmla="*/ 42 w 92"/>
                  <a:gd name="T21" fmla="*/ 49 h 123"/>
                  <a:gd name="T22" fmla="*/ 41 w 92"/>
                  <a:gd name="T23" fmla="*/ 40 h 123"/>
                  <a:gd name="T24" fmla="*/ 41 w 92"/>
                  <a:gd name="T25" fmla="*/ 32 h 123"/>
                  <a:gd name="T26" fmla="*/ 45 w 92"/>
                  <a:gd name="T27" fmla="*/ 24 h 123"/>
                  <a:gd name="T28" fmla="*/ 48 w 92"/>
                  <a:gd name="T29" fmla="*/ 22 h 123"/>
                  <a:gd name="T30" fmla="*/ 53 w 92"/>
                  <a:gd name="T31" fmla="*/ 20 h 123"/>
                  <a:gd name="T32" fmla="*/ 56 w 92"/>
                  <a:gd name="T33" fmla="*/ 20 h 123"/>
                  <a:gd name="T34" fmla="*/ 59 w 92"/>
                  <a:gd name="T35" fmla="*/ 17 h 123"/>
                  <a:gd name="T36" fmla="*/ 63 w 92"/>
                  <a:gd name="T37" fmla="*/ 13 h 123"/>
                  <a:gd name="T38" fmla="*/ 66 w 92"/>
                  <a:gd name="T39" fmla="*/ 10 h 123"/>
                  <a:gd name="T40" fmla="*/ 70 w 92"/>
                  <a:gd name="T41" fmla="*/ 7 h 123"/>
                  <a:gd name="T42" fmla="*/ 73 w 92"/>
                  <a:gd name="T43" fmla="*/ 3 h 123"/>
                  <a:gd name="T44" fmla="*/ 75 w 92"/>
                  <a:gd name="T45" fmla="*/ 0 h 123"/>
                  <a:gd name="T46" fmla="*/ 77 w 92"/>
                  <a:gd name="T47" fmla="*/ 0 h 123"/>
                  <a:gd name="T48" fmla="*/ 80 w 92"/>
                  <a:gd name="T49" fmla="*/ 0 h 123"/>
                  <a:gd name="T50" fmla="*/ 81 w 92"/>
                  <a:gd name="T51" fmla="*/ 0 h 123"/>
                  <a:gd name="T52" fmla="*/ 92 w 92"/>
                  <a:gd name="T53" fmla="*/ 5 h 123"/>
                  <a:gd name="T54" fmla="*/ 92 w 92"/>
                  <a:gd name="T55" fmla="*/ 8 h 123"/>
                  <a:gd name="T56" fmla="*/ 92 w 92"/>
                  <a:gd name="T57" fmla="*/ 10 h 123"/>
                  <a:gd name="T58" fmla="*/ 91 w 92"/>
                  <a:gd name="T59" fmla="*/ 13 h 123"/>
                  <a:gd name="T60" fmla="*/ 89 w 92"/>
                  <a:gd name="T61" fmla="*/ 15 h 123"/>
                  <a:gd name="T62" fmla="*/ 89 w 92"/>
                  <a:gd name="T63" fmla="*/ 18 h 123"/>
                  <a:gd name="T64" fmla="*/ 88 w 92"/>
                  <a:gd name="T65" fmla="*/ 20 h 123"/>
                  <a:gd name="T66" fmla="*/ 88 w 92"/>
                  <a:gd name="T67" fmla="*/ 24 h 123"/>
                  <a:gd name="T68" fmla="*/ 88 w 92"/>
                  <a:gd name="T69" fmla="*/ 27 h 123"/>
                  <a:gd name="T70" fmla="*/ 81 w 92"/>
                  <a:gd name="T71" fmla="*/ 44 h 123"/>
                  <a:gd name="T72" fmla="*/ 77 w 92"/>
                  <a:gd name="T73" fmla="*/ 62 h 123"/>
                  <a:gd name="T74" fmla="*/ 70 w 92"/>
                  <a:gd name="T75" fmla="*/ 79 h 123"/>
                  <a:gd name="T76" fmla="*/ 66 w 92"/>
                  <a:gd name="T77" fmla="*/ 98 h 123"/>
                  <a:gd name="T78" fmla="*/ 64 w 92"/>
                  <a:gd name="T79" fmla="*/ 103 h 123"/>
                  <a:gd name="T80" fmla="*/ 61 w 92"/>
                  <a:gd name="T81" fmla="*/ 108 h 123"/>
                  <a:gd name="T82" fmla="*/ 58 w 92"/>
                  <a:gd name="T83" fmla="*/ 115 h 123"/>
                  <a:gd name="T84" fmla="*/ 55 w 92"/>
                  <a:gd name="T85" fmla="*/ 120 h 123"/>
                  <a:gd name="T86" fmla="*/ 44 w 92"/>
                  <a:gd name="T87" fmla="*/ 122 h 123"/>
                  <a:gd name="T88" fmla="*/ 33 w 92"/>
                  <a:gd name="T89" fmla="*/ 123 h 123"/>
                  <a:gd name="T90" fmla="*/ 22 w 92"/>
                  <a:gd name="T91" fmla="*/ 123 h 123"/>
                  <a:gd name="T92" fmla="*/ 9 w 92"/>
                  <a:gd name="T93" fmla="*/ 123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2"/>
                  <a:gd name="T142" fmla="*/ 0 h 123"/>
                  <a:gd name="T143" fmla="*/ 92 w 92"/>
                  <a:gd name="T144" fmla="*/ 123 h 1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2" h="123">
                    <a:moveTo>
                      <a:pt x="9" y="123"/>
                    </a:moveTo>
                    <a:lnTo>
                      <a:pt x="8" y="118"/>
                    </a:lnTo>
                    <a:lnTo>
                      <a:pt x="6" y="113"/>
                    </a:lnTo>
                    <a:lnTo>
                      <a:pt x="5" y="108"/>
                    </a:lnTo>
                    <a:lnTo>
                      <a:pt x="3" y="103"/>
                    </a:lnTo>
                    <a:lnTo>
                      <a:pt x="2" y="98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12" y="74"/>
                    </a:lnTo>
                    <a:lnTo>
                      <a:pt x="17" y="74"/>
                    </a:lnTo>
                    <a:lnTo>
                      <a:pt x="22" y="73"/>
                    </a:lnTo>
                    <a:lnTo>
                      <a:pt x="25" y="73"/>
                    </a:lnTo>
                    <a:lnTo>
                      <a:pt x="30" y="71"/>
                    </a:lnTo>
                    <a:lnTo>
                      <a:pt x="33" y="69"/>
                    </a:lnTo>
                    <a:lnTo>
                      <a:pt x="38" y="68"/>
                    </a:lnTo>
                    <a:lnTo>
                      <a:pt x="42" y="61"/>
                    </a:lnTo>
                    <a:lnTo>
                      <a:pt x="42" y="57"/>
                    </a:lnTo>
                    <a:lnTo>
                      <a:pt x="42" y="52"/>
                    </a:lnTo>
                    <a:lnTo>
                      <a:pt x="42" y="49"/>
                    </a:lnTo>
                    <a:lnTo>
                      <a:pt x="41" y="44"/>
                    </a:lnTo>
                    <a:lnTo>
                      <a:pt x="41" y="40"/>
                    </a:lnTo>
                    <a:lnTo>
                      <a:pt x="41" y="35"/>
                    </a:lnTo>
                    <a:lnTo>
                      <a:pt x="41" y="32"/>
                    </a:lnTo>
                    <a:lnTo>
                      <a:pt x="41" y="27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2"/>
                    </a:lnTo>
                    <a:lnTo>
                      <a:pt x="52" y="22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8" y="18"/>
                    </a:lnTo>
                    <a:lnTo>
                      <a:pt x="59" y="17"/>
                    </a:lnTo>
                    <a:lnTo>
                      <a:pt x="61" y="15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6" y="10"/>
                    </a:lnTo>
                    <a:lnTo>
                      <a:pt x="69" y="8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3" y="3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92" y="5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1" y="12"/>
                    </a:lnTo>
                    <a:lnTo>
                      <a:pt x="91" y="13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88" y="27"/>
                    </a:lnTo>
                    <a:lnTo>
                      <a:pt x="84" y="35"/>
                    </a:lnTo>
                    <a:lnTo>
                      <a:pt x="81" y="44"/>
                    </a:lnTo>
                    <a:lnTo>
                      <a:pt x="80" y="52"/>
                    </a:lnTo>
                    <a:lnTo>
                      <a:pt x="77" y="62"/>
                    </a:lnTo>
                    <a:lnTo>
                      <a:pt x="73" y="71"/>
                    </a:lnTo>
                    <a:lnTo>
                      <a:pt x="70" y="79"/>
                    </a:lnTo>
                    <a:lnTo>
                      <a:pt x="69" y="90"/>
                    </a:lnTo>
                    <a:lnTo>
                      <a:pt x="66" y="98"/>
                    </a:lnTo>
                    <a:lnTo>
                      <a:pt x="64" y="100"/>
                    </a:lnTo>
                    <a:lnTo>
                      <a:pt x="64" y="103"/>
                    </a:lnTo>
                    <a:lnTo>
                      <a:pt x="63" y="105"/>
                    </a:lnTo>
                    <a:lnTo>
                      <a:pt x="61" y="108"/>
                    </a:lnTo>
                    <a:lnTo>
                      <a:pt x="59" y="112"/>
                    </a:lnTo>
                    <a:lnTo>
                      <a:pt x="58" y="115"/>
                    </a:lnTo>
                    <a:lnTo>
                      <a:pt x="56" y="117"/>
                    </a:lnTo>
                    <a:lnTo>
                      <a:pt x="55" y="120"/>
                    </a:lnTo>
                    <a:lnTo>
                      <a:pt x="50" y="122"/>
                    </a:lnTo>
                    <a:lnTo>
                      <a:pt x="44" y="122"/>
                    </a:lnTo>
                    <a:lnTo>
                      <a:pt x="39" y="122"/>
                    </a:lnTo>
                    <a:lnTo>
                      <a:pt x="33" y="123"/>
                    </a:lnTo>
                    <a:lnTo>
                      <a:pt x="28" y="123"/>
                    </a:lnTo>
                    <a:lnTo>
                      <a:pt x="22" y="123"/>
                    </a:lnTo>
                    <a:lnTo>
                      <a:pt x="16" y="123"/>
                    </a:lnTo>
                    <a:lnTo>
                      <a:pt x="9" y="123"/>
                    </a:lnTo>
                    <a:close/>
                  </a:path>
                </a:pathLst>
              </a:custGeom>
              <a:solidFill>
                <a:srgbClr val="677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2" name="Freeform 195"/>
              <p:cNvSpPr>
                <a:spLocks/>
              </p:cNvSpPr>
              <p:nvPr/>
            </p:nvSpPr>
            <p:spPr bwMode="auto">
              <a:xfrm>
                <a:off x="4719" y="1900"/>
                <a:ext cx="92" cy="123"/>
              </a:xfrm>
              <a:custGeom>
                <a:avLst/>
                <a:gdLst>
                  <a:gd name="T0" fmla="*/ 8 w 92"/>
                  <a:gd name="T1" fmla="*/ 118 h 123"/>
                  <a:gd name="T2" fmla="*/ 5 w 92"/>
                  <a:gd name="T3" fmla="*/ 108 h 123"/>
                  <a:gd name="T4" fmla="*/ 2 w 92"/>
                  <a:gd name="T5" fmla="*/ 98 h 123"/>
                  <a:gd name="T6" fmla="*/ 0 w 92"/>
                  <a:gd name="T7" fmla="*/ 86 h 123"/>
                  <a:gd name="T8" fmla="*/ 5 w 92"/>
                  <a:gd name="T9" fmla="*/ 76 h 123"/>
                  <a:gd name="T10" fmla="*/ 12 w 92"/>
                  <a:gd name="T11" fmla="*/ 74 h 123"/>
                  <a:gd name="T12" fmla="*/ 22 w 92"/>
                  <a:gd name="T13" fmla="*/ 73 h 123"/>
                  <a:gd name="T14" fmla="*/ 30 w 92"/>
                  <a:gd name="T15" fmla="*/ 71 h 123"/>
                  <a:gd name="T16" fmla="*/ 38 w 92"/>
                  <a:gd name="T17" fmla="*/ 68 h 123"/>
                  <a:gd name="T18" fmla="*/ 42 w 92"/>
                  <a:gd name="T19" fmla="*/ 57 h 123"/>
                  <a:gd name="T20" fmla="*/ 42 w 92"/>
                  <a:gd name="T21" fmla="*/ 49 h 123"/>
                  <a:gd name="T22" fmla="*/ 41 w 92"/>
                  <a:gd name="T23" fmla="*/ 40 h 123"/>
                  <a:gd name="T24" fmla="*/ 41 w 92"/>
                  <a:gd name="T25" fmla="*/ 32 h 123"/>
                  <a:gd name="T26" fmla="*/ 45 w 92"/>
                  <a:gd name="T27" fmla="*/ 24 h 123"/>
                  <a:gd name="T28" fmla="*/ 48 w 92"/>
                  <a:gd name="T29" fmla="*/ 22 h 123"/>
                  <a:gd name="T30" fmla="*/ 53 w 92"/>
                  <a:gd name="T31" fmla="*/ 20 h 123"/>
                  <a:gd name="T32" fmla="*/ 56 w 92"/>
                  <a:gd name="T33" fmla="*/ 20 h 123"/>
                  <a:gd name="T34" fmla="*/ 59 w 92"/>
                  <a:gd name="T35" fmla="*/ 17 h 123"/>
                  <a:gd name="T36" fmla="*/ 63 w 92"/>
                  <a:gd name="T37" fmla="*/ 13 h 123"/>
                  <a:gd name="T38" fmla="*/ 66 w 92"/>
                  <a:gd name="T39" fmla="*/ 10 h 123"/>
                  <a:gd name="T40" fmla="*/ 70 w 92"/>
                  <a:gd name="T41" fmla="*/ 7 h 123"/>
                  <a:gd name="T42" fmla="*/ 73 w 92"/>
                  <a:gd name="T43" fmla="*/ 3 h 123"/>
                  <a:gd name="T44" fmla="*/ 75 w 92"/>
                  <a:gd name="T45" fmla="*/ 0 h 123"/>
                  <a:gd name="T46" fmla="*/ 77 w 92"/>
                  <a:gd name="T47" fmla="*/ 0 h 123"/>
                  <a:gd name="T48" fmla="*/ 80 w 92"/>
                  <a:gd name="T49" fmla="*/ 0 h 123"/>
                  <a:gd name="T50" fmla="*/ 81 w 92"/>
                  <a:gd name="T51" fmla="*/ 0 h 123"/>
                  <a:gd name="T52" fmla="*/ 92 w 92"/>
                  <a:gd name="T53" fmla="*/ 5 h 123"/>
                  <a:gd name="T54" fmla="*/ 92 w 92"/>
                  <a:gd name="T55" fmla="*/ 8 h 123"/>
                  <a:gd name="T56" fmla="*/ 92 w 92"/>
                  <a:gd name="T57" fmla="*/ 10 h 123"/>
                  <a:gd name="T58" fmla="*/ 91 w 92"/>
                  <a:gd name="T59" fmla="*/ 13 h 123"/>
                  <a:gd name="T60" fmla="*/ 89 w 92"/>
                  <a:gd name="T61" fmla="*/ 15 h 123"/>
                  <a:gd name="T62" fmla="*/ 89 w 92"/>
                  <a:gd name="T63" fmla="*/ 18 h 123"/>
                  <a:gd name="T64" fmla="*/ 88 w 92"/>
                  <a:gd name="T65" fmla="*/ 20 h 123"/>
                  <a:gd name="T66" fmla="*/ 88 w 92"/>
                  <a:gd name="T67" fmla="*/ 24 h 123"/>
                  <a:gd name="T68" fmla="*/ 88 w 92"/>
                  <a:gd name="T69" fmla="*/ 27 h 123"/>
                  <a:gd name="T70" fmla="*/ 81 w 92"/>
                  <a:gd name="T71" fmla="*/ 44 h 123"/>
                  <a:gd name="T72" fmla="*/ 77 w 92"/>
                  <a:gd name="T73" fmla="*/ 62 h 123"/>
                  <a:gd name="T74" fmla="*/ 70 w 92"/>
                  <a:gd name="T75" fmla="*/ 79 h 123"/>
                  <a:gd name="T76" fmla="*/ 66 w 92"/>
                  <a:gd name="T77" fmla="*/ 98 h 123"/>
                  <a:gd name="T78" fmla="*/ 64 w 92"/>
                  <a:gd name="T79" fmla="*/ 103 h 123"/>
                  <a:gd name="T80" fmla="*/ 61 w 92"/>
                  <a:gd name="T81" fmla="*/ 108 h 123"/>
                  <a:gd name="T82" fmla="*/ 58 w 92"/>
                  <a:gd name="T83" fmla="*/ 115 h 123"/>
                  <a:gd name="T84" fmla="*/ 55 w 92"/>
                  <a:gd name="T85" fmla="*/ 120 h 123"/>
                  <a:gd name="T86" fmla="*/ 44 w 92"/>
                  <a:gd name="T87" fmla="*/ 122 h 123"/>
                  <a:gd name="T88" fmla="*/ 33 w 92"/>
                  <a:gd name="T89" fmla="*/ 123 h 123"/>
                  <a:gd name="T90" fmla="*/ 22 w 92"/>
                  <a:gd name="T91" fmla="*/ 123 h 123"/>
                  <a:gd name="T92" fmla="*/ 9 w 92"/>
                  <a:gd name="T93" fmla="*/ 123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2"/>
                  <a:gd name="T142" fmla="*/ 0 h 123"/>
                  <a:gd name="T143" fmla="*/ 92 w 92"/>
                  <a:gd name="T144" fmla="*/ 123 h 1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2" h="123">
                    <a:moveTo>
                      <a:pt x="9" y="123"/>
                    </a:moveTo>
                    <a:lnTo>
                      <a:pt x="8" y="118"/>
                    </a:lnTo>
                    <a:lnTo>
                      <a:pt x="6" y="113"/>
                    </a:lnTo>
                    <a:lnTo>
                      <a:pt x="5" y="108"/>
                    </a:lnTo>
                    <a:lnTo>
                      <a:pt x="3" y="103"/>
                    </a:lnTo>
                    <a:lnTo>
                      <a:pt x="2" y="98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12" y="74"/>
                    </a:lnTo>
                    <a:lnTo>
                      <a:pt x="17" y="74"/>
                    </a:lnTo>
                    <a:lnTo>
                      <a:pt x="22" y="73"/>
                    </a:lnTo>
                    <a:lnTo>
                      <a:pt x="25" y="73"/>
                    </a:lnTo>
                    <a:lnTo>
                      <a:pt x="30" y="71"/>
                    </a:lnTo>
                    <a:lnTo>
                      <a:pt x="33" y="69"/>
                    </a:lnTo>
                    <a:lnTo>
                      <a:pt x="38" y="68"/>
                    </a:lnTo>
                    <a:lnTo>
                      <a:pt x="42" y="61"/>
                    </a:lnTo>
                    <a:lnTo>
                      <a:pt x="42" y="57"/>
                    </a:lnTo>
                    <a:lnTo>
                      <a:pt x="42" y="52"/>
                    </a:lnTo>
                    <a:lnTo>
                      <a:pt x="42" y="49"/>
                    </a:lnTo>
                    <a:lnTo>
                      <a:pt x="41" y="44"/>
                    </a:lnTo>
                    <a:lnTo>
                      <a:pt x="41" y="40"/>
                    </a:lnTo>
                    <a:lnTo>
                      <a:pt x="41" y="35"/>
                    </a:lnTo>
                    <a:lnTo>
                      <a:pt x="41" y="32"/>
                    </a:lnTo>
                    <a:lnTo>
                      <a:pt x="41" y="27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2"/>
                    </a:lnTo>
                    <a:lnTo>
                      <a:pt x="52" y="22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8" y="18"/>
                    </a:lnTo>
                    <a:lnTo>
                      <a:pt x="59" y="17"/>
                    </a:lnTo>
                    <a:lnTo>
                      <a:pt x="61" y="15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6" y="10"/>
                    </a:lnTo>
                    <a:lnTo>
                      <a:pt x="69" y="8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3" y="3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92" y="5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1" y="12"/>
                    </a:lnTo>
                    <a:lnTo>
                      <a:pt x="91" y="13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88" y="27"/>
                    </a:lnTo>
                    <a:lnTo>
                      <a:pt x="84" y="35"/>
                    </a:lnTo>
                    <a:lnTo>
                      <a:pt x="81" y="44"/>
                    </a:lnTo>
                    <a:lnTo>
                      <a:pt x="80" y="52"/>
                    </a:lnTo>
                    <a:lnTo>
                      <a:pt x="77" y="62"/>
                    </a:lnTo>
                    <a:lnTo>
                      <a:pt x="73" y="71"/>
                    </a:lnTo>
                    <a:lnTo>
                      <a:pt x="70" y="79"/>
                    </a:lnTo>
                    <a:lnTo>
                      <a:pt x="69" y="90"/>
                    </a:lnTo>
                    <a:lnTo>
                      <a:pt x="66" y="98"/>
                    </a:lnTo>
                    <a:lnTo>
                      <a:pt x="64" y="100"/>
                    </a:lnTo>
                    <a:lnTo>
                      <a:pt x="64" y="103"/>
                    </a:lnTo>
                    <a:lnTo>
                      <a:pt x="63" y="105"/>
                    </a:lnTo>
                    <a:lnTo>
                      <a:pt x="61" y="108"/>
                    </a:lnTo>
                    <a:lnTo>
                      <a:pt x="59" y="112"/>
                    </a:lnTo>
                    <a:lnTo>
                      <a:pt x="58" y="115"/>
                    </a:lnTo>
                    <a:lnTo>
                      <a:pt x="56" y="117"/>
                    </a:lnTo>
                    <a:lnTo>
                      <a:pt x="55" y="120"/>
                    </a:lnTo>
                    <a:lnTo>
                      <a:pt x="50" y="122"/>
                    </a:lnTo>
                    <a:lnTo>
                      <a:pt x="44" y="122"/>
                    </a:lnTo>
                    <a:lnTo>
                      <a:pt x="39" y="122"/>
                    </a:lnTo>
                    <a:lnTo>
                      <a:pt x="33" y="123"/>
                    </a:lnTo>
                    <a:lnTo>
                      <a:pt x="28" y="123"/>
                    </a:lnTo>
                    <a:lnTo>
                      <a:pt x="22" y="123"/>
                    </a:lnTo>
                    <a:lnTo>
                      <a:pt x="16" y="123"/>
                    </a:lnTo>
                    <a:lnTo>
                      <a:pt x="9" y="12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3" name="Freeform 196"/>
              <p:cNvSpPr>
                <a:spLocks/>
              </p:cNvSpPr>
              <p:nvPr/>
            </p:nvSpPr>
            <p:spPr bwMode="auto">
              <a:xfrm>
                <a:off x="3762" y="2005"/>
                <a:ext cx="12" cy="15"/>
              </a:xfrm>
              <a:custGeom>
                <a:avLst/>
                <a:gdLst>
                  <a:gd name="T0" fmla="*/ 12 w 12"/>
                  <a:gd name="T1" fmla="*/ 15 h 15"/>
                  <a:gd name="T2" fmla="*/ 12 w 12"/>
                  <a:gd name="T3" fmla="*/ 12 h 15"/>
                  <a:gd name="T4" fmla="*/ 11 w 12"/>
                  <a:gd name="T5" fmla="*/ 10 h 15"/>
                  <a:gd name="T6" fmla="*/ 9 w 12"/>
                  <a:gd name="T7" fmla="*/ 8 h 15"/>
                  <a:gd name="T8" fmla="*/ 8 w 12"/>
                  <a:gd name="T9" fmla="*/ 7 h 15"/>
                  <a:gd name="T10" fmla="*/ 6 w 12"/>
                  <a:gd name="T11" fmla="*/ 5 h 15"/>
                  <a:gd name="T12" fmla="*/ 4 w 12"/>
                  <a:gd name="T13" fmla="*/ 3 h 15"/>
                  <a:gd name="T14" fmla="*/ 1 w 12"/>
                  <a:gd name="T15" fmla="*/ 2 h 15"/>
                  <a:gd name="T16" fmla="*/ 0 w 12"/>
                  <a:gd name="T17" fmla="*/ 0 h 15"/>
                  <a:gd name="T18" fmla="*/ 3 w 12"/>
                  <a:gd name="T19" fmla="*/ 0 h 15"/>
                  <a:gd name="T20" fmla="*/ 3 w 12"/>
                  <a:gd name="T21" fmla="*/ 2 h 15"/>
                  <a:gd name="T22" fmla="*/ 4 w 12"/>
                  <a:gd name="T23" fmla="*/ 2 h 15"/>
                  <a:gd name="T24" fmla="*/ 6 w 12"/>
                  <a:gd name="T25" fmla="*/ 3 h 15"/>
                  <a:gd name="T26" fmla="*/ 6 w 12"/>
                  <a:gd name="T27" fmla="*/ 3 h 15"/>
                  <a:gd name="T28" fmla="*/ 8 w 12"/>
                  <a:gd name="T29" fmla="*/ 5 h 15"/>
                  <a:gd name="T30" fmla="*/ 9 w 12"/>
                  <a:gd name="T31" fmla="*/ 5 h 15"/>
                  <a:gd name="T32" fmla="*/ 11 w 12"/>
                  <a:gd name="T33" fmla="*/ 7 h 15"/>
                  <a:gd name="T34" fmla="*/ 12 w 12"/>
                  <a:gd name="T35" fmla="*/ 8 h 15"/>
                  <a:gd name="T36" fmla="*/ 12 w 12"/>
                  <a:gd name="T37" fmla="*/ 15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5"/>
                  <a:gd name="T59" fmla="*/ 12 w 12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5">
                    <a:moveTo>
                      <a:pt x="12" y="15"/>
                    </a:moveTo>
                    <a:lnTo>
                      <a:pt x="12" y="12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4" name="Freeform 197"/>
              <p:cNvSpPr>
                <a:spLocks/>
              </p:cNvSpPr>
              <p:nvPr/>
            </p:nvSpPr>
            <p:spPr bwMode="auto">
              <a:xfrm>
                <a:off x="3762" y="2005"/>
                <a:ext cx="12" cy="15"/>
              </a:xfrm>
              <a:custGeom>
                <a:avLst/>
                <a:gdLst>
                  <a:gd name="T0" fmla="*/ 12 w 12"/>
                  <a:gd name="T1" fmla="*/ 15 h 15"/>
                  <a:gd name="T2" fmla="*/ 12 w 12"/>
                  <a:gd name="T3" fmla="*/ 12 h 15"/>
                  <a:gd name="T4" fmla="*/ 11 w 12"/>
                  <a:gd name="T5" fmla="*/ 10 h 15"/>
                  <a:gd name="T6" fmla="*/ 9 w 12"/>
                  <a:gd name="T7" fmla="*/ 8 h 15"/>
                  <a:gd name="T8" fmla="*/ 8 w 12"/>
                  <a:gd name="T9" fmla="*/ 7 h 15"/>
                  <a:gd name="T10" fmla="*/ 6 w 12"/>
                  <a:gd name="T11" fmla="*/ 5 h 15"/>
                  <a:gd name="T12" fmla="*/ 4 w 12"/>
                  <a:gd name="T13" fmla="*/ 3 h 15"/>
                  <a:gd name="T14" fmla="*/ 1 w 12"/>
                  <a:gd name="T15" fmla="*/ 2 h 15"/>
                  <a:gd name="T16" fmla="*/ 0 w 12"/>
                  <a:gd name="T17" fmla="*/ 0 h 15"/>
                  <a:gd name="T18" fmla="*/ 3 w 12"/>
                  <a:gd name="T19" fmla="*/ 0 h 15"/>
                  <a:gd name="T20" fmla="*/ 3 w 12"/>
                  <a:gd name="T21" fmla="*/ 2 h 15"/>
                  <a:gd name="T22" fmla="*/ 4 w 12"/>
                  <a:gd name="T23" fmla="*/ 2 h 15"/>
                  <a:gd name="T24" fmla="*/ 6 w 12"/>
                  <a:gd name="T25" fmla="*/ 3 h 15"/>
                  <a:gd name="T26" fmla="*/ 6 w 12"/>
                  <a:gd name="T27" fmla="*/ 3 h 15"/>
                  <a:gd name="T28" fmla="*/ 8 w 12"/>
                  <a:gd name="T29" fmla="*/ 5 h 15"/>
                  <a:gd name="T30" fmla="*/ 9 w 12"/>
                  <a:gd name="T31" fmla="*/ 5 h 15"/>
                  <a:gd name="T32" fmla="*/ 11 w 12"/>
                  <a:gd name="T33" fmla="*/ 7 h 15"/>
                  <a:gd name="T34" fmla="*/ 12 w 12"/>
                  <a:gd name="T35" fmla="*/ 8 h 15"/>
                  <a:gd name="T36" fmla="*/ 12 w 12"/>
                  <a:gd name="T37" fmla="*/ 15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5"/>
                  <a:gd name="T59" fmla="*/ 12 w 12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5">
                    <a:moveTo>
                      <a:pt x="12" y="15"/>
                    </a:moveTo>
                    <a:lnTo>
                      <a:pt x="12" y="12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5" name="Freeform 198"/>
              <p:cNvSpPr>
                <a:spLocks/>
              </p:cNvSpPr>
              <p:nvPr/>
            </p:nvSpPr>
            <p:spPr bwMode="auto">
              <a:xfrm>
                <a:off x="4835" y="2013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6" name="Freeform 199"/>
              <p:cNvSpPr>
                <a:spLocks/>
              </p:cNvSpPr>
              <p:nvPr/>
            </p:nvSpPr>
            <p:spPr bwMode="auto">
              <a:xfrm>
                <a:off x="4835" y="2013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7" name="Freeform 200"/>
              <p:cNvSpPr>
                <a:spLocks/>
              </p:cNvSpPr>
              <p:nvPr/>
            </p:nvSpPr>
            <p:spPr bwMode="auto">
              <a:xfrm>
                <a:off x="5044" y="1998"/>
                <a:ext cx="11" cy="19"/>
              </a:xfrm>
              <a:custGeom>
                <a:avLst/>
                <a:gdLst>
                  <a:gd name="T0" fmla="*/ 7 w 11"/>
                  <a:gd name="T1" fmla="*/ 19 h 19"/>
                  <a:gd name="T2" fmla="*/ 5 w 11"/>
                  <a:gd name="T3" fmla="*/ 15 h 19"/>
                  <a:gd name="T4" fmla="*/ 3 w 11"/>
                  <a:gd name="T5" fmla="*/ 14 h 19"/>
                  <a:gd name="T6" fmla="*/ 3 w 11"/>
                  <a:gd name="T7" fmla="*/ 14 h 19"/>
                  <a:gd name="T8" fmla="*/ 2 w 11"/>
                  <a:gd name="T9" fmla="*/ 12 h 19"/>
                  <a:gd name="T10" fmla="*/ 2 w 11"/>
                  <a:gd name="T11" fmla="*/ 10 h 19"/>
                  <a:gd name="T12" fmla="*/ 2 w 11"/>
                  <a:gd name="T13" fmla="*/ 10 h 19"/>
                  <a:gd name="T14" fmla="*/ 0 w 11"/>
                  <a:gd name="T15" fmla="*/ 9 h 19"/>
                  <a:gd name="T16" fmla="*/ 0 w 11"/>
                  <a:gd name="T17" fmla="*/ 7 h 19"/>
                  <a:gd name="T18" fmla="*/ 0 w 11"/>
                  <a:gd name="T19" fmla="*/ 5 h 19"/>
                  <a:gd name="T20" fmla="*/ 0 w 11"/>
                  <a:gd name="T21" fmla="*/ 0 h 19"/>
                  <a:gd name="T22" fmla="*/ 5 w 11"/>
                  <a:gd name="T23" fmla="*/ 0 h 19"/>
                  <a:gd name="T24" fmla="*/ 5 w 11"/>
                  <a:gd name="T25" fmla="*/ 2 h 19"/>
                  <a:gd name="T26" fmla="*/ 7 w 11"/>
                  <a:gd name="T27" fmla="*/ 3 h 19"/>
                  <a:gd name="T28" fmla="*/ 7 w 11"/>
                  <a:gd name="T29" fmla="*/ 5 h 19"/>
                  <a:gd name="T30" fmla="*/ 8 w 11"/>
                  <a:gd name="T31" fmla="*/ 7 h 19"/>
                  <a:gd name="T32" fmla="*/ 8 w 11"/>
                  <a:gd name="T33" fmla="*/ 9 h 19"/>
                  <a:gd name="T34" fmla="*/ 10 w 11"/>
                  <a:gd name="T35" fmla="*/ 10 h 19"/>
                  <a:gd name="T36" fmla="*/ 10 w 11"/>
                  <a:gd name="T37" fmla="*/ 12 h 19"/>
                  <a:gd name="T38" fmla="*/ 11 w 11"/>
                  <a:gd name="T39" fmla="*/ 15 h 19"/>
                  <a:gd name="T40" fmla="*/ 7 w 11"/>
                  <a:gd name="T41" fmla="*/ 19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9"/>
                  <a:gd name="T65" fmla="*/ 11 w 1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9">
                    <a:moveTo>
                      <a:pt x="7" y="19"/>
                    </a:moveTo>
                    <a:lnTo>
                      <a:pt x="5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1" y="15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" name="Freeform 201"/>
              <p:cNvSpPr>
                <a:spLocks/>
              </p:cNvSpPr>
              <p:nvPr/>
            </p:nvSpPr>
            <p:spPr bwMode="auto">
              <a:xfrm>
                <a:off x="5044" y="1998"/>
                <a:ext cx="11" cy="19"/>
              </a:xfrm>
              <a:custGeom>
                <a:avLst/>
                <a:gdLst>
                  <a:gd name="T0" fmla="*/ 7 w 11"/>
                  <a:gd name="T1" fmla="*/ 19 h 19"/>
                  <a:gd name="T2" fmla="*/ 5 w 11"/>
                  <a:gd name="T3" fmla="*/ 15 h 19"/>
                  <a:gd name="T4" fmla="*/ 3 w 11"/>
                  <a:gd name="T5" fmla="*/ 14 h 19"/>
                  <a:gd name="T6" fmla="*/ 3 w 11"/>
                  <a:gd name="T7" fmla="*/ 14 h 19"/>
                  <a:gd name="T8" fmla="*/ 2 w 11"/>
                  <a:gd name="T9" fmla="*/ 12 h 19"/>
                  <a:gd name="T10" fmla="*/ 2 w 11"/>
                  <a:gd name="T11" fmla="*/ 10 h 19"/>
                  <a:gd name="T12" fmla="*/ 2 w 11"/>
                  <a:gd name="T13" fmla="*/ 10 h 19"/>
                  <a:gd name="T14" fmla="*/ 0 w 11"/>
                  <a:gd name="T15" fmla="*/ 9 h 19"/>
                  <a:gd name="T16" fmla="*/ 0 w 11"/>
                  <a:gd name="T17" fmla="*/ 7 h 19"/>
                  <a:gd name="T18" fmla="*/ 0 w 11"/>
                  <a:gd name="T19" fmla="*/ 5 h 19"/>
                  <a:gd name="T20" fmla="*/ 0 w 11"/>
                  <a:gd name="T21" fmla="*/ 0 h 19"/>
                  <a:gd name="T22" fmla="*/ 5 w 11"/>
                  <a:gd name="T23" fmla="*/ 0 h 19"/>
                  <a:gd name="T24" fmla="*/ 5 w 11"/>
                  <a:gd name="T25" fmla="*/ 2 h 19"/>
                  <a:gd name="T26" fmla="*/ 7 w 11"/>
                  <a:gd name="T27" fmla="*/ 3 h 19"/>
                  <a:gd name="T28" fmla="*/ 7 w 11"/>
                  <a:gd name="T29" fmla="*/ 5 h 19"/>
                  <a:gd name="T30" fmla="*/ 8 w 11"/>
                  <a:gd name="T31" fmla="*/ 7 h 19"/>
                  <a:gd name="T32" fmla="*/ 8 w 11"/>
                  <a:gd name="T33" fmla="*/ 9 h 19"/>
                  <a:gd name="T34" fmla="*/ 10 w 11"/>
                  <a:gd name="T35" fmla="*/ 10 h 19"/>
                  <a:gd name="T36" fmla="*/ 10 w 11"/>
                  <a:gd name="T37" fmla="*/ 12 h 19"/>
                  <a:gd name="T38" fmla="*/ 11 w 11"/>
                  <a:gd name="T39" fmla="*/ 15 h 19"/>
                  <a:gd name="T40" fmla="*/ 7 w 11"/>
                  <a:gd name="T41" fmla="*/ 19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9"/>
                  <a:gd name="T65" fmla="*/ 11 w 1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9">
                    <a:moveTo>
                      <a:pt x="7" y="19"/>
                    </a:moveTo>
                    <a:lnTo>
                      <a:pt x="5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1" y="15"/>
                    </a:lnTo>
                    <a:lnTo>
                      <a:pt x="7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" name="Freeform 202"/>
              <p:cNvSpPr>
                <a:spLocks/>
              </p:cNvSpPr>
              <p:nvPr/>
            </p:nvSpPr>
            <p:spPr bwMode="auto">
              <a:xfrm>
                <a:off x="4860" y="2003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0 w 11"/>
                  <a:gd name="T3" fmla="*/ 7 h 12"/>
                  <a:gd name="T4" fmla="*/ 0 w 11"/>
                  <a:gd name="T5" fmla="*/ 7 h 12"/>
                  <a:gd name="T6" fmla="*/ 1 w 11"/>
                  <a:gd name="T7" fmla="*/ 5 h 12"/>
                  <a:gd name="T8" fmla="*/ 1 w 11"/>
                  <a:gd name="T9" fmla="*/ 5 h 12"/>
                  <a:gd name="T10" fmla="*/ 3 w 11"/>
                  <a:gd name="T11" fmla="*/ 4 h 12"/>
                  <a:gd name="T12" fmla="*/ 4 w 11"/>
                  <a:gd name="T13" fmla="*/ 4 h 12"/>
                  <a:gd name="T14" fmla="*/ 6 w 11"/>
                  <a:gd name="T15" fmla="*/ 2 h 12"/>
                  <a:gd name="T16" fmla="*/ 6 w 11"/>
                  <a:gd name="T17" fmla="*/ 0 h 12"/>
                  <a:gd name="T18" fmla="*/ 8 w 11"/>
                  <a:gd name="T19" fmla="*/ 0 h 12"/>
                  <a:gd name="T20" fmla="*/ 11 w 11"/>
                  <a:gd name="T21" fmla="*/ 0 h 12"/>
                  <a:gd name="T22" fmla="*/ 11 w 11"/>
                  <a:gd name="T23" fmla="*/ 2 h 12"/>
                  <a:gd name="T24" fmla="*/ 11 w 11"/>
                  <a:gd name="T25" fmla="*/ 4 h 12"/>
                  <a:gd name="T26" fmla="*/ 9 w 11"/>
                  <a:gd name="T27" fmla="*/ 5 h 12"/>
                  <a:gd name="T28" fmla="*/ 8 w 11"/>
                  <a:gd name="T29" fmla="*/ 5 h 12"/>
                  <a:gd name="T30" fmla="*/ 6 w 11"/>
                  <a:gd name="T31" fmla="*/ 7 h 12"/>
                  <a:gd name="T32" fmla="*/ 6 w 11"/>
                  <a:gd name="T33" fmla="*/ 9 h 12"/>
                  <a:gd name="T34" fmla="*/ 4 w 11"/>
                  <a:gd name="T35" fmla="*/ 9 h 12"/>
                  <a:gd name="T36" fmla="*/ 3 w 11"/>
                  <a:gd name="T37" fmla="*/ 10 h 12"/>
                  <a:gd name="T38" fmla="*/ 0 w 11"/>
                  <a:gd name="T39" fmla="*/ 12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12"/>
                  <a:gd name="T62" fmla="*/ 11 w 11"/>
                  <a:gd name="T63" fmla="*/ 12 h 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12">
                    <a:moveTo>
                      <a:pt x="0" y="12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3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" name="Freeform 203"/>
              <p:cNvSpPr>
                <a:spLocks/>
              </p:cNvSpPr>
              <p:nvPr/>
            </p:nvSpPr>
            <p:spPr bwMode="auto">
              <a:xfrm>
                <a:off x="4860" y="2003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0 w 11"/>
                  <a:gd name="T3" fmla="*/ 7 h 12"/>
                  <a:gd name="T4" fmla="*/ 0 w 11"/>
                  <a:gd name="T5" fmla="*/ 7 h 12"/>
                  <a:gd name="T6" fmla="*/ 1 w 11"/>
                  <a:gd name="T7" fmla="*/ 5 h 12"/>
                  <a:gd name="T8" fmla="*/ 1 w 11"/>
                  <a:gd name="T9" fmla="*/ 5 h 12"/>
                  <a:gd name="T10" fmla="*/ 3 w 11"/>
                  <a:gd name="T11" fmla="*/ 4 h 12"/>
                  <a:gd name="T12" fmla="*/ 4 w 11"/>
                  <a:gd name="T13" fmla="*/ 4 h 12"/>
                  <a:gd name="T14" fmla="*/ 6 w 11"/>
                  <a:gd name="T15" fmla="*/ 2 h 12"/>
                  <a:gd name="T16" fmla="*/ 6 w 11"/>
                  <a:gd name="T17" fmla="*/ 0 h 12"/>
                  <a:gd name="T18" fmla="*/ 8 w 11"/>
                  <a:gd name="T19" fmla="*/ 0 h 12"/>
                  <a:gd name="T20" fmla="*/ 11 w 11"/>
                  <a:gd name="T21" fmla="*/ 0 h 12"/>
                  <a:gd name="T22" fmla="*/ 11 w 11"/>
                  <a:gd name="T23" fmla="*/ 2 h 12"/>
                  <a:gd name="T24" fmla="*/ 11 w 11"/>
                  <a:gd name="T25" fmla="*/ 4 h 12"/>
                  <a:gd name="T26" fmla="*/ 9 w 11"/>
                  <a:gd name="T27" fmla="*/ 5 h 12"/>
                  <a:gd name="T28" fmla="*/ 8 w 11"/>
                  <a:gd name="T29" fmla="*/ 5 h 12"/>
                  <a:gd name="T30" fmla="*/ 6 w 11"/>
                  <a:gd name="T31" fmla="*/ 7 h 12"/>
                  <a:gd name="T32" fmla="*/ 6 w 11"/>
                  <a:gd name="T33" fmla="*/ 9 h 12"/>
                  <a:gd name="T34" fmla="*/ 4 w 11"/>
                  <a:gd name="T35" fmla="*/ 9 h 12"/>
                  <a:gd name="T36" fmla="*/ 3 w 11"/>
                  <a:gd name="T37" fmla="*/ 10 h 12"/>
                  <a:gd name="T38" fmla="*/ 0 w 11"/>
                  <a:gd name="T39" fmla="*/ 12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12"/>
                  <a:gd name="T62" fmla="*/ 11 w 11"/>
                  <a:gd name="T63" fmla="*/ 12 h 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12">
                    <a:moveTo>
                      <a:pt x="0" y="12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3" y="1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1" name="Freeform 204"/>
              <p:cNvSpPr>
                <a:spLocks/>
              </p:cNvSpPr>
              <p:nvPr/>
            </p:nvSpPr>
            <p:spPr bwMode="auto">
              <a:xfrm>
                <a:off x="4351" y="2005"/>
                <a:ext cx="4" cy="7"/>
              </a:xfrm>
              <a:custGeom>
                <a:avLst/>
                <a:gdLst>
                  <a:gd name="T0" fmla="*/ 2 w 4"/>
                  <a:gd name="T1" fmla="*/ 7 h 7"/>
                  <a:gd name="T2" fmla="*/ 0 w 4"/>
                  <a:gd name="T3" fmla="*/ 7 h 7"/>
                  <a:gd name="T4" fmla="*/ 0 w 4"/>
                  <a:gd name="T5" fmla="*/ 5 h 7"/>
                  <a:gd name="T6" fmla="*/ 0 w 4"/>
                  <a:gd name="T7" fmla="*/ 3 h 7"/>
                  <a:gd name="T8" fmla="*/ 0 w 4"/>
                  <a:gd name="T9" fmla="*/ 2 h 7"/>
                  <a:gd name="T10" fmla="*/ 0 w 4"/>
                  <a:gd name="T11" fmla="*/ 2 h 7"/>
                  <a:gd name="T12" fmla="*/ 2 w 4"/>
                  <a:gd name="T13" fmla="*/ 0 h 7"/>
                  <a:gd name="T14" fmla="*/ 2 w 4"/>
                  <a:gd name="T15" fmla="*/ 0 h 7"/>
                  <a:gd name="T16" fmla="*/ 4 w 4"/>
                  <a:gd name="T17" fmla="*/ 0 h 7"/>
                  <a:gd name="T18" fmla="*/ 2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2" name="Freeform 205"/>
              <p:cNvSpPr>
                <a:spLocks/>
              </p:cNvSpPr>
              <p:nvPr/>
            </p:nvSpPr>
            <p:spPr bwMode="auto">
              <a:xfrm>
                <a:off x="4351" y="2005"/>
                <a:ext cx="4" cy="7"/>
              </a:xfrm>
              <a:custGeom>
                <a:avLst/>
                <a:gdLst>
                  <a:gd name="T0" fmla="*/ 2 w 4"/>
                  <a:gd name="T1" fmla="*/ 7 h 7"/>
                  <a:gd name="T2" fmla="*/ 0 w 4"/>
                  <a:gd name="T3" fmla="*/ 7 h 7"/>
                  <a:gd name="T4" fmla="*/ 0 w 4"/>
                  <a:gd name="T5" fmla="*/ 5 h 7"/>
                  <a:gd name="T6" fmla="*/ 0 w 4"/>
                  <a:gd name="T7" fmla="*/ 3 h 7"/>
                  <a:gd name="T8" fmla="*/ 0 w 4"/>
                  <a:gd name="T9" fmla="*/ 2 h 7"/>
                  <a:gd name="T10" fmla="*/ 0 w 4"/>
                  <a:gd name="T11" fmla="*/ 2 h 7"/>
                  <a:gd name="T12" fmla="*/ 2 w 4"/>
                  <a:gd name="T13" fmla="*/ 0 h 7"/>
                  <a:gd name="T14" fmla="*/ 2 w 4"/>
                  <a:gd name="T15" fmla="*/ 0 h 7"/>
                  <a:gd name="T16" fmla="*/ 4 w 4"/>
                  <a:gd name="T17" fmla="*/ 0 h 7"/>
                  <a:gd name="T18" fmla="*/ 2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3" name="Freeform 206"/>
              <p:cNvSpPr>
                <a:spLocks/>
              </p:cNvSpPr>
              <p:nvPr/>
            </p:nvSpPr>
            <p:spPr bwMode="auto">
              <a:xfrm>
                <a:off x="4342" y="2001"/>
                <a:ext cx="5" cy="9"/>
              </a:xfrm>
              <a:custGeom>
                <a:avLst/>
                <a:gdLst>
                  <a:gd name="T0" fmla="*/ 2 w 5"/>
                  <a:gd name="T1" fmla="*/ 9 h 9"/>
                  <a:gd name="T2" fmla="*/ 2 w 5"/>
                  <a:gd name="T3" fmla="*/ 9 h 9"/>
                  <a:gd name="T4" fmla="*/ 2 w 5"/>
                  <a:gd name="T5" fmla="*/ 9 h 9"/>
                  <a:gd name="T6" fmla="*/ 0 w 5"/>
                  <a:gd name="T7" fmla="*/ 7 h 9"/>
                  <a:gd name="T8" fmla="*/ 0 w 5"/>
                  <a:gd name="T9" fmla="*/ 6 h 9"/>
                  <a:gd name="T10" fmla="*/ 0 w 5"/>
                  <a:gd name="T11" fmla="*/ 6 h 9"/>
                  <a:gd name="T12" fmla="*/ 0 w 5"/>
                  <a:gd name="T13" fmla="*/ 4 h 9"/>
                  <a:gd name="T14" fmla="*/ 0 w 5"/>
                  <a:gd name="T15" fmla="*/ 2 h 9"/>
                  <a:gd name="T16" fmla="*/ 2 w 5"/>
                  <a:gd name="T17" fmla="*/ 2 h 9"/>
                  <a:gd name="T18" fmla="*/ 3 w 5"/>
                  <a:gd name="T19" fmla="*/ 0 h 9"/>
                  <a:gd name="T20" fmla="*/ 3 w 5"/>
                  <a:gd name="T21" fmla="*/ 0 h 9"/>
                  <a:gd name="T22" fmla="*/ 5 w 5"/>
                  <a:gd name="T23" fmla="*/ 2 h 9"/>
                  <a:gd name="T24" fmla="*/ 5 w 5"/>
                  <a:gd name="T25" fmla="*/ 4 h 9"/>
                  <a:gd name="T26" fmla="*/ 3 w 5"/>
                  <a:gd name="T27" fmla="*/ 6 h 9"/>
                  <a:gd name="T28" fmla="*/ 3 w 5"/>
                  <a:gd name="T29" fmla="*/ 7 h 9"/>
                  <a:gd name="T30" fmla="*/ 3 w 5"/>
                  <a:gd name="T31" fmla="*/ 9 h 9"/>
                  <a:gd name="T32" fmla="*/ 2 w 5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9"/>
                  <a:gd name="T53" fmla="*/ 5 w 5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9">
                    <a:moveTo>
                      <a:pt x="2" y="9"/>
                    </a:move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" name="Freeform 207"/>
              <p:cNvSpPr>
                <a:spLocks/>
              </p:cNvSpPr>
              <p:nvPr/>
            </p:nvSpPr>
            <p:spPr bwMode="auto">
              <a:xfrm>
                <a:off x="4342" y="2001"/>
                <a:ext cx="5" cy="9"/>
              </a:xfrm>
              <a:custGeom>
                <a:avLst/>
                <a:gdLst>
                  <a:gd name="T0" fmla="*/ 2 w 5"/>
                  <a:gd name="T1" fmla="*/ 9 h 9"/>
                  <a:gd name="T2" fmla="*/ 2 w 5"/>
                  <a:gd name="T3" fmla="*/ 9 h 9"/>
                  <a:gd name="T4" fmla="*/ 2 w 5"/>
                  <a:gd name="T5" fmla="*/ 9 h 9"/>
                  <a:gd name="T6" fmla="*/ 0 w 5"/>
                  <a:gd name="T7" fmla="*/ 7 h 9"/>
                  <a:gd name="T8" fmla="*/ 0 w 5"/>
                  <a:gd name="T9" fmla="*/ 6 h 9"/>
                  <a:gd name="T10" fmla="*/ 0 w 5"/>
                  <a:gd name="T11" fmla="*/ 6 h 9"/>
                  <a:gd name="T12" fmla="*/ 0 w 5"/>
                  <a:gd name="T13" fmla="*/ 4 h 9"/>
                  <a:gd name="T14" fmla="*/ 0 w 5"/>
                  <a:gd name="T15" fmla="*/ 2 h 9"/>
                  <a:gd name="T16" fmla="*/ 2 w 5"/>
                  <a:gd name="T17" fmla="*/ 2 h 9"/>
                  <a:gd name="T18" fmla="*/ 3 w 5"/>
                  <a:gd name="T19" fmla="*/ 0 h 9"/>
                  <a:gd name="T20" fmla="*/ 3 w 5"/>
                  <a:gd name="T21" fmla="*/ 0 h 9"/>
                  <a:gd name="T22" fmla="*/ 5 w 5"/>
                  <a:gd name="T23" fmla="*/ 2 h 9"/>
                  <a:gd name="T24" fmla="*/ 5 w 5"/>
                  <a:gd name="T25" fmla="*/ 4 h 9"/>
                  <a:gd name="T26" fmla="*/ 3 w 5"/>
                  <a:gd name="T27" fmla="*/ 6 h 9"/>
                  <a:gd name="T28" fmla="*/ 3 w 5"/>
                  <a:gd name="T29" fmla="*/ 7 h 9"/>
                  <a:gd name="T30" fmla="*/ 3 w 5"/>
                  <a:gd name="T31" fmla="*/ 9 h 9"/>
                  <a:gd name="T32" fmla="*/ 2 w 5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9"/>
                  <a:gd name="T53" fmla="*/ 5 w 5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9">
                    <a:moveTo>
                      <a:pt x="2" y="9"/>
                    </a:move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2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" name="Freeform 208"/>
              <p:cNvSpPr>
                <a:spLocks/>
              </p:cNvSpPr>
              <p:nvPr/>
            </p:nvSpPr>
            <p:spPr bwMode="auto">
              <a:xfrm>
                <a:off x="4844" y="200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6" name="Freeform 209"/>
              <p:cNvSpPr>
                <a:spLocks/>
              </p:cNvSpPr>
              <p:nvPr/>
            </p:nvSpPr>
            <p:spPr bwMode="auto">
              <a:xfrm>
                <a:off x="4844" y="200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7" name="Freeform 210"/>
              <p:cNvSpPr>
                <a:spLocks/>
              </p:cNvSpPr>
              <p:nvPr/>
            </p:nvSpPr>
            <p:spPr bwMode="auto">
              <a:xfrm>
                <a:off x="5051" y="1985"/>
                <a:ext cx="12" cy="20"/>
              </a:xfrm>
              <a:custGeom>
                <a:avLst/>
                <a:gdLst>
                  <a:gd name="T0" fmla="*/ 7 w 12"/>
                  <a:gd name="T1" fmla="*/ 20 h 20"/>
                  <a:gd name="T2" fmla="*/ 6 w 12"/>
                  <a:gd name="T3" fmla="*/ 20 h 20"/>
                  <a:gd name="T4" fmla="*/ 4 w 12"/>
                  <a:gd name="T5" fmla="*/ 18 h 20"/>
                  <a:gd name="T6" fmla="*/ 4 w 12"/>
                  <a:gd name="T7" fmla="*/ 16 h 20"/>
                  <a:gd name="T8" fmla="*/ 3 w 12"/>
                  <a:gd name="T9" fmla="*/ 16 h 20"/>
                  <a:gd name="T10" fmla="*/ 3 w 12"/>
                  <a:gd name="T11" fmla="*/ 15 h 20"/>
                  <a:gd name="T12" fmla="*/ 3 w 12"/>
                  <a:gd name="T13" fmla="*/ 13 h 20"/>
                  <a:gd name="T14" fmla="*/ 1 w 12"/>
                  <a:gd name="T15" fmla="*/ 11 h 20"/>
                  <a:gd name="T16" fmla="*/ 0 w 12"/>
                  <a:gd name="T17" fmla="*/ 10 h 20"/>
                  <a:gd name="T18" fmla="*/ 0 w 12"/>
                  <a:gd name="T19" fmla="*/ 8 h 20"/>
                  <a:gd name="T20" fmla="*/ 0 w 12"/>
                  <a:gd name="T21" fmla="*/ 8 h 20"/>
                  <a:gd name="T22" fmla="*/ 0 w 12"/>
                  <a:gd name="T23" fmla="*/ 6 h 20"/>
                  <a:gd name="T24" fmla="*/ 0 w 12"/>
                  <a:gd name="T25" fmla="*/ 5 h 20"/>
                  <a:gd name="T26" fmla="*/ 0 w 12"/>
                  <a:gd name="T27" fmla="*/ 3 h 20"/>
                  <a:gd name="T28" fmla="*/ 1 w 12"/>
                  <a:gd name="T29" fmla="*/ 1 h 20"/>
                  <a:gd name="T30" fmla="*/ 1 w 12"/>
                  <a:gd name="T31" fmla="*/ 0 h 20"/>
                  <a:gd name="T32" fmla="*/ 3 w 12"/>
                  <a:gd name="T33" fmla="*/ 0 h 20"/>
                  <a:gd name="T34" fmla="*/ 6 w 12"/>
                  <a:gd name="T35" fmla="*/ 0 h 20"/>
                  <a:gd name="T36" fmla="*/ 6 w 12"/>
                  <a:gd name="T37" fmla="*/ 1 h 20"/>
                  <a:gd name="T38" fmla="*/ 7 w 12"/>
                  <a:gd name="T39" fmla="*/ 1 h 20"/>
                  <a:gd name="T40" fmla="*/ 7 w 12"/>
                  <a:gd name="T41" fmla="*/ 3 h 20"/>
                  <a:gd name="T42" fmla="*/ 9 w 12"/>
                  <a:gd name="T43" fmla="*/ 5 h 20"/>
                  <a:gd name="T44" fmla="*/ 9 w 12"/>
                  <a:gd name="T45" fmla="*/ 6 h 20"/>
                  <a:gd name="T46" fmla="*/ 11 w 12"/>
                  <a:gd name="T47" fmla="*/ 8 h 20"/>
                  <a:gd name="T48" fmla="*/ 12 w 12"/>
                  <a:gd name="T49" fmla="*/ 8 h 20"/>
                  <a:gd name="T50" fmla="*/ 12 w 12"/>
                  <a:gd name="T51" fmla="*/ 10 h 20"/>
                  <a:gd name="T52" fmla="*/ 11 w 12"/>
                  <a:gd name="T53" fmla="*/ 18 h 20"/>
                  <a:gd name="T54" fmla="*/ 7 w 12"/>
                  <a:gd name="T55" fmla="*/ 20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20"/>
                  <a:gd name="T86" fmla="*/ 12 w 12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20">
                    <a:moveTo>
                      <a:pt x="7" y="20"/>
                    </a:moveTo>
                    <a:lnTo>
                      <a:pt x="6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8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8" name="Freeform 211"/>
              <p:cNvSpPr>
                <a:spLocks/>
              </p:cNvSpPr>
              <p:nvPr/>
            </p:nvSpPr>
            <p:spPr bwMode="auto">
              <a:xfrm>
                <a:off x="5051" y="1985"/>
                <a:ext cx="12" cy="20"/>
              </a:xfrm>
              <a:custGeom>
                <a:avLst/>
                <a:gdLst>
                  <a:gd name="T0" fmla="*/ 7 w 12"/>
                  <a:gd name="T1" fmla="*/ 20 h 20"/>
                  <a:gd name="T2" fmla="*/ 6 w 12"/>
                  <a:gd name="T3" fmla="*/ 20 h 20"/>
                  <a:gd name="T4" fmla="*/ 4 w 12"/>
                  <a:gd name="T5" fmla="*/ 18 h 20"/>
                  <a:gd name="T6" fmla="*/ 4 w 12"/>
                  <a:gd name="T7" fmla="*/ 16 h 20"/>
                  <a:gd name="T8" fmla="*/ 3 w 12"/>
                  <a:gd name="T9" fmla="*/ 16 h 20"/>
                  <a:gd name="T10" fmla="*/ 3 w 12"/>
                  <a:gd name="T11" fmla="*/ 15 h 20"/>
                  <a:gd name="T12" fmla="*/ 3 w 12"/>
                  <a:gd name="T13" fmla="*/ 13 h 20"/>
                  <a:gd name="T14" fmla="*/ 1 w 12"/>
                  <a:gd name="T15" fmla="*/ 11 h 20"/>
                  <a:gd name="T16" fmla="*/ 0 w 12"/>
                  <a:gd name="T17" fmla="*/ 10 h 20"/>
                  <a:gd name="T18" fmla="*/ 0 w 12"/>
                  <a:gd name="T19" fmla="*/ 8 h 20"/>
                  <a:gd name="T20" fmla="*/ 0 w 12"/>
                  <a:gd name="T21" fmla="*/ 8 h 20"/>
                  <a:gd name="T22" fmla="*/ 0 w 12"/>
                  <a:gd name="T23" fmla="*/ 6 h 20"/>
                  <a:gd name="T24" fmla="*/ 0 w 12"/>
                  <a:gd name="T25" fmla="*/ 5 h 20"/>
                  <a:gd name="T26" fmla="*/ 0 w 12"/>
                  <a:gd name="T27" fmla="*/ 3 h 20"/>
                  <a:gd name="T28" fmla="*/ 1 w 12"/>
                  <a:gd name="T29" fmla="*/ 1 h 20"/>
                  <a:gd name="T30" fmla="*/ 1 w 12"/>
                  <a:gd name="T31" fmla="*/ 0 h 20"/>
                  <a:gd name="T32" fmla="*/ 3 w 12"/>
                  <a:gd name="T33" fmla="*/ 0 h 20"/>
                  <a:gd name="T34" fmla="*/ 6 w 12"/>
                  <a:gd name="T35" fmla="*/ 0 h 20"/>
                  <a:gd name="T36" fmla="*/ 6 w 12"/>
                  <a:gd name="T37" fmla="*/ 1 h 20"/>
                  <a:gd name="T38" fmla="*/ 7 w 12"/>
                  <a:gd name="T39" fmla="*/ 1 h 20"/>
                  <a:gd name="T40" fmla="*/ 7 w 12"/>
                  <a:gd name="T41" fmla="*/ 3 h 20"/>
                  <a:gd name="T42" fmla="*/ 9 w 12"/>
                  <a:gd name="T43" fmla="*/ 5 h 20"/>
                  <a:gd name="T44" fmla="*/ 9 w 12"/>
                  <a:gd name="T45" fmla="*/ 6 h 20"/>
                  <a:gd name="T46" fmla="*/ 11 w 12"/>
                  <a:gd name="T47" fmla="*/ 8 h 20"/>
                  <a:gd name="T48" fmla="*/ 12 w 12"/>
                  <a:gd name="T49" fmla="*/ 8 h 20"/>
                  <a:gd name="T50" fmla="*/ 12 w 12"/>
                  <a:gd name="T51" fmla="*/ 10 h 20"/>
                  <a:gd name="T52" fmla="*/ 11 w 12"/>
                  <a:gd name="T53" fmla="*/ 18 h 20"/>
                  <a:gd name="T54" fmla="*/ 7 w 12"/>
                  <a:gd name="T55" fmla="*/ 20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20"/>
                  <a:gd name="T86" fmla="*/ 12 w 12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20">
                    <a:moveTo>
                      <a:pt x="7" y="20"/>
                    </a:moveTo>
                    <a:lnTo>
                      <a:pt x="6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8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0" name="Group 212"/>
            <p:cNvGrpSpPr>
              <a:grpSpLocks/>
            </p:cNvGrpSpPr>
            <p:nvPr/>
          </p:nvGrpSpPr>
          <p:grpSpPr bwMode="auto">
            <a:xfrm>
              <a:off x="3438" y="1277"/>
              <a:ext cx="1994" cy="726"/>
              <a:chOff x="3438" y="1277"/>
              <a:chExt cx="1994" cy="726"/>
            </a:xfrm>
          </p:grpSpPr>
          <p:sp>
            <p:nvSpPr>
              <p:cNvPr id="379" name="Freeform 213"/>
              <p:cNvSpPr>
                <a:spLocks/>
              </p:cNvSpPr>
              <p:nvPr/>
            </p:nvSpPr>
            <p:spPr bwMode="auto">
              <a:xfrm>
                <a:off x="4855" y="1993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0 w 6"/>
                  <a:gd name="T3" fmla="*/ 8 h 10"/>
                  <a:gd name="T4" fmla="*/ 0 w 6"/>
                  <a:gd name="T5" fmla="*/ 7 h 10"/>
                  <a:gd name="T6" fmla="*/ 2 w 6"/>
                  <a:gd name="T7" fmla="*/ 5 h 10"/>
                  <a:gd name="T8" fmla="*/ 2 w 6"/>
                  <a:gd name="T9" fmla="*/ 5 h 10"/>
                  <a:gd name="T10" fmla="*/ 2 w 6"/>
                  <a:gd name="T11" fmla="*/ 3 h 10"/>
                  <a:gd name="T12" fmla="*/ 3 w 6"/>
                  <a:gd name="T13" fmla="*/ 3 h 10"/>
                  <a:gd name="T14" fmla="*/ 5 w 6"/>
                  <a:gd name="T15" fmla="*/ 2 h 10"/>
                  <a:gd name="T16" fmla="*/ 5 w 6"/>
                  <a:gd name="T17" fmla="*/ 0 h 10"/>
                  <a:gd name="T18" fmla="*/ 6 w 6"/>
                  <a:gd name="T19" fmla="*/ 3 h 10"/>
                  <a:gd name="T20" fmla="*/ 6 w 6"/>
                  <a:gd name="T21" fmla="*/ 5 h 10"/>
                  <a:gd name="T22" fmla="*/ 6 w 6"/>
                  <a:gd name="T23" fmla="*/ 7 h 10"/>
                  <a:gd name="T24" fmla="*/ 6 w 6"/>
                  <a:gd name="T25" fmla="*/ 7 h 10"/>
                  <a:gd name="T26" fmla="*/ 5 w 6"/>
                  <a:gd name="T27" fmla="*/ 7 h 10"/>
                  <a:gd name="T28" fmla="*/ 5 w 6"/>
                  <a:gd name="T29" fmla="*/ 7 h 10"/>
                  <a:gd name="T30" fmla="*/ 3 w 6"/>
                  <a:gd name="T31" fmla="*/ 8 h 10"/>
                  <a:gd name="T32" fmla="*/ 2 w 6"/>
                  <a:gd name="T33" fmla="*/ 8 h 10"/>
                  <a:gd name="T34" fmla="*/ 2 w 6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10"/>
                  <a:gd name="T56" fmla="*/ 6 w 6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10">
                    <a:moveTo>
                      <a:pt x="2" y="10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0" name="Freeform 214"/>
              <p:cNvSpPr>
                <a:spLocks/>
              </p:cNvSpPr>
              <p:nvPr/>
            </p:nvSpPr>
            <p:spPr bwMode="auto">
              <a:xfrm>
                <a:off x="4855" y="1993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0 w 6"/>
                  <a:gd name="T3" fmla="*/ 8 h 10"/>
                  <a:gd name="T4" fmla="*/ 0 w 6"/>
                  <a:gd name="T5" fmla="*/ 7 h 10"/>
                  <a:gd name="T6" fmla="*/ 2 w 6"/>
                  <a:gd name="T7" fmla="*/ 5 h 10"/>
                  <a:gd name="T8" fmla="*/ 2 w 6"/>
                  <a:gd name="T9" fmla="*/ 5 h 10"/>
                  <a:gd name="T10" fmla="*/ 2 w 6"/>
                  <a:gd name="T11" fmla="*/ 3 h 10"/>
                  <a:gd name="T12" fmla="*/ 3 w 6"/>
                  <a:gd name="T13" fmla="*/ 3 h 10"/>
                  <a:gd name="T14" fmla="*/ 5 w 6"/>
                  <a:gd name="T15" fmla="*/ 2 h 10"/>
                  <a:gd name="T16" fmla="*/ 5 w 6"/>
                  <a:gd name="T17" fmla="*/ 0 h 10"/>
                  <a:gd name="T18" fmla="*/ 6 w 6"/>
                  <a:gd name="T19" fmla="*/ 3 h 10"/>
                  <a:gd name="T20" fmla="*/ 6 w 6"/>
                  <a:gd name="T21" fmla="*/ 5 h 10"/>
                  <a:gd name="T22" fmla="*/ 6 w 6"/>
                  <a:gd name="T23" fmla="*/ 7 h 10"/>
                  <a:gd name="T24" fmla="*/ 6 w 6"/>
                  <a:gd name="T25" fmla="*/ 7 h 10"/>
                  <a:gd name="T26" fmla="*/ 5 w 6"/>
                  <a:gd name="T27" fmla="*/ 7 h 10"/>
                  <a:gd name="T28" fmla="*/ 5 w 6"/>
                  <a:gd name="T29" fmla="*/ 7 h 10"/>
                  <a:gd name="T30" fmla="*/ 3 w 6"/>
                  <a:gd name="T31" fmla="*/ 8 h 10"/>
                  <a:gd name="T32" fmla="*/ 2 w 6"/>
                  <a:gd name="T33" fmla="*/ 8 h 10"/>
                  <a:gd name="T34" fmla="*/ 2 w 6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10"/>
                  <a:gd name="T56" fmla="*/ 6 w 6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10">
                    <a:moveTo>
                      <a:pt x="2" y="10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1" name="Freeform 215"/>
              <p:cNvSpPr>
                <a:spLocks/>
              </p:cNvSpPr>
              <p:nvPr/>
            </p:nvSpPr>
            <p:spPr bwMode="auto">
              <a:xfrm>
                <a:off x="4355" y="1990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2" name="Freeform 216"/>
              <p:cNvSpPr>
                <a:spLocks/>
              </p:cNvSpPr>
              <p:nvPr/>
            </p:nvSpPr>
            <p:spPr bwMode="auto">
              <a:xfrm>
                <a:off x="4355" y="1990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3" name="Freeform 217"/>
              <p:cNvSpPr>
                <a:spLocks/>
              </p:cNvSpPr>
              <p:nvPr/>
            </p:nvSpPr>
            <p:spPr bwMode="auto">
              <a:xfrm>
                <a:off x="4347" y="1986"/>
                <a:ext cx="4" cy="9"/>
              </a:xfrm>
              <a:custGeom>
                <a:avLst/>
                <a:gdLst>
                  <a:gd name="T0" fmla="*/ 1 w 4"/>
                  <a:gd name="T1" fmla="*/ 9 h 9"/>
                  <a:gd name="T2" fmla="*/ 0 w 4"/>
                  <a:gd name="T3" fmla="*/ 9 h 9"/>
                  <a:gd name="T4" fmla="*/ 0 w 4"/>
                  <a:gd name="T5" fmla="*/ 7 h 9"/>
                  <a:gd name="T6" fmla="*/ 0 w 4"/>
                  <a:gd name="T7" fmla="*/ 5 h 9"/>
                  <a:gd name="T8" fmla="*/ 0 w 4"/>
                  <a:gd name="T9" fmla="*/ 4 h 9"/>
                  <a:gd name="T10" fmla="*/ 1 w 4"/>
                  <a:gd name="T11" fmla="*/ 2 h 9"/>
                  <a:gd name="T12" fmla="*/ 1 w 4"/>
                  <a:gd name="T13" fmla="*/ 2 h 9"/>
                  <a:gd name="T14" fmla="*/ 3 w 4"/>
                  <a:gd name="T15" fmla="*/ 0 h 9"/>
                  <a:gd name="T16" fmla="*/ 4 w 4"/>
                  <a:gd name="T17" fmla="*/ 2 h 9"/>
                  <a:gd name="T18" fmla="*/ 1 w 4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9"/>
                  <a:gd name="T32" fmla="*/ 4 w 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4" name="Freeform 218"/>
              <p:cNvSpPr>
                <a:spLocks/>
              </p:cNvSpPr>
              <p:nvPr/>
            </p:nvSpPr>
            <p:spPr bwMode="auto">
              <a:xfrm>
                <a:off x="4347" y="1986"/>
                <a:ext cx="4" cy="9"/>
              </a:xfrm>
              <a:custGeom>
                <a:avLst/>
                <a:gdLst>
                  <a:gd name="T0" fmla="*/ 1 w 4"/>
                  <a:gd name="T1" fmla="*/ 9 h 9"/>
                  <a:gd name="T2" fmla="*/ 0 w 4"/>
                  <a:gd name="T3" fmla="*/ 9 h 9"/>
                  <a:gd name="T4" fmla="*/ 0 w 4"/>
                  <a:gd name="T5" fmla="*/ 7 h 9"/>
                  <a:gd name="T6" fmla="*/ 0 w 4"/>
                  <a:gd name="T7" fmla="*/ 5 h 9"/>
                  <a:gd name="T8" fmla="*/ 0 w 4"/>
                  <a:gd name="T9" fmla="*/ 4 h 9"/>
                  <a:gd name="T10" fmla="*/ 1 w 4"/>
                  <a:gd name="T11" fmla="*/ 2 h 9"/>
                  <a:gd name="T12" fmla="*/ 1 w 4"/>
                  <a:gd name="T13" fmla="*/ 2 h 9"/>
                  <a:gd name="T14" fmla="*/ 3 w 4"/>
                  <a:gd name="T15" fmla="*/ 0 h 9"/>
                  <a:gd name="T16" fmla="*/ 4 w 4"/>
                  <a:gd name="T17" fmla="*/ 2 h 9"/>
                  <a:gd name="T18" fmla="*/ 1 w 4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9"/>
                  <a:gd name="T32" fmla="*/ 4 w 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5" name="Freeform 219"/>
              <p:cNvSpPr>
                <a:spLocks/>
              </p:cNvSpPr>
              <p:nvPr/>
            </p:nvSpPr>
            <p:spPr bwMode="auto">
              <a:xfrm>
                <a:off x="4866" y="1979"/>
                <a:ext cx="11" cy="14"/>
              </a:xfrm>
              <a:custGeom>
                <a:avLst/>
                <a:gdLst>
                  <a:gd name="T0" fmla="*/ 0 w 11"/>
                  <a:gd name="T1" fmla="*/ 14 h 14"/>
                  <a:gd name="T2" fmla="*/ 0 w 11"/>
                  <a:gd name="T3" fmla="*/ 11 h 14"/>
                  <a:gd name="T4" fmla="*/ 2 w 11"/>
                  <a:gd name="T5" fmla="*/ 9 h 14"/>
                  <a:gd name="T6" fmla="*/ 3 w 11"/>
                  <a:gd name="T7" fmla="*/ 9 h 14"/>
                  <a:gd name="T8" fmla="*/ 5 w 11"/>
                  <a:gd name="T9" fmla="*/ 7 h 14"/>
                  <a:gd name="T10" fmla="*/ 5 w 11"/>
                  <a:gd name="T11" fmla="*/ 6 h 14"/>
                  <a:gd name="T12" fmla="*/ 6 w 11"/>
                  <a:gd name="T13" fmla="*/ 4 h 14"/>
                  <a:gd name="T14" fmla="*/ 8 w 11"/>
                  <a:gd name="T15" fmla="*/ 2 h 14"/>
                  <a:gd name="T16" fmla="*/ 9 w 11"/>
                  <a:gd name="T17" fmla="*/ 0 h 14"/>
                  <a:gd name="T18" fmla="*/ 11 w 11"/>
                  <a:gd name="T19" fmla="*/ 0 h 14"/>
                  <a:gd name="T20" fmla="*/ 11 w 11"/>
                  <a:gd name="T21" fmla="*/ 6 h 14"/>
                  <a:gd name="T22" fmla="*/ 8 w 11"/>
                  <a:gd name="T23" fmla="*/ 6 h 14"/>
                  <a:gd name="T24" fmla="*/ 8 w 11"/>
                  <a:gd name="T25" fmla="*/ 6 h 14"/>
                  <a:gd name="T26" fmla="*/ 6 w 11"/>
                  <a:gd name="T27" fmla="*/ 7 h 14"/>
                  <a:gd name="T28" fmla="*/ 6 w 11"/>
                  <a:gd name="T29" fmla="*/ 9 h 14"/>
                  <a:gd name="T30" fmla="*/ 6 w 11"/>
                  <a:gd name="T31" fmla="*/ 11 h 14"/>
                  <a:gd name="T32" fmla="*/ 5 w 11"/>
                  <a:gd name="T33" fmla="*/ 12 h 14"/>
                  <a:gd name="T34" fmla="*/ 3 w 11"/>
                  <a:gd name="T35" fmla="*/ 12 h 14"/>
                  <a:gd name="T36" fmla="*/ 0 w 11"/>
                  <a:gd name="T37" fmla="*/ 1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4"/>
                  <a:gd name="T59" fmla="*/ 11 w 11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4">
                    <a:moveTo>
                      <a:pt x="0" y="14"/>
                    </a:moveTo>
                    <a:lnTo>
                      <a:pt x="0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6" name="Freeform 220"/>
              <p:cNvSpPr>
                <a:spLocks/>
              </p:cNvSpPr>
              <p:nvPr/>
            </p:nvSpPr>
            <p:spPr bwMode="auto">
              <a:xfrm>
                <a:off x="4866" y="1979"/>
                <a:ext cx="11" cy="14"/>
              </a:xfrm>
              <a:custGeom>
                <a:avLst/>
                <a:gdLst>
                  <a:gd name="T0" fmla="*/ 0 w 11"/>
                  <a:gd name="T1" fmla="*/ 14 h 14"/>
                  <a:gd name="T2" fmla="*/ 0 w 11"/>
                  <a:gd name="T3" fmla="*/ 11 h 14"/>
                  <a:gd name="T4" fmla="*/ 2 w 11"/>
                  <a:gd name="T5" fmla="*/ 9 h 14"/>
                  <a:gd name="T6" fmla="*/ 3 w 11"/>
                  <a:gd name="T7" fmla="*/ 9 h 14"/>
                  <a:gd name="T8" fmla="*/ 5 w 11"/>
                  <a:gd name="T9" fmla="*/ 7 h 14"/>
                  <a:gd name="T10" fmla="*/ 5 w 11"/>
                  <a:gd name="T11" fmla="*/ 6 h 14"/>
                  <a:gd name="T12" fmla="*/ 6 w 11"/>
                  <a:gd name="T13" fmla="*/ 4 h 14"/>
                  <a:gd name="T14" fmla="*/ 8 w 11"/>
                  <a:gd name="T15" fmla="*/ 2 h 14"/>
                  <a:gd name="T16" fmla="*/ 9 w 11"/>
                  <a:gd name="T17" fmla="*/ 0 h 14"/>
                  <a:gd name="T18" fmla="*/ 11 w 11"/>
                  <a:gd name="T19" fmla="*/ 0 h 14"/>
                  <a:gd name="T20" fmla="*/ 11 w 11"/>
                  <a:gd name="T21" fmla="*/ 6 h 14"/>
                  <a:gd name="T22" fmla="*/ 8 w 11"/>
                  <a:gd name="T23" fmla="*/ 6 h 14"/>
                  <a:gd name="T24" fmla="*/ 8 w 11"/>
                  <a:gd name="T25" fmla="*/ 6 h 14"/>
                  <a:gd name="T26" fmla="*/ 6 w 11"/>
                  <a:gd name="T27" fmla="*/ 7 h 14"/>
                  <a:gd name="T28" fmla="*/ 6 w 11"/>
                  <a:gd name="T29" fmla="*/ 9 h 14"/>
                  <a:gd name="T30" fmla="*/ 6 w 11"/>
                  <a:gd name="T31" fmla="*/ 11 h 14"/>
                  <a:gd name="T32" fmla="*/ 5 w 11"/>
                  <a:gd name="T33" fmla="*/ 12 h 14"/>
                  <a:gd name="T34" fmla="*/ 3 w 11"/>
                  <a:gd name="T35" fmla="*/ 12 h 14"/>
                  <a:gd name="T36" fmla="*/ 0 w 11"/>
                  <a:gd name="T37" fmla="*/ 1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4"/>
                  <a:gd name="T59" fmla="*/ 11 w 11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4">
                    <a:moveTo>
                      <a:pt x="0" y="14"/>
                    </a:moveTo>
                    <a:lnTo>
                      <a:pt x="0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7" name="Freeform 221"/>
              <p:cNvSpPr>
                <a:spLocks/>
              </p:cNvSpPr>
              <p:nvPr/>
            </p:nvSpPr>
            <p:spPr bwMode="auto">
              <a:xfrm>
                <a:off x="5058" y="1959"/>
                <a:ext cx="22" cy="32"/>
              </a:xfrm>
              <a:custGeom>
                <a:avLst/>
                <a:gdLst>
                  <a:gd name="T0" fmla="*/ 8 w 22"/>
                  <a:gd name="T1" fmla="*/ 32 h 32"/>
                  <a:gd name="T2" fmla="*/ 8 w 22"/>
                  <a:gd name="T3" fmla="*/ 31 h 32"/>
                  <a:gd name="T4" fmla="*/ 7 w 22"/>
                  <a:gd name="T5" fmla="*/ 29 h 32"/>
                  <a:gd name="T6" fmla="*/ 7 w 22"/>
                  <a:gd name="T7" fmla="*/ 29 h 32"/>
                  <a:gd name="T8" fmla="*/ 5 w 22"/>
                  <a:gd name="T9" fmla="*/ 27 h 32"/>
                  <a:gd name="T10" fmla="*/ 4 w 22"/>
                  <a:gd name="T11" fmla="*/ 26 h 32"/>
                  <a:gd name="T12" fmla="*/ 2 w 22"/>
                  <a:gd name="T13" fmla="*/ 24 h 32"/>
                  <a:gd name="T14" fmla="*/ 2 w 22"/>
                  <a:gd name="T15" fmla="*/ 22 h 32"/>
                  <a:gd name="T16" fmla="*/ 0 w 22"/>
                  <a:gd name="T17" fmla="*/ 20 h 32"/>
                  <a:gd name="T18" fmla="*/ 2 w 22"/>
                  <a:gd name="T19" fmla="*/ 15 h 32"/>
                  <a:gd name="T20" fmla="*/ 4 w 22"/>
                  <a:gd name="T21" fmla="*/ 14 h 32"/>
                  <a:gd name="T22" fmla="*/ 5 w 22"/>
                  <a:gd name="T23" fmla="*/ 15 h 32"/>
                  <a:gd name="T24" fmla="*/ 5 w 22"/>
                  <a:gd name="T25" fmla="*/ 17 h 32"/>
                  <a:gd name="T26" fmla="*/ 7 w 22"/>
                  <a:gd name="T27" fmla="*/ 19 h 32"/>
                  <a:gd name="T28" fmla="*/ 8 w 22"/>
                  <a:gd name="T29" fmla="*/ 20 h 32"/>
                  <a:gd name="T30" fmla="*/ 8 w 22"/>
                  <a:gd name="T31" fmla="*/ 22 h 32"/>
                  <a:gd name="T32" fmla="*/ 10 w 22"/>
                  <a:gd name="T33" fmla="*/ 24 h 32"/>
                  <a:gd name="T34" fmla="*/ 13 w 22"/>
                  <a:gd name="T35" fmla="*/ 24 h 32"/>
                  <a:gd name="T36" fmla="*/ 14 w 22"/>
                  <a:gd name="T37" fmla="*/ 20 h 32"/>
                  <a:gd name="T38" fmla="*/ 14 w 22"/>
                  <a:gd name="T39" fmla="*/ 19 h 32"/>
                  <a:gd name="T40" fmla="*/ 13 w 22"/>
                  <a:gd name="T41" fmla="*/ 17 h 32"/>
                  <a:gd name="T42" fmla="*/ 13 w 22"/>
                  <a:gd name="T43" fmla="*/ 17 h 32"/>
                  <a:gd name="T44" fmla="*/ 11 w 22"/>
                  <a:gd name="T45" fmla="*/ 15 h 32"/>
                  <a:gd name="T46" fmla="*/ 10 w 22"/>
                  <a:gd name="T47" fmla="*/ 14 h 32"/>
                  <a:gd name="T48" fmla="*/ 10 w 22"/>
                  <a:gd name="T49" fmla="*/ 12 h 32"/>
                  <a:gd name="T50" fmla="*/ 8 w 22"/>
                  <a:gd name="T51" fmla="*/ 10 h 32"/>
                  <a:gd name="T52" fmla="*/ 8 w 22"/>
                  <a:gd name="T53" fmla="*/ 9 h 32"/>
                  <a:gd name="T54" fmla="*/ 8 w 22"/>
                  <a:gd name="T55" fmla="*/ 7 h 32"/>
                  <a:gd name="T56" fmla="*/ 8 w 22"/>
                  <a:gd name="T57" fmla="*/ 5 h 32"/>
                  <a:gd name="T58" fmla="*/ 8 w 22"/>
                  <a:gd name="T59" fmla="*/ 5 h 32"/>
                  <a:gd name="T60" fmla="*/ 8 w 22"/>
                  <a:gd name="T61" fmla="*/ 3 h 32"/>
                  <a:gd name="T62" fmla="*/ 8 w 22"/>
                  <a:gd name="T63" fmla="*/ 3 h 32"/>
                  <a:gd name="T64" fmla="*/ 10 w 22"/>
                  <a:gd name="T65" fmla="*/ 2 h 32"/>
                  <a:gd name="T66" fmla="*/ 11 w 22"/>
                  <a:gd name="T67" fmla="*/ 2 h 32"/>
                  <a:gd name="T68" fmla="*/ 13 w 22"/>
                  <a:gd name="T69" fmla="*/ 0 h 32"/>
                  <a:gd name="T70" fmla="*/ 14 w 22"/>
                  <a:gd name="T71" fmla="*/ 0 h 32"/>
                  <a:gd name="T72" fmla="*/ 14 w 22"/>
                  <a:gd name="T73" fmla="*/ 2 h 32"/>
                  <a:gd name="T74" fmla="*/ 16 w 22"/>
                  <a:gd name="T75" fmla="*/ 3 h 32"/>
                  <a:gd name="T76" fmla="*/ 18 w 22"/>
                  <a:gd name="T77" fmla="*/ 5 h 32"/>
                  <a:gd name="T78" fmla="*/ 19 w 22"/>
                  <a:gd name="T79" fmla="*/ 7 h 32"/>
                  <a:gd name="T80" fmla="*/ 19 w 22"/>
                  <a:gd name="T81" fmla="*/ 9 h 32"/>
                  <a:gd name="T82" fmla="*/ 21 w 22"/>
                  <a:gd name="T83" fmla="*/ 12 h 32"/>
                  <a:gd name="T84" fmla="*/ 22 w 22"/>
                  <a:gd name="T85" fmla="*/ 14 h 32"/>
                  <a:gd name="T86" fmla="*/ 21 w 22"/>
                  <a:gd name="T87" fmla="*/ 20 h 32"/>
                  <a:gd name="T88" fmla="*/ 19 w 22"/>
                  <a:gd name="T89" fmla="*/ 20 h 32"/>
                  <a:gd name="T90" fmla="*/ 18 w 22"/>
                  <a:gd name="T91" fmla="*/ 22 h 32"/>
                  <a:gd name="T92" fmla="*/ 18 w 22"/>
                  <a:gd name="T93" fmla="*/ 24 h 32"/>
                  <a:gd name="T94" fmla="*/ 16 w 22"/>
                  <a:gd name="T95" fmla="*/ 26 h 32"/>
                  <a:gd name="T96" fmla="*/ 14 w 22"/>
                  <a:gd name="T97" fmla="*/ 29 h 32"/>
                  <a:gd name="T98" fmla="*/ 13 w 22"/>
                  <a:gd name="T99" fmla="*/ 31 h 32"/>
                  <a:gd name="T100" fmla="*/ 11 w 22"/>
                  <a:gd name="T101" fmla="*/ 32 h 32"/>
                  <a:gd name="T102" fmla="*/ 8 w 22"/>
                  <a:gd name="T103" fmla="*/ 3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"/>
                  <a:gd name="T157" fmla="*/ 0 h 32"/>
                  <a:gd name="T158" fmla="*/ 22 w 22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" h="32">
                    <a:moveTo>
                      <a:pt x="8" y="32"/>
                    </a:moveTo>
                    <a:lnTo>
                      <a:pt x="8" y="31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13" y="24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7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12"/>
                    </a:lnTo>
                    <a:lnTo>
                      <a:pt x="22" y="14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4" y="29"/>
                    </a:lnTo>
                    <a:lnTo>
                      <a:pt x="13" y="31"/>
                    </a:lnTo>
                    <a:lnTo>
                      <a:pt x="11" y="32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8" name="Freeform 222"/>
              <p:cNvSpPr>
                <a:spLocks/>
              </p:cNvSpPr>
              <p:nvPr/>
            </p:nvSpPr>
            <p:spPr bwMode="auto">
              <a:xfrm>
                <a:off x="5058" y="1959"/>
                <a:ext cx="22" cy="32"/>
              </a:xfrm>
              <a:custGeom>
                <a:avLst/>
                <a:gdLst>
                  <a:gd name="T0" fmla="*/ 8 w 22"/>
                  <a:gd name="T1" fmla="*/ 32 h 32"/>
                  <a:gd name="T2" fmla="*/ 8 w 22"/>
                  <a:gd name="T3" fmla="*/ 31 h 32"/>
                  <a:gd name="T4" fmla="*/ 7 w 22"/>
                  <a:gd name="T5" fmla="*/ 29 h 32"/>
                  <a:gd name="T6" fmla="*/ 7 w 22"/>
                  <a:gd name="T7" fmla="*/ 29 h 32"/>
                  <a:gd name="T8" fmla="*/ 5 w 22"/>
                  <a:gd name="T9" fmla="*/ 27 h 32"/>
                  <a:gd name="T10" fmla="*/ 4 w 22"/>
                  <a:gd name="T11" fmla="*/ 26 h 32"/>
                  <a:gd name="T12" fmla="*/ 2 w 22"/>
                  <a:gd name="T13" fmla="*/ 24 h 32"/>
                  <a:gd name="T14" fmla="*/ 2 w 22"/>
                  <a:gd name="T15" fmla="*/ 22 h 32"/>
                  <a:gd name="T16" fmla="*/ 0 w 22"/>
                  <a:gd name="T17" fmla="*/ 20 h 32"/>
                  <a:gd name="T18" fmla="*/ 2 w 22"/>
                  <a:gd name="T19" fmla="*/ 15 h 32"/>
                  <a:gd name="T20" fmla="*/ 4 w 22"/>
                  <a:gd name="T21" fmla="*/ 14 h 32"/>
                  <a:gd name="T22" fmla="*/ 5 w 22"/>
                  <a:gd name="T23" fmla="*/ 15 h 32"/>
                  <a:gd name="T24" fmla="*/ 5 w 22"/>
                  <a:gd name="T25" fmla="*/ 17 h 32"/>
                  <a:gd name="T26" fmla="*/ 7 w 22"/>
                  <a:gd name="T27" fmla="*/ 19 h 32"/>
                  <a:gd name="T28" fmla="*/ 8 w 22"/>
                  <a:gd name="T29" fmla="*/ 20 h 32"/>
                  <a:gd name="T30" fmla="*/ 8 w 22"/>
                  <a:gd name="T31" fmla="*/ 22 h 32"/>
                  <a:gd name="T32" fmla="*/ 10 w 22"/>
                  <a:gd name="T33" fmla="*/ 24 h 32"/>
                  <a:gd name="T34" fmla="*/ 13 w 22"/>
                  <a:gd name="T35" fmla="*/ 24 h 32"/>
                  <a:gd name="T36" fmla="*/ 14 w 22"/>
                  <a:gd name="T37" fmla="*/ 20 h 32"/>
                  <a:gd name="T38" fmla="*/ 14 w 22"/>
                  <a:gd name="T39" fmla="*/ 19 h 32"/>
                  <a:gd name="T40" fmla="*/ 13 w 22"/>
                  <a:gd name="T41" fmla="*/ 17 h 32"/>
                  <a:gd name="T42" fmla="*/ 13 w 22"/>
                  <a:gd name="T43" fmla="*/ 17 h 32"/>
                  <a:gd name="T44" fmla="*/ 11 w 22"/>
                  <a:gd name="T45" fmla="*/ 15 h 32"/>
                  <a:gd name="T46" fmla="*/ 10 w 22"/>
                  <a:gd name="T47" fmla="*/ 14 h 32"/>
                  <a:gd name="T48" fmla="*/ 10 w 22"/>
                  <a:gd name="T49" fmla="*/ 12 h 32"/>
                  <a:gd name="T50" fmla="*/ 8 w 22"/>
                  <a:gd name="T51" fmla="*/ 10 h 32"/>
                  <a:gd name="T52" fmla="*/ 8 w 22"/>
                  <a:gd name="T53" fmla="*/ 9 h 32"/>
                  <a:gd name="T54" fmla="*/ 8 w 22"/>
                  <a:gd name="T55" fmla="*/ 7 h 32"/>
                  <a:gd name="T56" fmla="*/ 8 w 22"/>
                  <a:gd name="T57" fmla="*/ 5 h 32"/>
                  <a:gd name="T58" fmla="*/ 8 w 22"/>
                  <a:gd name="T59" fmla="*/ 5 h 32"/>
                  <a:gd name="T60" fmla="*/ 8 w 22"/>
                  <a:gd name="T61" fmla="*/ 3 h 32"/>
                  <a:gd name="T62" fmla="*/ 8 w 22"/>
                  <a:gd name="T63" fmla="*/ 3 h 32"/>
                  <a:gd name="T64" fmla="*/ 10 w 22"/>
                  <a:gd name="T65" fmla="*/ 2 h 32"/>
                  <a:gd name="T66" fmla="*/ 11 w 22"/>
                  <a:gd name="T67" fmla="*/ 2 h 32"/>
                  <a:gd name="T68" fmla="*/ 13 w 22"/>
                  <a:gd name="T69" fmla="*/ 0 h 32"/>
                  <a:gd name="T70" fmla="*/ 14 w 22"/>
                  <a:gd name="T71" fmla="*/ 0 h 32"/>
                  <a:gd name="T72" fmla="*/ 14 w 22"/>
                  <a:gd name="T73" fmla="*/ 2 h 32"/>
                  <a:gd name="T74" fmla="*/ 16 w 22"/>
                  <a:gd name="T75" fmla="*/ 3 h 32"/>
                  <a:gd name="T76" fmla="*/ 18 w 22"/>
                  <a:gd name="T77" fmla="*/ 5 h 32"/>
                  <a:gd name="T78" fmla="*/ 19 w 22"/>
                  <a:gd name="T79" fmla="*/ 7 h 32"/>
                  <a:gd name="T80" fmla="*/ 19 w 22"/>
                  <a:gd name="T81" fmla="*/ 9 h 32"/>
                  <a:gd name="T82" fmla="*/ 21 w 22"/>
                  <a:gd name="T83" fmla="*/ 12 h 32"/>
                  <a:gd name="T84" fmla="*/ 22 w 22"/>
                  <a:gd name="T85" fmla="*/ 14 h 32"/>
                  <a:gd name="T86" fmla="*/ 21 w 22"/>
                  <a:gd name="T87" fmla="*/ 20 h 32"/>
                  <a:gd name="T88" fmla="*/ 19 w 22"/>
                  <a:gd name="T89" fmla="*/ 20 h 32"/>
                  <a:gd name="T90" fmla="*/ 18 w 22"/>
                  <a:gd name="T91" fmla="*/ 22 h 32"/>
                  <a:gd name="T92" fmla="*/ 18 w 22"/>
                  <a:gd name="T93" fmla="*/ 24 h 32"/>
                  <a:gd name="T94" fmla="*/ 16 w 22"/>
                  <a:gd name="T95" fmla="*/ 26 h 32"/>
                  <a:gd name="T96" fmla="*/ 14 w 22"/>
                  <a:gd name="T97" fmla="*/ 29 h 32"/>
                  <a:gd name="T98" fmla="*/ 13 w 22"/>
                  <a:gd name="T99" fmla="*/ 31 h 32"/>
                  <a:gd name="T100" fmla="*/ 11 w 22"/>
                  <a:gd name="T101" fmla="*/ 32 h 32"/>
                  <a:gd name="T102" fmla="*/ 8 w 22"/>
                  <a:gd name="T103" fmla="*/ 32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"/>
                  <a:gd name="T157" fmla="*/ 0 h 32"/>
                  <a:gd name="T158" fmla="*/ 22 w 22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" h="32">
                    <a:moveTo>
                      <a:pt x="8" y="32"/>
                    </a:moveTo>
                    <a:lnTo>
                      <a:pt x="8" y="31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13" y="24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7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12"/>
                    </a:lnTo>
                    <a:lnTo>
                      <a:pt x="22" y="14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4" y="29"/>
                    </a:lnTo>
                    <a:lnTo>
                      <a:pt x="13" y="31"/>
                    </a:lnTo>
                    <a:lnTo>
                      <a:pt x="11" y="32"/>
                    </a:lnTo>
                    <a:lnTo>
                      <a:pt x="8" y="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9" name="Freeform 223"/>
              <p:cNvSpPr>
                <a:spLocks/>
              </p:cNvSpPr>
              <p:nvPr/>
            </p:nvSpPr>
            <p:spPr bwMode="auto">
              <a:xfrm>
                <a:off x="4589" y="1930"/>
                <a:ext cx="161" cy="60"/>
              </a:xfrm>
              <a:custGeom>
                <a:avLst/>
                <a:gdLst>
                  <a:gd name="T0" fmla="*/ 5 w 161"/>
                  <a:gd name="T1" fmla="*/ 60 h 60"/>
                  <a:gd name="T2" fmla="*/ 2 w 161"/>
                  <a:gd name="T3" fmla="*/ 60 h 60"/>
                  <a:gd name="T4" fmla="*/ 0 w 161"/>
                  <a:gd name="T5" fmla="*/ 56 h 60"/>
                  <a:gd name="T6" fmla="*/ 0 w 161"/>
                  <a:gd name="T7" fmla="*/ 53 h 60"/>
                  <a:gd name="T8" fmla="*/ 0 w 161"/>
                  <a:gd name="T9" fmla="*/ 49 h 60"/>
                  <a:gd name="T10" fmla="*/ 0 w 161"/>
                  <a:gd name="T11" fmla="*/ 46 h 60"/>
                  <a:gd name="T12" fmla="*/ 0 w 161"/>
                  <a:gd name="T13" fmla="*/ 43 h 60"/>
                  <a:gd name="T14" fmla="*/ 0 w 161"/>
                  <a:gd name="T15" fmla="*/ 39 h 60"/>
                  <a:gd name="T16" fmla="*/ 2 w 161"/>
                  <a:gd name="T17" fmla="*/ 38 h 60"/>
                  <a:gd name="T18" fmla="*/ 2 w 161"/>
                  <a:gd name="T19" fmla="*/ 34 h 60"/>
                  <a:gd name="T20" fmla="*/ 16 w 161"/>
                  <a:gd name="T21" fmla="*/ 29 h 60"/>
                  <a:gd name="T22" fmla="*/ 30 w 161"/>
                  <a:gd name="T23" fmla="*/ 27 h 60"/>
                  <a:gd name="T24" fmla="*/ 44 w 161"/>
                  <a:gd name="T25" fmla="*/ 26 h 60"/>
                  <a:gd name="T26" fmla="*/ 60 w 161"/>
                  <a:gd name="T27" fmla="*/ 24 h 60"/>
                  <a:gd name="T28" fmla="*/ 74 w 161"/>
                  <a:gd name="T29" fmla="*/ 22 h 60"/>
                  <a:gd name="T30" fmla="*/ 89 w 161"/>
                  <a:gd name="T31" fmla="*/ 21 h 60"/>
                  <a:gd name="T32" fmla="*/ 103 w 161"/>
                  <a:gd name="T33" fmla="*/ 17 h 60"/>
                  <a:gd name="T34" fmla="*/ 117 w 161"/>
                  <a:gd name="T35" fmla="*/ 10 h 60"/>
                  <a:gd name="T36" fmla="*/ 122 w 161"/>
                  <a:gd name="T37" fmla="*/ 9 h 60"/>
                  <a:gd name="T38" fmla="*/ 125 w 161"/>
                  <a:gd name="T39" fmla="*/ 9 h 60"/>
                  <a:gd name="T40" fmla="*/ 130 w 161"/>
                  <a:gd name="T41" fmla="*/ 7 h 60"/>
                  <a:gd name="T42" fmla="*/ 135 w 161"/>
                  <a:gd name="T43" fmla="*/ 5 h 60"/>
                  <a:gd name="T44" fmla="*/ 139 w 161"/>
                  <a:gd name="T45" fmla="*/ 5 h 60"/>
                  <a:gd name="T46" fmla="*/ 144 w 161"/>
                  <a:gd name="T47" fmla="*/ 4 h 60"/>
                  <a:gd name="T48" fmla="*/ 149 w 161"/>
                  <a:gd name="T49" fmla="*/ 2 h 60"/>
                  <a:gd name="T50" fmla="*/ 153 w 161"/>
                  <a:gd name="T51" fmla="*/ 0 h 60"/>
                  <a:gd name="T52" fmla="*/ 155 w 161"/>
                  <a:gd name="T53" fmla="*/ 4 h 60"/>
                  <a:gd name="T54" fmla="*/ 157 w 161"/>
                  <a:gd name="T55" fmla="*/ 5 h 60"/>
                  <a:gd name="T56" fmla="*/ 157 w 161"/>
                  <a:gd name="T57" fmla="*/ 7 h 60"/>
                  <a:gd name="T58" fmla="*/ 158 w 161"/>
                  <a:gd name="T59" fmla="*/ 10 h 60"/>
                  <a:gd name="T60" fmla="*/ 158 w 161"/>
                  <a:gd name="T61" fmla="*/ 12 h 60"/>
                  <a:gd name="T62" fmla="*/ 158 w 161"/>
                  <a:gd name="T63" fmla="*/ 16 h 60"/>
                  <a:gd name="T64" fmla="*/ 160 w 161"/>
                  <a:gd name="T65" fmla="*/ 19 h 60"/>
                  <a:gd name="T66" fmla="*/ 161 w 161"/>
                  <a:gd name="T67" fmla="*/ 21 h 60"/>
                  <a:gd name="T68" fmla="*/ 161 w 161"/>
                  <a:gd name="T69" fmla="*/ 26 h 60"/>
                  <a:gd name="T70" fmla="*/ 155 w 161"/>
                  <a:gd name="T71" fmla="*/ 29 h 60"/>
                  <a:gd name="T72" fmla="*/ 147 w 161"/>
                  <a:gd name="T73" fmla="*/ 32 h 60"/>
                  <a:gd name="T74" fmla="*/ 141 w 161"/>
                  <a:gd name="T75" fmla="*/ 34 h 60"/>
                  <a:gd name="T76" fmla="*/ 133 w 161"/>
                  <a:gd name="T77" fmla="*/ 36 h 60"/>
                  <a:gd name="T78" fmla="*/ 125 w 161"/>
                  <a:gd name="T79" fmla="*/ 38 h 60"/>
                  <a:gd name="T80" fmla="*/ 117 w 161"/>
                  <a:gd name="T81" fmla="*/ 39 h 60"/>
                  <a:gd name="T82" fmla="*/ 110 w 161"/>
                  <a:gd name="T83" fmla="*/ 41 h 60"/>
                  <a:gd name="T84" fmla="*/ 102 w 161"/>
                  <a:gd name="T85" fmla="*/ 44 h 60"/>
                  <a:gd name="T86" fmla="*/ 89 w 161"/>
                  <a:gd name="T87" fmla="*/ 44 h 60"/>
                  <a:gd name="T88" fmla="*/ 77 w 161"/>
                  <a:gd name="T89" fmla="*/ 46 h 60"/>
                  <a:gd name="T90" fmla="*/ 66 w 161"/>
                  <a:gd name="T91" fmla="*/ 48 h 60"/>
                  <a:gd name="T92" fmla="*/ 53 w 161"/>
                  <a:gd name="T93" fmla="*/ 49 h 60"/>
                  <a:gd name="T94" fmla="*/ 41 w 161"/>
                  <a:gd name="T95" fmla="*/ 53 h 60"/>
                  <a:gd name="T96" fmla="*/ 30 w 161"/>
                  <a:gd name="T97" fmla="*/ 56 h 60"/>
                  <a:gd name="T98" fmla="*/ 17 w 161"/>
                  <a:gd name="T99" fmla="*/ 58 h 60"/>
                  <a:gd name="T100" fmla="*/ 5 w 161"/>
                  <a:gd name="T101" fmla="*/ 60 h 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1"/>
                  <a:gd name="T154" fmla="*/ 0 h 60"/>
                  <a:gd name="T155" fmla="*/ 161 w 161"/>
                  <a:gd name="T156" fmla="*/ 60 h 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1" h="60">
                    <a:moveTo>
                      <a:pt x="5" y="60"/>
                    </a:moveTo>
                    <a:lnTo>
                      <a:pt x="2" y="60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16" y="29"/>
                    </a:lnTo>
                    <a:lnTo>
                      <a:pt x="30" y="27"/>
                    </a:lnTo>
                    <a:lnTo>
                      <a:pt x="44" y="26"/>
                    </a:lnTo>
                    <a:lnTo>
                      <a:pt x="60" y="24"/>
                    </a:lnTo>
                    <a:lnTo>
                      <a:pt x="74" y="22"/>
                    </a:lnTo>
                    <a:lnTo>
                      <a:pt x="89" y="21"/>
                    </a:lnTo>
                    <a:lnTo>
                      <a:pt x="103" y="17"/>
                    </a:lnTo>
                    <a:lnTo>
                      <a:pt x="117" y="10"/>
                    </a:lnTo>
                    <a:lnTo>
                      <a:pt x="122" y="9"/>
                    </a:lnTo>
                    <a:lnTo>
                      <a:pt x="125" y="9"/>
                    </a:lnTo>
                    <a:lnTo>
                      <a:pt x="130" y="7"/>
                    </a:lnTo>
                    <a:lnTo>
                      <a:pt x="135" y="5"/>
                    </a:lnTo>
                    <a:lnTo>
                      <a:pt x="139" y="5"/>
                    </a:lnTo>
                    <a:lnTo>
                      <a:pt x="144" y="4"/>
                    </a:lnTo>
                    <a:lnTo>
                      <a:pt x="149" y="2"/>
                    </a:lnTo>
                    <a:lnTo>
                      <a:pt x="153" y="0"/>
                    </a:lnTo>
                    <a:lnTo>
                      <a:pt x="155" y="4"/>
                    </a:lnTo>
                    <a:lnTo>
                      <a:pt x="157" y="5"/>
                    </a:lnTo>
                    <a:lnTo>
                      <a:pt x="157" y="7"/>
                    </a:lnTo>
                    <a:lnTo>
                      <a:pt x="158" y="10"/>
                    </a:lnTo>
                    <a:lnTo>
                      <a:pt x="158" y="12"/>
                    </a:lnTo>
                    <a:lnTo>
                      <a:pt x="158" y="16"/>
                    </a:lnTo>
                    <a:lnTo>
                      <a:pt x="160" y="19"/>
                    </a:lnTo>
                    <a:lnTo>
                      <a:pt x="161" y="21"/>
                    </a:lnTo>
                    <a:lnTo>
                      <a:pt x="161" y="26"/>
                    </a:lnTo>
                    <a:lnTo>
                      <a:pt x="155" y="29"/>
                    </a:lnTo>
                    <a:lnTo>
                      <a:pt x="147" y="32"/>
                    </a:lnTo>
                    <a:lnTo>
                      <a:pt x="141" y="34"/>
                    </a:lnTo>
                    <a:lnTo>
                      <a:pt x="133" y="36"/>
                    </a:lnTo>
                    <a:lnTo>
                      <a:pt x="125" y="38"/>
                    </a:lnTo>
                    <a:lnTo>
                      <a:pt x="117" y="39"/>
                    </a:lnTo>
                    <a:lnTo>
                      <a:pt x="110" y="41"/>
                    </a:lnTo>
                    <a:lnTo>
                      <a:pt x="102" y="44"/>
                    </a:lnTo>
                    <a:lnTo>
                      <a:pt x="89" y="44"/>
                    </a:lnTo>
                    <a:lnTo>
                      <a:pt x="77" y="46"/>
                    </a:lnTo>
                    <a:lnTo>
                      <a:pt x="66" y="48"/>
                    </a:lnTo>
                    <a:lnTo>
                      <a:pt x="53" y="49"/>
                    </a:lnTo>
                    <a:lnTo>
                      <a:pt x="41" y="53"/>
                    </a:lnTo>
                    <a:lnTo>
                      <a:pt x="30" y="56"/>
                    </a:lnTo>
                    <a:lnTo>
                      <a:pt x="17" y="58"/>
                    </a:lnTo>
                    <a:lnTo>
                      <a:pt x="5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0" name="Freeform 224"/>
              <p:cNvSpPr>
                <a:spLocks/>
              </p:cNvSpPr>
              <p:nvPr/>
            </p:nvSpPr>
            <p:spPr bwMode="auto">
              <a:xfrm>
                <a:off x="4589" y="1930"/>
                <a:ext cx="161" cy="60"/>
              </a:xfrm>
              <a:custGeom>
                <a:avLst/>
                <a:gdLst>
                  <a:gd name="T0" fmla="*/ 5 w 161"/>
                  <a:gd name="T1" fmla="*/ 60 h 60"/>
                  <a:gd name="T2" fmla="*/ 2 w 161"/>
                  <a:gd name="T3" fmla="*/ 60 h 60"/>
                  <a:gd name="T4" fmla="*/ 0 w 161"/>
                  <a:gd name="T5" fmla="*/ 56 h 60"/>
                  <a:gd name="T6" fmla="*/ 0 w 161"/>
                  <a:gd name="T7" fmla="*/ 53 h 60"/>
                  <a:gd name="T8" fmla="*/ 0 w 161"/>
                  <a:gd name="T9" fmla="*/ 49 h 60"/>
                  <a:gd name="T10" fmla="*/ 0 w 161"/>
                  <a:gd name="T11" fmla="*/ 46 h 60"/>
                  <a:gd name="T12" fmla="*/ 0 w 161"/>
                  <a:gd name="T13" fmla="*/ 43 h 60"/>
                  <a:gd name="T14" fmla="*/ 0 w 161"/>
                  <a:gd name="T15" fmla="*/ 39 h 60"/>
                  <a:gd name="T16" fmla="*/ 2 w 161"/>
                  <a:gd name="T17" fmla="*/ 38 h 60"/>
                  <a:gd name="T18" fmla="*/ 2 w 161"/>
                  <a:gd name="T19" fmla="*/ 34 h 60"/>
                  <a:gd name="T20" fmla="*/ 16 w 161"/>
                  <a:gd name="T21" fmla="*/ 29 h 60"/>
                  <a:gd name="T22" fmla="*/ 30 w 161"/>
                  <a:gd name="T23" fmla="*/ 27 h 60"/>
                  <a:gd name="T24" fmla="*/ 44 w 161"/>
                  <a:gd name="T25" fmla="*/ 26 h 60"/>
                  <a:gd name="T26" fmla="*/ 60 w 161"/>
                  <a:gd name="T27" fmla="*/ 24 h 60"/>
                  <a:gd name="T28" fmla="*/ 74 w 161"/>
                  <a:gd name="T29" fmla="*/ 22 h 60"/>
                  <a:gd name="T30" fmla="*/ 89 w 161"/>
                  <a:gd name="T31" fmla="*/ 21 h 60"/>
                  <a:gd name="T32" fmla="*/ 103 w 161"/>
                  <a:gd name="T33" fmla="*/ 17 h 60"/>
                  <a:gd name="T34" fmla="*/ 117 w 161"/>
                  <a:gd name="T35" fmla="*/ 10 h 60"/>
                  <a:gd name="T36" fmla="*/ 122 w 161"/>
                  <a:gd name="T37" fmla="*/ 9 h 60"/>
                  <a:gd name="T38" fmla="*/ 125 w 161"/>
                  <a:gd name="T39" fmla="*/ 9 h 60"/>
                  <a:gd name="T40" fmla="*/ 130 w 161"/>
                  <a:gd name="T41" fmla="*/ 7 h 60"/>
                  <a:gd name="T42" fmla="*/ 135 w 161"/>
                  <a:gd name="T43" fmla="*/ 5 h 60"/>
                  <a:gd name="T44" fmla="*/ 139 w 161"/>
                  <a:gd name="T45" fmla="*/ 5 h 60"/>
                  <a:gd name="T46" fmla="*/ 144 w 161"/>
                  <a:gd name="T47" fmla="*/ 4 h 60"/>
                  <a:gd name="T48" fmla="*/ 149 w 161"/>
                  <a:gd name="T49" fmla="*/ 2 h 60"/>
                  <a:gd name="T50" fmla="*/ 153 w 161"/>
                  <a:gd name="T51" fmla="*/ 0 h 60"/>
                  <a:gd name="T52" fmla="*/ 155 w 161"/>
                  <a:gd name="T53" fmla="*/ 4 h 60"/>
                  <a:gd name="T54" fmla="*/ 157 w 161"/>
                  <a:gd name="T55" fmla="*/ 5 h 60"/>
                  <a:gd name="T56" fmla="*/ 157 w 161"/>
                  <a:gd name="T57" fmla="*/ 7 h 60"/>
                  <a:gd name="T58" fmla="*/ 158 w 161"/>
                  <a:gd name="T59" fmla="*/ 10 h 60"/>
                  <a:gd name="T60" fmla="*/ 158 w 161"/>
                  <a:gd name="T61" fmla="*/ 12 h 60"/>
                  <a:gd name="T62" fmla="*/ 158 w 161"/>
                  <a:gd name="T63" fmla="*/ 16 h 60"/>
                  <a:gd name="T64" fmla="*/ 160 w 161"/>
                  <a:gd name="T65" fmla="*/ 19 h 60"/>
                  <a:gd name="T66" fmla="*/ 161 w 161"/>
                  <a:gd name="T67" fmla="*/ 21 h 60"/>
                  <a:gd name="T68" fmla="*/ 161 w 161"/>
                  <a:gd name="T69" fmla="*/ 26 h 60"/>
                  <a:gd name="T70" fmla="*/ 155 w 161"/>
                  <a:gd name="T71" fmla="*/ 29 h 60"/>
                  <a:gd name="T72" fmla="*/ 147 w 161"/>
                  <a:gd name="T73" fmla="*/ 32 h 60"/>
                  <a:gd name="T74" fmla="*/ 141 w 161"/>
                  <a:gd name="T75" fmla="*/ 34 h 60"/>
                  <a:gd name="T76" fmla="*/ 133 w 161"/>
                  <a:gd name="T77" fmla="*/ 36 h 60"/>
                  <a:gd name="T78" fmla="*/ 125 w 161"/>
                  <a:gd name="T79" fmla="*/ 38 h 60"/>
                  <a:gd name="T80" fmla="*/ 117 w 161"/>
                  <a:gd name="T81" fmla="*/ 39 h 60"/>
                  <a:gd name="T82" fmla="*/ 110 w 161"/>
                  <a:gd name="T83" fmla="*/ 41 h 60"/>
                  <a:gd name="T84" fmla="*/ 102 w 161"/>
                  <a:gd name="T85" fmla="*/ 44 h 60"/>
                  <a:gd name="T86" fmla="*/ 89 w 161"/>
                  <a:gd name="T87" fmla="*/ 44 h 60"/>
                  <a:gd name="T88" fmla="*/ 77 w 161"/>
                  <a:gd name="T89" fmla="*/ 46 h 60"/>
                  <a:gd name="T90" fmla="*/ 66 w 161"/>
                  <a:gd name="T91" fmla="*/ 48 h 60"/>
                  <a:gd name="T92" fmla="*/ 53 w 161"/>
                  <a:gd name="T93" fmla="*/ 49 h 60"/>
                  <a:gd name="T94" fmla="*/ 41 w 161"/>
                  <a:gd name="T95" fmla="*/ 53 h 60"/>
                  <a:gd name="T96" fmla="*/ 30 w 161"/>
                  <a:gd name="T97" fmla="*/ 56 h 60"/>
                  <a:gd name="T98" fmla="*/ 17 w 161"/>
                  <a:gd name="T99" fmla="*/ 58 h 60"/>
                  <a:gd name="T100" fmla="*/ 5 w 161"/>
                  <a:gd name="T101" fmla="*/ 60 h 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1"/>
                  <a:gd name="T154" fmla="*/ 0 h 60"/>
                  <a:gd name="T155" fmla="*/ 161 w 161"/>
                  <a:gd name="T156" fmla="*/ 60 h 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1" h="60">
                    <a:moveTo>
                      <a:pt x="5" y="60"/>
                    </a:moveTo>
                    <a:lnTo>
                      <a:pt x="2" y="60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16" y="29"/>
                    </a:lnTo>
                    <a:lnTo>
                      <a:pt x="30" y="27"/>
                    </a:lnTo>
                    <a:lnTo>
                      <a:pt x="44" y="26"/>
                    </a:lnTo>
                    <a:lnTo>
                      <a:pt x="60" y="24"/>
                    </a:lnTo>
                    <a:lnTo>
                      <a:pt x="74" y="22"/>
                    </a:lnTo>
                    <a:lnTo>
                      <a:pt x="89" y="21"/>
                    </a:lnTo>
                    <a:lnTo>
                      <a:pt x="103" y="17"/>
                    </a:lnTo>
                    <a:lnTo>
                      <a:pt x="117" y="10"/>
                    </a:lnTo>
                    <a:lnTo>
                      <a:pt x="122" y="9"/>
                    </a:lnTo>
                    <a:lnTo>
                      <a:pt x="125" y="9"/>
                    </a:lnTo>
                    <a:lnTo>
                      <a:pt x="130" y="7"/>
                    </a:lnTo>
                    <a:lnTo>
                      <a:pt x="135" y="5"/>
                    </a:lnTo>
                    <a:lnTo>
                      <a:pt x="139" y="5"/>
                    </a:lnTo>
                    <a:lnTo>
                      <a:pt x="144" y="4"/>
                    </a:lnTo>
                    <a:lnTo>
                      <a:pt x="149" y="2"/>
                    </a:lnTo>
                    <a:lnTo>
                      <a:pt x="153" y="0"/>
                    </a:lnTo>
                    <a:lnTo>
                      <a:pt x="155" y="4"/>
                    </a:lnTo>
                    <a:lnTo>
                      <a:pt x="157" y="5"/>
                    </a:lnTo>
                    <a:lnTo>
                      <a:pt x="157" y="7"/>
                    </a:lnTo>
                    <a:lnTo>
                      <a:pt x="158" y="10"/>
                    </a:lnTo>
                    <a:lnTo>
                      <a:pt x="158" y="12"/>
                    </a:lnTo>
                    <a:lnTo>
                      <a:pt x="158" y="16"/>
                    </a:lnTo>
                    <a:lnTo>
                      <a:pt x="160" y="19"/>
                    </a:lnTo>
                    <a:lnTo>
                      <a:pt x="161" y="21"/>
                    </a:lnTo>
                    <a:lnTo>
                      <a:pt x="161" y="26"/>
                    </a:lnTo>
                    <a:lnTo>
                      <a:pt x="155" y="29"/>
                    </a:lnTo>
                    <a:lnTo>
                      <a:pt x="147" y="32"/>
                    </a:lnTo>
                    <a:lnTo>
                      <a:pt x="141" y="34"/>
                    </a:lnTo>
                    <a:lnTo>
                      <a:pt x="133" y="36"/>
                    </a:lnTo>
                    <a:lnTo>
                      <a:pt x="125" y="38"/>
                    </a:lnTo>
                    <a:lnTo>
                      <a:pt x="117" y="39"/>
                    </a:lnTo>
                    <a:lnTo>
                      <a:pt x="110" y="41"/>
                    </a:lnTo>
                    <a:lnTo>
                      <a:pt x="102" y="44"/>
                    </a:lnTo>
                    <a:lnTo>
                      <a:pt x="89" y="44"/>
                    </a:lnTo>
                    <a:lnTo>
                      <a:pt x="77" y="46"/>
                    </a:lnTo>
                    <a:lnTo>
                      <a:pt x="66" y="48"/>
                    </a:lnTo>
                    <a:lnTo>
                      <a:pt x="53" y="49"/>
                    </a:lnTo>
                    <a:lnTo>
                      <a:pt x="41" y="53"/>
                    </a:lnTo>
                    <a:lnTo>
                      <a:pt x="30" y="56"/>
                    </a:lnTo>
                    <a:lnTo>
                      <a:pt x="17" y="58"/>
                    </a:lnTo>
                    <a:lnTo>
                      <a:pt x="5" y="6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1" name="Freeform 225"/>
              <p:cNvSpPr>
                <a:spLocks/>
              </p:cNvSpPr>
              <p:nvPr/>
            </p:nvSpPr>
            <p:spPr bwMode="auto">
              <a:xfrm>
                <a:off x="4431" y="1937"/>
                <a:ext cx="149" cy="49"/>
              </a:xfrm>
              <a:custGeom>
                <a:avLst/>
                <a:gdLst>
                  <a:gd name="T0" fmla="*/ 141 w 149"/>
                  <a:gd name="T1" fmla="*/ 49 h 49"/>
                  <a:gd name="T2" fmla="*/ 124 w 149"/>
                  <a:gd name="T3" fmla="*/ 46 h 49"/>
                  <a:gd name="T4" fmla="*/ 107 w 149"/>
                  <a:gd name="T5" fmla="*/ 42 h 49"/>
                  <a:gd name="T6" fmla="*/ 89 w 149"/>
                  <a:gd name="T7" fmla="*/ 39 h 49"/>
                  <a:gd name="T8" fmla="*/ 72 w 149"/>
                  <a:gd name="T9" fmla="*/ 36 h 49"/>
                  <a:gd name="T10" fmla="*/ 55 w 149"/>
                  <a:gd name="T11" fmla="*/ 34 h 49"/>
                  <a:gd name="T12" fmla="*/ 39 w 149"/>
                  <a:gd name="T13" fmla="*/ 31 h 49"/>
                  <a:gd name="T14" fmla="*/ 22 w 149"/>
                  <a:gd name="T15" fmla="*/ 27 h 49"/>
                  <a:gd name="T16" fmla="*/ 5 w 149"/>
                  <a:gd name="T17" fmla="*/ 24 h 49"/>
                  <a:gd name="T18" fmla="*/ 2 w 149"/>
                  <a:gd name="T19" fmla="*/ 20 h 49"/>
                  <a:gd name="T20" fmla="*/ 2 w 149"/>
                  <a:gd name="T21" fmla="*/ 19 h 49"/>
                  <a:gd name="T22" fmla="*/ 2 w 149"/>
                  <a:gd name="T23" fmla="*/ 15 h 49"/>
                  <a:gd name="T24" fmla="*/ 2 w 149"/>
                  <a:gd name="T25" fmla="*/ 14 h 49"/>
                  <a:gd name="T26" fmla="*/ 2 w 149"/>
                  <a:gd name="T27" fmla="*/ 10 h 49"/>
                  <a:gd name="T28" fmla="*/ 2 w 149"/>
                  <a:gd name="T29" fmla="*/ 9 h 49"/>
                  <a:gd name="T30" fmla="*/ 0 w 149"/>
                  <a:gd name="T31" fmla="*/ 5 h 49"/>
                  <a:gd name="T32" fmla="*/ 0 w 149"/>
                  <a:gd name="T33" fmla="*/ 3 h 49"/>
                  <a:gd name="T34" fmla="*/ 0 w 149"/>
                  <a:gd name="T35" fmla="*/ 0 h 49"/>
                  <a:gd name="T36" fmla="*/ 19 w 149"/>
                  <a:gd name="T37" fmla="*/ 2 h 49"/>
                  <a:gd name="T38" fmla="*/ 38 w 149"/>
                  <a:gd name="T39" fmla="*/ 3 h 49"/>
                  <a:gd name="T40" fmla="*/ 55 w 149"/>
                  <a:gd name="T41" fmla="*/ 7 h 49"/>
                  <a:gd name="T42" fmla="*/ 74 w 149"/>
                  <a:gd name="T43" fmla="*/ 10 h 49"/>
                  <a:gd name="T44" fmla="*/ 92 w 149"/>
                  <a:gd name="T45" fmla="*/ 14 h 49"/>
                  <a:gd name="T46" fmla="*/ 110 w 149"/>
                  <a:gd name="T47" fmla="*/ 17 h 49"/>
                  <a:gd name="T48" fmla="*/ 128 w 149"/>
                  <a:gd name="T49" fmla="*/ 20 h 49"/>
                  <a:gd name="T50" fmla="*/ 147 w 149"/>
                  <a:gd name="T51" fmla="*/ 24 h 49"/>
                  <a:gd name="T52" fmla="*/ 147 w 149"/>
                  <a:gd name="T53" fmla="*/ 27 h 49"/>
                  <a:gd name="T54" fmla="*/ 149 w 149"/>
                  <a:gd name="T55" fmla="*/ 31 h 49"/>
                  <a:gd name="T56" fmla="*/ 149 w 149"/>
                  <a:gd name="T57" fmla="*/ 34 h 49"/>
                  <a:gd name="T58" fmla="*/ 149 w 149"/>
                  <a:gd name="T59" fmla="*/ 37 h 49"/>
                  <a:gd name="T60" fmla="*/ 149 w 149"/>
                  <a:gd name="T61" fmla="*/ 41 h 49"/>
                  <a:gd name="T62" fmla="*/ 147 w 149"/>
                  <a:gd name="T63" fmla="*/ 42 h 49"/>
                  <a:gd name="T64" fmla="*/ 149 w 149"/>
                  <a:gd name="T65" fmla="*/ 46 h 49"/>
                  <a:gd name="T66" fmla="*/ 149 w 149"/>
                  <a:gd name="T67" fmla="*/ 49 h 49"/>
                  <a:gd name="T68" fmla="*/ 141 w 149"/>
                  <a:gd name="T69" fmla="*/ 49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9"/>
                  <a:gd name="T106" fmla="*/ 0 h 49"/>
                  <a:gd name="T107" fmla="*/ 149 w 149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9" h="49">
                    <a:moveTo>
                      <a:pt x="141" y="49"/>
                    </a:moveTo>
                    <a:lnTo>
                      <a:pt x="124" y="46"/>
                    </a:lnTo>
                    <a:lnTo>
                      <a:pt x="107" y="42"/>
                    </a:lnTo>
                    <a:lnTo>
                      <a:pt x="89" y="39"/>
                    </a:lnTo>
                    <a:lnTo>
                      <a:pt x="72" y="36"/>
                    </a:lnTo>
                    <a:lnTo>
                      <a:pt x="55" y="34"/>
                    </a:lnTo>
                    <a:lnTo>
                      <a:pt x="39" y="31"/>
                    </a:lnTo>
                    <a:lnTo>
                      <a:pt x="22" y="27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38" y="3"/>
                    </a:lnTo>
                    <a:lnTo>
                      <a:pt x="55" y="7"/>
                    </a:lnTo>
                    <a:lnTo>
                      <a:pt x="74" y="10"/>
                    </a:lnTo>
                    <a:lnTo>
                      <a:pt x="92" y="14"/>
                    </a:lnTo>
                    <a:lnTo>
                      <a:pt x="110" y="17"/>
                    </a:lnTo>
                    <a:lnTo>
                      <a:pt x="128" y="20"/>
                    </a:lnTo>
                    <a:lnTo>
                      <a:pt x="147" y="24"/>
                    </a:lnTo>
                    <a:lnTo>
                      <a:pt x="147" y="27"/>
                    </a:lnTo>
                    <a:lnTo>
                      <a:pt x="149" y="31"/>
                    </a:lnTo>
                    <a:lnTo>
                      <a:pt x="149" y="34"/>
                    </a:lnTo>
                    <a:lnTo>
                      <a:pt x="149" y="37"/>
                    </a:lnTo>
                    <a:lnTo>
                      <a:pt x="149" y="41"/>
                    </a:lnTo>
                    <a:lnTo>
                      <a:pt x="147" y="42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41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2" name="Freeform 226"/>
              <p:cNvSpPr>
                <a:spLocks/>
              </p:cNvSpPr>
              <p:nvPr/>
            </p:nvSpPr>
            <p:spPr bwMode="auto">
              <a:xfrm>
                <a:off x="4431" y="1937"/>
                <a:ext cx="149" cy="49"/>
              </a:xfrm>
              <a:custGeom>
                <a:avLst/>
                <a:gdLst>
                  <a:gd name="T0" fmla="*/ 141 w 149"/>
                  <a:gd name="T1" fmla="*/ 49 h 49"/>
                  <a:gd name="T2" fmla="*/ 124 w 149"/>
                  <a:gd name="T3" fmla="*/ 46 h 49"/>
                  <a:gd name="T4" fmla="*/ 107 w 149"/>
                  <a:gd name="T5" fmla="*/ 42 h 49"/>
                  <a:gd name="T6" fmla="*/ 89 w 149"/>
                  <a:gd name="T7" fmla="*/ 39 h 49"/>
                  <a:gd name="T8" fmla="*/ 72 w 149"/>
                  <a:gd name="T9" fmla="*/ 36 h 49"/>
                  <a:gd name="T10" fmla="*/ 55 w 149"/>
                  <a:gd name="T11" fmla="*/ 34 h 49"/>
                  <a:gd name="T12" fmla="*/ 39 w 149"/>
                  <a:gd name="T13" fmla="*/ 31 h 49"/>
                  <a:gd name="T14" fmla="*/ 22 w 149"/>
                  <a:gd name="T15" fmla="*/ 27 h 49"/>
                  <a:gd name="T16" fmla="*/ 5 w 149"/>
                  <a:gd name="T17" fmla="*/ 24 h 49"/>
                  <a:gd name="T18" fmla="*/ 2 w 149"/>
                  <a:gd name="T19" fmla="*/ 20 h 49"/>
                  <a:gd name="T20" fmla="*/ 2 w 149"/>
                  <a:gd name="T21" fmla="*/ 19 h 49"/>
                  <a:gd name="T22" fmla="*/ 2 w 149"/>
                  <a:gd name="T23" fmla="*/ 15 h 49"/>
                  <a:gd name="T24" fmla="*/ 2 w 149"/>
                  <a:gd name="T25" fmla="*/ 14 h 49"/>
                  <a:gd name="T26" fmla="*/ 2 w 149"/>
                  <a:gd name="T27" fmla="*/ 10 h 49"/>
                  <a:gd name="T28" fmla="*/ 2 w 149"/>
                  <a:gd name="T29" fmla="*/ 9 h 49"/>
                  <a:gd name="T30" fmla="*/ 0 w 149"/>
                  <a:gd name="T31" fmla="*/ 5 h 49"/>
                  <a:gd name="T32" fmla="*/ 0 w 149"/>
                  <a:gd name="T33" fmla="*/ 3 h 49"/>
                  <a:gd name="T34" fmla="*/ 0 w 149"/>
                  <a:gd name="T35" fmla="*/ 0 h 49"/>
                  <a:gd name="T36" fmla="*/ 19 w 149"/>
                  <a:gd name="T37" fmla="*/ 2 h 49"/>
                  <a:gd name="T38" fmla="*/ 38 w 149"/>
                  <a:gd name="T39" fmla="*/ 3 h 49"/>
                  <a:gd name="T40" fmla="*/ 55 w 149"/>
                  <a:gd name="T41" fmla="*/ 7 h 49"/>
                  <a:gd name="T42" fmla="*/ 74 w 149"/>
                  <a:gd name="T43" fmla="*/ 10 h 49"/>
                  <a:gd name="T44" fmla="*/ 92 w 149"/>
                  <a:gd name="T45" fmla="*/ 14 h 49"/>
                  <a:gd name="T46" fmla="*/ 110 w 149"/>
                  <a:gd name="T47" fmla="*/ 17 h 49"/>
                  <a:gd name="T48" fmla="*/ 128 w 149"/>
                  <a:gd name="T49" fmla="*/ 20 h 49"/>
                  <a:gd name="T50" fmla="*/ 147 w 149"/>
                  <a:gd name="T51" fmla="*/ 24 h 49"/>
                  <a:gd name="T52" fmla="*/ 147 w 149"/>
                  <a:gd name="T53" fmla="*/ 27 h 49"/>
                  <a:gd name="T54" fmla="*/ 149 w 149"/>
                  <a:gd name="T55" fmla="*/ 31 h 49"/>
                  <a:gd name="T56" fmla="*/ 149 w 149"/>
                  <a:gd name="T57" fmla="*/ 34 h 49"/>
                  <a:gd name="T58" fmla="*/ 149 w 149"/>
                  <a:gd name="T59" fmla="*/ 37 h 49"/>
                  <a:gd name="T60" fmla="*/ 149 w 149"/>
                  <a:gd name="T61" fmla="*/ 41 h 49"/>
                  <a:gd name="T62" fmla="*/ 147 w 149"/>
                  <a:gd name="T63" fmla="*/ 42 h 49"/>
                  <a:gd name="T64" fmla="*/ 149 w 149"/>
                  <a:gd name="T65" fmla="*/ 46 h 49"/>
                  <a:gd name="T66" fmla="*/ 149 w 149"/>
                  <a:gd name="T67" fmla="*/ 49 h 49"/>
                  <a:gd name="T68" fmla="*/ 141 w 149"/>
                  <a:gd name="T69" fmla="*/ 49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9"/>
                  <a:gd name="T106" fmla="*/ 0 h 49"/>
                  <a:gd name="T107" fmla="*/ 149 w 149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9" h="49">
                    <a:moveTo>
                      <a:pt x="141" y="49"/>
                    </a:moveTo>
                    <a:lnTo>
                      <a:pt x="124" y="46"/>
                    </a:lnTo>
                    <a:lnTo>
                      <a:pt x="107" y="42"/>
                    </a:lnTo>
                    <a:lnTo>
                      <a:pt x="89" y="39"/>
                    </a:lnTo>
                    <a:lnTo>
                      <a:pt x="72" y="36"/>
                    </a:lnTo>
                    <a:lnTo>
                      <a:pt x="55" y="34"/>
                    </a:lnTo>
                    <a:lnTo>
                      <a:pt x="39" y="31"/>
                    </a:lnTo>
                    <a:lnTo>
                      <a:pt x="22" y="27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38" y="3"/>
                    </a:lnTo>
                    <a:lnTo>
                      <a:pt x="55" y="7"/>
                    </a:lnTo>
                    <a:lnTo>
                      <a:pt x="74" y="10"/>
                    </a:lnTo>
                    <a:lnTo>
                      <a:pt x="92" y="14"/>
                    </a:lnTo>
                    <a:lnTo>
                      <a:pt x="110" y="17"/>
                    </a:lnTo>
                    <a:lnTo>
                      <a:pt x="128" y="20"/>
                    </a:lnTo>
                    <a:lnTo>
                      <a:pt x="147" y="24"/>
                    </a:lnTo>
                    <a:lnTo>
                      <a:pt x="147" y="27"/>
                    </a:lnTo>
                    <a:lnTo>
                      <a:pt x="149" y="31"/>
                    </a:lnTo>
                    <a:lnTo>
                      <a:pt x="149" y="34"/>
                    </a:lnTo>
                    <a:lnTo>
                      <a:pt x="149" y="37"/>
                    </a:lnTo>
                    <a:lnTo>
                      <a:pt x="149" y="41"/>
                    </a:lnTo>
                    <a:lnTo>
                      <a:pt x="147" y="42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41" y="4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3" name="Freeform 227"/>
              <p:cNvSpPr>
                <a:spLocks/>
              </p:cNvSpPr>
              <p:nvPr/>
            </p:nvSpPr>
            <p:spPr bwMode="auto">
              <a:xfrm>
                <a:off x="4351" y="1978"/>
                <a:ext cx="7" cy="5"/>
              </a:xfrm>
              <a:custGeom>
                <a:avLst/>
                <a:gdLst>
                  <a:gd name="T0" fmla="*/ 4 w 7"/>
                  <a:gd name="T1" fmla="*/ 5 h 5"/>
                  <a:gd name="T2" fmla="*/ 2 w 7"/>
                  <a:gd name="T3" fmla="*/ 5 h 5"/>
                  <a:gd name="T4" fmla="*/ 0 w 7"/>
                  <a:gd name="T5" fmla="*/ 5 h 5"/>
                  <a:gd name="T6" fmla="*/ 0 w 7"/>
                  <a:gd name="T7" fmla="*/ 3 h 5"/>
                  <a:gd name="T8" fmla="*/ 0 w 7"/>
                  <a:gd name="T9" fmla="*/ 1 h 5"/>
                  <a:gd name="T10" fmla="*/ 2 w 7"/>
                  <a:gd name="T11" fmla="*/ 0 h 5"/>
                  <a:gd name="T12" fmla="*/ 4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  <a:gd name="T18" fmla="*/ 4 w 7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4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4" name="Freeform 228"/>
              <p:cNvSpPr>
                <a:spLocks/>
              </p:cNvSpPr>
              <p:nvPr/>
            </p:nvSpPr>
            <p:spPr bwMode="auto">
              <a:xfrm>
                <a:off x="4351" y="1978"/>
                <a:ext cx="7" cy="5"/>
              </a:xfrm>
              <a:custGeom>
                <a:avLst/>
                <a:gdLst>
                  <a:gd name="T0" fmla="*/ 4 w 7"/>
                  <a:gd name="T1" fmla="*/ 5 h 5"/>
                  <a:gd name="T2" fmla="*/ 2 w 7"/>
                  <a:gd name="T3" fmla="*/ 5 h 5"/>
                  <a:gd name="T4" fmla="*/ 0 w 7"/>
                  <a:gd name="T5" fmla="*/ 5 h 5"/>
                  <a:gd name="T6" fmla="*/ 0 w 7"/>
                  <a:gd name="T7" fmla="*/ 3 h 5"/>
                  <a:gd name="T8" fmla="*/ 0 w 7"/>
                  <a:gd name="T9" fmla="*/ 1 h 5"/>
                  <a:gd name="T10" fmla="*/ 2 w 7"/>
                  <a:gd name="T11" fmla="*/ 0 h 5"/>
                  <a:gd name="T12" fmla="*/ 4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  <a:gd name="T18" fmla="*/ 4 w 7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4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4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5" name="Freeform 229"/>
              <p:cNvSpPr>
                <a:spLocks/>
              </p:cNvSpPr>
              <p:nvPr/>
            </p:nvSpPr>
            <p:spPr bwMode="auto">
              <a:xfrm>
                <a:off x="3779" y="1971"/>
                <a:ext cx="9" cy="10"/>
              </a:xfrm>
              <a:custGeom>
                <a:avLst/>
                <a:gdLst>
                  <a:gd name="T0" fmla="*/ 9 w 9"/>
                  <a:gd name="T1" fmla="*/ 10 h 10"/>
                  <a:gd name="T2" fmla="*/ 8 w 9"/>
                  <a:gd name="T3" fmla="*/ 10 h 10"/>
                  <a:gd name="T4" fmla="*/ 6 w 9"/>
                  <a:gd name="T5" fmla="*/ 8 h 10"/>
                  <a:gd name="T6" fmla="*/ 5 w 9"/>
                  <a:gd name="T7" fmla="*/ 8 h 10"/>
                  <a:gd name="T8" fmla="*/ 3 w 9"/>
                  <a:gd name="T9" fmla="*/ 7 h 10"/>
                  <a:gd name="T10" fmla="*/ 1 w 9"/>
                  <a:gd name="T11" fmla="*/ 7 h 10"/>
                  <a:gd name="T12" fmla="*/ 1 w 9"/>
                  <a:gd name="T13" fmla="*/ 5 h 10"/>
                  <a:gd name="T14" fmla="*/ 0 w 9"/>
                  <a:gd name="T15" fmla="*/ 3 h 10"/>
                  <a:gd name="T16" fmla="*/ 0 w 9"/>
                  <a:gd name="T17" fmla="*/ 0 h 10"/>
                  <a:gd name="T18" fmla="*/ 1 w 9"/>
                  <a:gd name="T19" fmla="*/ 2 h 10"/>
                  <a:gd name="T20" fmla="*/ 1 w 9"/>
                  <a:gd name="T21" fmla="*/ 2 h 10"/>
                  <a:gd name="T22" fmla="*/ 3 w 9"/>
                  <a:gd name="T23" fmla="*/ 3 h 10"/>
                  <a:gd name="T24" fmla="*/ 5 w 9"/>
                  <a:gd name="T25" fmla="*/ 5 h 10"/>
                  <a:gd name="T26" fmla="*/ 5 w 9"/>
                  <a:gd name="T27" fmla="*/ 7 h 10"/>
                  <a:gd name="T28" fmla="*/ 6 w 9"/>
                  <a:gd name="T29" fmla="*/ 8 h 10"/>
                  <a:gd name="T30" fmla="*/ 8 w 9"/>
                  <a:gd name="T31" fmla="*/ 8 h 10"/>
                  <a:gd name="T32" fmla="*/ 9 w 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0"/>
                  <a:gd name="T53" fmla="*/ 9 w 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0">
                    <a:moveTo>
                      <a:pt x="9" y="10"/>
                    </a:moveTo>
                    <a:lnTo>
                      <a:pt x="8" y="10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6" name="Freeform 230"/>
              <p:cNvSpPr>
                <a:spLocks/>
              </p:cNvSpPr>
              <p:nvPr/>
            </p:nvSpPr>
            <p:spPr bwMode="auto">
              <a:xfrm>
                <a:off x="3779" y="1971"/>
                <a:ext cx="9" cy="10"/>
              </a:xfrm>
              <a:custGeom>
                <a:avLst/>
                <a:gdLst>
                  <a:gd name="T0" fmla="*/ 9 w 9"/>
                  <a:gd name="T1" fmla="*/ 10 h 10"/>
                  <a:gd name="T2" fmla="*/ 8 w 9"/>
                  <a:gd name="T3" fmla="*/ 10 h 10"/>
                  <a:gd name="T4" fmla="*/ 6 w 9"/>
                  <a:gd name="T5" fmla="*/ 8 h 10"/>
                  <a:gd name="T6" fmla="*/ 5 w 9"/>
                  <a:gd name="T7" fmla="*/ 8 h 10"/>
                  <a:gd name="T8" fmla="*/ 3 w 9"/>
                  <a:gd name="T9" fmla="*/ 7 h 10"/>
                  <a:gd name="T10" fmla="*/ 1 w 9"/>
                  <a:gd name="T11" fmla="*/ 7 h 10"/>
                  <a:gd name="T12" fmla="*/ 1 w 9"/>
                  <a:gd name="T13" fmla="*/ 5 h 10"/>
                  <a:gd name="T14" fmla="*/ 0 w 9"/>
                  <a:gd name="T15" fmla="*/ 3 h 10"/>
                  <a:gd name="T16" fmla="*/ 0 w 9"/>
                  <a:gd name="T17" fmla="*/ 0 h 10"/>
                  <a:gd name="T18" fmla="*/ 1 w 9"/>
                  <a:gd name="T19" fmla="*/ 2 h 10"/>
                  <a:gd name="T20" fmla="*/ 1 w 9"/>
                  <a:gd name="T21" fmla="*/ 2 h 10"/>
                  <a:gd name="T22" fmla="*/ 3 w 9"/>
                  <a:gd name="T23" fmla="*/ 3 h 10"/>
                  <a:gd name="T24" fmla="*/ 5 w 9"/>
                  <a:gd name="T25" fmla="*/ 5 h 10"/>
                  <a:gd name="T26" fmla="*/ 5 w 9"/>
                  <a:gd name="T27" fmla="*/ 7 h 10"/>
                  <a:gd name="T28" fmla="*/ 6 w 9"/>
                  <a:gd name="T29" fmla="*/ 8 h 10"/>
                  <a:gd name="T30" fmla="*/ 8 w 9"/>
                  <a:gd name="T31" fmla="*/ 8 h 10"/>
                  <a:gd name="T32" fmla="*/ 9 w 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0"/>
                  <a:gd name="T53" fmla="*/ 9 w 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0">
                    <a:moveTo>
                      <a:pt x="9" y="10"/>
                    </a:moveTo>
                    <a:lnTo>
                      <a:pt x="8" y="10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7" name="Freeform 231"/>
              <p:cNvSpPr>
                <a:spLocks/>
              </p:cNvSpPr>
              <p:nvPr/>
            </p:nvSpPr>
            <p:spPr bwMode="auto">
              <a:xfrm>
                <a:off x="4882" y="1969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0 w 7"/>
                  <a:gd name="T3" fmla="*/ 7 h 9"/>
                  <a:gd name="T4" fmla="*/ 0 w 7"/>
                  <a:gd name="T5" fmla="*/ 7 h 9"/>
                  <a:gd name="T6" fmla="*/ 0 w 7"/>
                  <a:gd name="T7" fmla="*/ 5 h 9"/>
                  <a:gd name="T8" fmla="*/ 0 w 7"/>
                  <a:gd name="T9" fmla="*/ 4 h 9"/>
                  <a:gd name="T10" fmla="*/ 1 w 7"/>
                  <a:gd name="T11" fmla="*/ 4 h 9"/>
                  <a:gd name="T12" fmla="*/ 3 w 7"/>
                  <a:gd name="T13" fmla="*/ 2 h 9"/>
                  <a:gd name="T14" fmla="*/ 4 w 7"/>
                  <a:gd name="T15" fmla="*/ 2 h 9"/>
                  <a:gd name="T16" fmla="*/ 4 w 7"/>
                  <a:gd name="T17" fmla="*/ 0 h 9"/>
                  <a:gd name="T18" fmla="*/ 7 w 7"/>
                  <a:gd name="T19" fmla="*/ 2 h 9"/>
                  <a:gd name="T20" fmla="*/ 7 w 7"/>
                  <a:gd name="T21" fmla="*/ 4 h 9"/>
                  <a:gd name="T22" fmla="*/ 7 w 7"/>
                  <a:gd name="T23" fmla="*/ 4 h 9"/>
                  <a:gd name="T24" fmla="*/ 6 w 7"/>
                  <a:gd name="T25" fmla="*/ 5 h 9"/>
                  <a:gd name="T26" fmla="*/ 4 w 7"/>
                  <a:gd name="T27" fmla="*/ 7 h 9"/>
                  <a:gd name="T28" fmla="*/ 3 w 7"/>
                  <a:gd name="T29" fmla="*/ 9 h 9"/>
                  <a:gd name="T30" fmla="*/ 1 w 7"/>
                  <a:gd name="T31" fmla="*/ 9 h 9"/>
                  <a:gd name="T32" fmla="*/ 0 w 7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9"/>
                  <a:gd name="T53" fmla="*/ 7 w 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9">
                    <a:moveTo>
                      <a:pt x="0" y="9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8" name="Freeform 232"/>
              <p:cNvSpPr>
                <a:spLocks/>
              </p:cNvSpPr>
              <p:nvPr/>
            </p:nvSpPr>
            <p:spPr bwMode="auto">
              <a:xfrm>
                <a:off x="4882" y="1969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0 w 7"/>
                  <a:gd name="T3" fmla="*/ 7 h 9"/>
                  <a:gd name="T4" fmla="*/ 0 w 7"/>
                  <a:gd name="T5" fmla="*/ 7 h 9"/>
                  <a:gd name="T6" fmla="*/ 0 w 7"/>
                  <a:gd name="T7" fmla="*/ 5 h 9"/>
                  <a:gd name="T8" fmla="*/ 0 w 7"/>
                  <a:gd name="T9" fmla="*/ 4 h 9"/>
                  <a:gd name="T10" fmla="*/ 1 w 7"/>
                  <a:gd name="T11" fmla="*/ 4 h 9"/>
                  <a:gd name="T12" fmla="*/ 3 w 7"/>
                  <a:gd name="T13" fmla="*/ 2 h 9"/>
                  <a:gd name="T14" fmla="*/ 4 w 7"/>
                  <a:gd name="T15" fmla="*/ 2 h 9"/>
                  <a:gd name="T16" fmla="*/ 4 w 7"/>
                  <a:gd name="T17" fmla="*/ 0 h 9"/>
                  <a:gd name="T18" fmla="*/ 7 w 7"/>
                  <a:gd name="T19" fmla="*/ 2 h 9"/>
                  <a:gd name="T20" fmla="*/ 7 w 7"/>
                  <a:gd name="T21" fmla="*/ 4 h 9"/>
                  <a:gd name="T22" fmla="*/ 7 w 7"/>
                  <a:gd name="T23" fmla="*/ 4 h 9"/>
                  <a:gd name="T24" fmla="*/ 6 w 7"/>
                  <a:gd name="T25" fmla="*/ 5 h 9"/>
                  <a:gd name="T26" fmla="*/ 4 w 7"/>
                  <a:gd name="T27" fmla="*/ 7 h 9"/>
                  <a:gd name="T28" fmla="*/ 3 w 7"/>
                  <a:gd name="T29" fmla="*/ 9 h 9"/>
                  <a:gd name="T30" fmla="*/ 1 w 7"/>
                  <a:gd name="T31" fmla="*/ 9 h 9"/>
                  <a:gd name="T32" fmla="*/ 0 w 7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9"/>
                  <a:gd name="T53" fmla="*/ 7 w 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9">
                    <a:moveTo>
                      <a:pt x="0" y="9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9" name="Freeform 233"/>
              <p:cNvSpPr>
                <a:spLocks/>
              </p:cNvSpPr>
              <p:nvPr/>
            </p:nvSpPr>
            <p:spPr bwMode="auto">
              <a:xfrm>
                <a:off x="4904" y="1971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0 h 7"/>
                  <a:gd name="T4" fmla="*/ 0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7"/>
                    </a:move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0" name="Freeform 234"/>
              <p:cNvSpPr>
                <a:spLocks/>
              </p:cNvSpPr>
              <p:nvPr/>
            </p:nvSpPr>
            <p:spPr bwMode="auto">
              <a:xfrm>
                <a:off x="4904" y="1971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0 h 7"/>
                  <a:gd name="T4" fmla="*/ 0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7"/>
                    </a:move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1" name="Freeform 235"/>
              <p:cNvSpPr>
                <a:spLocks/>
              </p:cNvSpPr>
              <p:nvPr/>
            </p:nvSpPr>
            <p:spPr bwMode="auto">
              <a:xfrm>
                <a:off x="4348" y="1968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2" name="Freeform 236"/>
              <p:cNvSpPr>
                <a:spLocks/>
              </p:cNvSpPr>
              <p:nvPr/>
            </p:nvSpPr>
            <p:spPr bwMode="auto">
              <a:xfrm>
                <a:off x="4348" y="1968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3" name="Freeform 237"/>
              <p:cNvSpPr>
                <a:spLocks/>
              </p:cNvSpPr>
              <p:nvPr/>
            </p:nvSpPr>
            <p:spPr bwMode="auto">
              <a:xfrm>
                <a:off x="4358" y="196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0 h 5"/>
                  <a:gd name="T4" fmla="*/ 3 w 3"/>
                  <a:gd name="T5" fmla="*/ 0 h 5"/>
                  <a:gd name="T6" fmla="*/ 3 w 3"/>
                  <a:gd name="T7" fmla="*/ 0 h 5"/>
                  <a:gd name="T8" fmla="*/ 3 w 3"/>
                  <a:gd name="T9" fmla="*/ 2 h 5"/>
                  <a:gd name="T10" fmla="*/ 3 w 3"/>
                  <a:gd name="T11" fmla="*/ 2 h 5"/>
                  <a:gd name="T12" fmla="*/ 1 w 3"/>
                  <a:gd name="T13" fmla="*/ 3 h 5"/>
                  <a:gd name="T14" fmla="*/ 1 w 3"/>
                  <a:gd name="T15" fmla="*/ 3 h 5"/>
                  <a:gd name="T16" fmla="*/ 0 w 3"/>
                  <a:gd name="T17" fmla="*/ 5 h 5"/>
                  <a:gd name="T18" fmla="*/ 0 w 3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0" y="5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4" name="Freeform 238"/>
              <p:cNvSpPr>
                <a:spLocks/>
              </p:cNvSpPr>
              <p:nvPr/>
            </p:nvSpPr>
            <p:spPr bwMode="auto">
              <a:xfrm>
                <a:off x="4358" y="196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0 h 5"/>
                  <a:gd name="T4" fmla="*/ 3 w 3"/>
                  <a:gd name="T5" fmla="*/ 0 h 5"/>
                  <a:gd name="T6" fmla="*/ 3 w 3"/>
                  <a:gd name="T7" fmla="*/ 0 h 5"/>
                  <a:gd name="T8" fmla="*/ 3 w 3"/>
                  <a:gd name="T9" fmla="*/ 2 h 5"/>
                  <a:gd name="T10" fmla="*/ 3 w 3"/>
                  <a:gd name="T11" fmla="*/ 2 h 5"/>
                  <a:gd name="T12" fmla="*/ 1 w 3"/>
                  <a:gd name="T13" fmla="*/ 3 h 5"/>
                  <a:gd name="T14" fmla="*/ 1 w 3"/>
                  <a:gd name="T15" fmla="*/ 3 h 5"/>
                  <a:gd name="T16" fmla="*/ 0 w 3"/>
                  <a:gd name="T17" fmla="*/ 5 h 5"/>
                  <a:gd name="T18" fmla="*/ 0 w 3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0" y="5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5" name="Freeform 239"/>
              <p:cNvSpPr>
                <a:spLocks/>
              </p:cNvSpPr>
              <p:nvPr/>
            </p:nvSpPr>
            <p:spPr bwMode="auto">
              <a:xfrm>
                <a:off x="4365" y="1962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7 h 9"/>
                  <a:gd name="T6" fmla="*/ 2 w 7"/>
                  <a:gd name="T7" fmla="*/ 6 h 9"/>
                  <a:gd name="T8" fmla="*/ 2 w 7"/>
                  <a:gd name="T9" fmla="*/ 4 h 9"/>
                  <a:gd name="T10" fmla="*/ 4 w 7"/>
                  <a:gd name="T11" fmla="*/ 2 h 9"/>
                  <a:gd name="T12" fmla="*/ 4 w 7"/>
                  <a:gd name="T13" fmla="*/ 0 h 9"/>
                  <a:gd name="T14" fmla="*/ 5 w 7"/>
                  <a:gd name="T15" fmla="*/ 0 h 9"/>
                  <a:gd name="T16" fmla="*/ 7 w 7"/>
                  <a:gd name="T17" fmla="*/ 0 h 9"/>
                  <a:gd name="T18" fmla="*/ 7 w 7"/>
                  <a:gd name="T19" fmla="*/ 2 h 9"/>
                  <a:gd name="T20" fmla="*/ 7 w 7"/>
                  <a:gd name="T21" fmla="*/ 2 h 9"/>
                  <a:gd name="T22" fmla="*/ 7 w 7"/>
                  <a:gd name="T23" fmla="*/ 4 h 9"/>
                  <a:gd name="T24" fmla="*/ 7 w 7"/>
                  <a:gd name="T25" fmla="*/ 6 h 9"/>
                  <a:gd name="T26" fmla="*/ 5 w 7"/>
                  <a:gd name="T27" fmla="*/ 6 h 9"/>
                  <a:gd name="T28" fmla="*/ 5 w 7"/>
                  <a:gd name="T29" fmla="*/ 7 h 9"/>
                  <a:gd name="T30" fmla="*/ 5 w 7"/>
                  <a:gd name="T31" fmla="*/ 9 h 9"/>
                  <a:gd name="T32" fmla="*/ 4 w 7"/>
                  <a:gd name="T33" fmla="*/ 9 h 9"/>
                  <a:gd name="T34" fmla="*/ 0 w 7"/>
                  <a:gd name="T35" fmla="*/ 9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9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6" name="Freeform 240"/>
              <p:cNvSpPr>
                <a:spLocks/>
              </p:cNvSpPr>
              <p:nvPr/>
            </p:nvSpPr>
            <p:spPr bwMode="auto">
              <a:xfrm>
                <a:off x="4365" y="1962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7 h 9"/>
                  <a:gd name="T6" fmla="*/ 2 w 7"/>
                  <a:gd name="T7" fmla="*/ 6 h 9"/>
                  <a:gd name="T8" fmla="*/ 2 w 7"/>
                  <a:gd name="T9" fmla="*/ 4 h 9"/>
                  <a:gd name="T10" fmla="*/ 4 w 7"/>
                  <a:gd name="T11" fmla="*/ 2 h 9"/>
                  <a:gd name="T12" fmla="*/ 4 w 7"/>
                  <a:gd name="T13" fmla="*/ 0 h 9"/>
                  <a:gd name="T14" fmla="*/ 5 w 7"/>
                  <a:gd name="T15" fmla="*/ 0 h 9"/>
                  <a:gd name="T16" fmla="*/ 7 w 7"/>
                  <a:gd name="T17" fmla="*/ 0 h 9"/>
                  <a:gd name="T18" fmla="*/ 7 w 7"/>
                  <a:gd name="T19" fmla="*/ 2 h 9"/>
                  <a:gd name="T20" fmla="*/ 7 w 7"/>
                  <a:gd name="T21" fmla="*/ 2 h 9"/>
                  <a:gd name="T22" fmla="*/ 7 w 7"/>
                  <a:gd name="T23" fmla="*/ 4 h 9"/>
                  <a:gd name="T24" fmla="*/ 7 w 7"/>
                  <a:gd name="T25" fmla="*/ 6 h 9"/>
                  <a:gd name="T26" fmla="*/ 5 w 7"/>
                  <a:gd name="T27" fmla="*/ 6 h 9"/>
                  <a:gd name="T28" fmla="*/ 5 w 7"/>
                  <a:gd name="T29" fmla="*/ 7 h 9"/>
                  <a:gd name="T30" fmla="*/ 5 w 7"/>
                  <a:gd name="T31" fmla="*/ 9 h 9"/>
                  <a:gd name="T32" fmla="*/ 4 w 7"/>
                  <a:gd name="T33" fmla="*/ 9 h 9"/>
                  <a:gd name="T34" fmla="*/ 0 w 7"/>
                  <a:gd name="T35" fmla="*/ 9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9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7" name="Freeform 241"/>
              <p:cNvSpPr>
                <a:spLocks/>
              </p:cNvSpPr>
              <p:nvPr/>
            </p:nvSpPr>
            <p:spPr bwMode="auto">
              <a:xfrm>
                <a:off x="4893" y="1962"/>
                <a:ext cx="7" cy="7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4 h 7"/>
                  <a:gd name="T4" fmla="*/ 0 w 7"/>
                  <a:gd name="T5" fmla="*/ 4 h 7"/>
                  <a:gd name="T6" fmla="*/ 1 w 7"/>
                  <a:gd name="T7" fmla="*/ 2 h 7"/>
                  <a:gd name="T8" fmla="*/ 1 w 7"/>
                  <a:gd name="T9" fmla="*/ 2 h 7"/>
                  <a:gd name="T10" fmla="*/ 3 w 7"/>
                  <a:gd name="T11" fmla="*/ 0 h 7"/>
                  <a:gd name="T12" fmla="*/ 4 w 7"/>
                  <a:gd name="T13" fmla="*/ 0 h 7"/>
                  <a:gd name="T14" fmla="*/ 4 w 7"/>
                  <a:gd name="T15" fmla="*/ 0 h 7"/>
                  <a:gd name="T16" fmla="*/ 6 w 7"/>
                  <a:gd name="T17" fmla="*/ 0 h 7"/>
                  <a:gd name="T18" fmla="*/ 7 w 7"/>
                  <a:gd name="T19" fmla="*/ 2 h 7"/>
                  <a:gd name="T20" fmla="*/ 1 w 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1" y="7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8" name="Freeform 242"/>
              <p:cNvSpPr>
                <a:spLocks/>
              </p:cNvSpPr>
              <p:nvPr/>
            </p:nvSpPr>
            <p:spPr bwMode="auto">
              <a:xfrm>
                <a:off x="4893" y="1962"/>
                <a:ext cx="7" cy="7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4 h 7"/>
                  <a:gd name="T4" fmla="*/ 0 w 7"/>
                  <a:gd name="T5" fmla="*/ 4 h 7"/>
                  <a:gd name="T6" fmla="*/ 1 w 7"/>
                  <a:gd name="T7" fmla="*/ 2 h 7"/>
                  <a:gd name="T8" fmla="*/ 1 w 7"/>
                  <a:gd name="T9" fmla="*/ 2 h 7"/>
                  <a:gd name="T10" fmla="*/ 3 w 7"/>
                  <a:gd name="T11" fmla="*/ 0 h 7"/>
                  <a:gd name="T12" fmla="*/ 4 w 7"/>
                  <a:gd name="T13" fmla="*/ 0 h 7"/>
                  <a:gd name="T14" fmla="*/ 4 w 7"/>
                  <a:gd name="T15" fmla="*/ 0 h 7"/>
                  <a:gd name="T16" fmla="*/ 6 w 7"/>
                  <a:gd name="T17" fmla="*/ 0 h 7"/>
                  <a:gd name="T18" fmla="*/ 7 w 7"/>
                  <a:gd name="T19" fmla="*/ 2 h 7"/>
                  <a:gd name="T20" fmla="*/ 1 w 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1" y="7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1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9" name="Freeform 243"/>
              <p:cNvSpPr>
                <a:spLocks/>
              </p:cNvSpPr>
              <p:nvPr/>
            </p:nvSpPr>
            <p:spPr bwMode="auto">
              <a:xfrm>
                <a:off x="5072" y="1946"/>
                <a:ext cx="15" cy="22"/>
              </a:xfrm>
              <a:custGeom>
                <a:avLst/>
                <a:gdLst>
                  <a:gd name="T0" fmla="*/ 10 w 15"/>
                  <a:gd name="T1" fmla="*/ 22 h 22"/>
                  <a:gd name="T2" fmla="*/ 10 w 15"/>
                  <a:gd name="T3" fmla="*/ 20 h 22"/>
                  <a:gd name="T4" fmla="*/ 8 w 15"/>
                  <a:gd name="T5" fmla="*/ 18 h 22"/>
                  <a:gd name="T6" fmla="*/ 7 w 15"/>
                  <a:gd name="T7" fmla="*/ 16 h 22"/>
                  <a:gd name="T8" fmla="*/ 7 w 15"/>
                  <a:gd name="T9" fmla="*/ 15 h 22"/>
                  <a:gd name="T10" fmla="*/ 5 w 15"/>
                  <a:gd name="T11" fmla="*/ 13 h 22"/>
                  <a:gd name="T12" fmla="*/ 4 w 15"/>
                  <a:gd name="T13" fmla="*/ 11 h 22"/>
                  <a:gd name="T14" fmla="*/ 2 w 15"/>
                  <a:gd name="T15" fmla="*/ 10 h 22"/>
                  <a:gd name="T16" fmla="*/ 0 w 15"/>
                  <a:gd name="T17" fmla="*/ 8 h 22"/>
                  <a:gd name="T18" fmla="*/ 4 w 15"/>
                  <a:gd name="T19" fmla="*/ 0 h 22"/>
                  <a:gd name="T20" fmla="*/ 7 w 15"/>
                  <a:gd name="T21" fmla="*/ 1 h 22"/>
                  <a:gd name="T22" fmla="*/ 8 w 15"/>
                  <a:gd name="T23" fmla="*/ 3 h 22"/>
                  <a:gd name="T24" fmla="*/ 8 w 15"/>
                  <a:gd name="T25" fmla="*/ 5 h 22"/>
                  <a:gd name="T26" fmla="*/ 10 w 15"/>
                  <a:gd name="T27" fmla="*/ 6 h 22"/>
                  <a:gd name="T28" fmla="*/ 11 w 15"/>
                  <a:gd name="T29" fmla="*/ 6 h 22"/>
                  <a:gd name="T30" fmla="*/ 11 w 15"/>
                  <a:gd name="T31" fmla="*/ 8 h 22"/>
                  <a:gd name="T32" fmla="*/ 13 w 15"/>
                  <a:gd name="T33" fmla="*/ 11 h 22"/>
                  <a:gd name="T34" fmla="*/ 13 w 15"/>
                  <a:gd name="T35" fmla="*/ 13 h 22"/>
                  <a:gd name="T36" fmla="*/ 15 w 15"/>
                  <a:gd name="T37" fmla="*/ 15 h 22"/>
                  <a:gd name="T38" fmla="*/ 10 w 15"/>
                  <a:gd name="T39" fmla="*/ 22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22"/>
                  <a:gd name="T62" fmla="*/ 15 w 15"/>
                  <a:gd name="T63" fmla="*/ 22 h 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22">
                    <a:moveTo>
                      <a:pt x="10" y="22"/>
                    </a:moveTo>
                    <a:lnTo>
                      <a:pt x="10" y="20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0" name="Freeform 244"/>
              <p:cNvSpPr>
                <a:spLocks/>
              </p:cNvSpPr>
              <p:nvPr/>
            </p:nvSpPr>
            <p:spPr bwMode="auto">
              <a:xfrm>
                <a:off x="5072" y="1946"/>
                <a:ext cx="15" cy="22"/>
              </a:xfrm>
              <a:custGeom>
                <a:avLst/>
                <a:gdLst>
                  <a:gd name="T0" fmla="*/ 10 w 15"/>
                  <a:gd name="T1" fmla="*/ 22 h 22"/>
                  <a:gd name="T2" fmla="*/ 10 w 15"/>
                  <a:gd name="T3" fmla="*/ 20 h 22"/>
                  <a:gd name="T4" fmla="*/ 8 w 15"/>
                  <a:gd name="T5" fmla="*/ 18 h 22"/>
                  <a:gd name="T6" fmla="*/ 7 w 15"/>
                  <a:gd name="T7" fmla="*/ 16 h 22"/>
                  <a:gd name="T8" fmla="*/ 7 w 15"/>
                  <a:gd name="T9" fmla="*/ 15 h 22"/>
                  <a:gd name="T10" fmla="*/ 5 w 15"/>
                  <a:gd name="T11" fmla="*/ 13 h 22"/>
                  <a:gd name="T12" fmla="*/ 4 w 15"/>
                  <a:gd name="T13" fmla="*/ 11 h 22"/>
                  <a:gd name="T14" fmla="*/ 2 w 15"/>
                  <a:gd name="T15" fmla="*/ 10 h 22"/>
                  <a:gd name="T16" fmla="*/ 0 w 15"/>
                  <a:gd name="T17" fmla="*/ 8 h 22"/>
                  <a:gd name="T18" fmla="*/ 4 w 15"/>
                  <a:gd name="T19" fmla="*/ 0 h 22"/>
                  <a:gd name="T20" fmla="*/ 7 w 15"/>
                  <a:gd name="T21" fmla="*/ 1 h 22"/>
                  <a:gd name="T22" fmla="*/ 8 w 15"/>
                  <a:gd name="T23" fmla="*/ 3 h 22"/>
                  <a:gd name="T24" fmla="*/ 8 w 15"/>
                  <a:gd name="T25" fmla="*/ 5 h 22"/>
                  <a:gd name="T26" fmla="*/ 10 w 15"/>
                  <a:gd name="T27" fmla="*/ 6 h 22"/>
                  <a:gd name="T28" fmla="*/ 11 w 15"/>
                  <a:gd name="T29" fmla="*/ 6 h 22"/>
                  <a:gd name="T30" fmla="*/ 11 w 15"/>
                  <a:gd name="T31" fmla="*/ 8 h 22"/>
                  <a:gd name="T32" fmla="*/ 13 w 15"/>
                  <a:gd name="T33" fmla="*/ 11 h 22"/>
                  <a:gd name="T34" fmla="*/ 13 w 15"/>
                  <a:gd name="T35" fmla="*/ 13 h 22"/>
                  <a:gd name="T36" fmla="*/ 15 w 15"/>
                  <a:gd name="T37" fmla="*/ 15 h 22"/>
                  <a:gd name="T38" fmla="*/ 10 w 15"/>
                  <a:gd name="T39" fmla="*/ 22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22"/>
                  <a:gd name="T62" fmla="*/ 15 w 15"/>
                  <a:gd name="T63" fmla="*/ 22 h 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22">
                    <a:moveTo>
                      <a:pt x="10" y="22"/>
                    </a:moveTo>
                    <a:lnTo>
                      <a:pt x="10" y="20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0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1" name="Freeform 245"/>
              <p:cNvSpPr>
                <a:spLocks/>
              </p:cNvSpPr>
              <p:nvPr/>
            </p:nvSpPr>
            <p:spPr bwMode="auto">
              <a:xfrm>
                <a:off x="3788" y="194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4 w 18"/>
                  <a:gd name="T3" fmla="*/ 12 h 12"/>
                  <a:gd name="T4" fmla="*/ 11 w 18"/>
                  <a:gd name="T5" fmla="*/ 10 h 12"/>
                  <a:gd name="T6" fmla="*/ 10 w 18"/>
                  <a:gd name="T7" fmla="*/ 8 h 12"/>
                  <a:gd name="T8" fmla="*/ 8 w 18"/>
                  <a:gd name="T9" fmla="*/ 8 h 12"/>
                  <a:gd name="T10" fmla="*/ 7 w 18"/>
                  <a:gd name="T11" fmla="*/ 7 h 12"/>
                  <a:gd name="T12" fmla="*/ 5 w 18"/>
                  <a:gd name="T13" fmla="*/ 5 h 12"/>
                  <a:gd name="T14" fmla="*/ 3 w 18"/>
                  <a:gd name="T15" fmla="*/ 2 h 12"/>
                  <a:gd name="T16" fmla="*/ 0 w 18"/>
                  <a:gd name="T17" fmla="*/ 0 h 12"/>
                  <a:gd name="T18" fmla="*/ 8 w 18"/>
                  <a:gd name="T19" fmla="*/ 5 h 12"/>
                  <a:gd name="T20" fmla="*/ 10 w 18"/>
                  <a:gd name="T21" fmla="*/ 5 h 12"/>
                  <a:gd name="T22" fmla="*/ 10 w 18"/>
                  <a:gd name="T23" fmla="*/ 7 h 12"/>
                  <a:gd name="T24" fmla="*/ 11 w 18"/>
                  <a:gd name="T25" fmla="*/ 7 h 12"/>
                  <a:gd name="T26" fmla="*/ 13 w 18"/>
                  <a:gd name="T27" fmla="*/ 8 h 12"/>
                  <a:gd name="T28" fmla="*/ 13 w 18"/>
                  <a:gd name="T29" fmla="*/ 10 h 12"/>
                  <a:gd name="T30" fmla="*/ 14 w 18"/>
                  <a:gd name="T31" fmla="*/ 10 h 12"/>
                  <a:gd name="T32" fmla="*/ 16 w 18"/>
                  <a:gd name="T33" fmla="*/ 12 h 12"/>
                  <a:gd name="T34" fmla="*/ 18 w 18"/>
                  <a:gd name="T35" fmla="*/ 12 h 12"/>
                  <a:gd name="T36" fmla="*/ 18 w 18"/>
                  <a:gd name="T37" fmla="*/ 12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"/>
                  <a:gd name="T58" fmla="*/ 0 h 12"/>
                  <a:gd name="T59" fmla="*/ 18 w 18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" h="12">
                    <a:moveTo>
                      <a:pt x="18" y="12"/>
                    </a:moveTo>
                    <a:lnTo>
                      <a:pt x="14" y="12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" name="Freeform 246"/>
              <p:cNvSpPr>
                <a:spLocks/>
              </p:cNvSpPr>
              <p:nvPr/>
            </p:nvSpPr>
            <p:spPr bwMode="auto">
              <a:xfrm>
                <a:off x="3788" y="194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4 w 18"/>
                  <a:gd name="T3" fmla="*/ 12 h 12"/>
                  <a:gd name="T4" fmla="*/ 11 w 18"/>
                  <a:gd name="T5" fmla="*/ 10 h 12"/>
                  <a:gd name="T6" fmla="*/ 10 w 18"/>
                  <a:gd name="T7" fmla="*/ 8 h 12"/>
                  <a:gd name="T8" fmla="*/ 8 w 18"/>
                  <a:gd name="T9" fmla="*/ 8 h 12"/>
                  <a:gd name="T10" fmla="*/ 7 w 18"/>
                  <a:gd name="T11" fmla="*/ 7 h 12"/>
                  <a:gd name="T12" fmla="*/ 5 w 18"/>
                  <a:gd name="T13" fmla="*/ 5 h 12"/>
                  <a:gd name="T14" fmla="*/ 3 w 18"/>
                  <a:gd name="T15" fmla="*/ 2 h 12"/>
                  <a:gd name="T16" fmla="*/ 0 w 18"/>
                  <a:gd name="T17" fmla="*/ 0 h 12"/>
                  <a:gd name="T18" fmla="*/ 8 w 18"/>
                  <a:gd name="T19" fmla="*/ 5 h 12"/>
                  <a:gd name="T20" fmla="*/ 10 w 18"/>
                  <a:gd name="T21" fmla="*/ 5 h 12"/>
                  <a:gd name="T22" fmla="*/ 10 w 18"/>
                  <a:gd name="T23" fmla="*/ 7 h 12"/>
                  <a:gd name="T24" fmla="*/ 11 w 18"/>
                  <a:gd name="T25" fmla="*/ 7 h 12"/>
                  <a:gd name="T26" fmla="*/ 13 w 18"/>
                  <a:gd name="T27" fmla="*/ 8 h 12"/>
                  <a:gd name="T28" fmla="*/ 13 w 18"/>
                  <a:gd name="T29" fmla="*/ 10 h 12"/>
                  <a:gd name="T30" fmla="*/ 14 w 18"/>
                  <a:gd name="T31" fmla="*/ 10 h 12"/>
                  <a:gd name="T32" fmla="*/ 16 w 18"/>
                  <a:gd name="T33" fmla="*/ 12 h 12"/>
                  <a:gd name="T34" fmla="*/ 18 w 18"/>
                  <a:gd name="T35" fmla="*/ 12 h 12"/>
                  <a:gd name="T36" fmla="*/ 18 w 18"/>
                  <a:gd name="T37" fmla="*/ 12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"/>
                  <a:gd name="T58" fmla="*/ 0 h 12"/>
                  <a:gd name="T59" fmla="*/ 18 w 18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" h="12">
                    <a:moveTo>
                      <a:pt x="18" y="12"/>
                    </a:moveTo>
                    <a:lnTo>
                      <a:pt x="14" y="12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3" name="Freeform 247"/>
              <p:cNvSpPr>
                <a:spLocks/>
              </p:cNvSpPr>
              <p:nvPr/>
            </p:nvSpPr>
            <p:spPr bwMode="auto">
              <a:xfrm>
                <a:off x="4355" y="1949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0 w 6"/>
                  <a:gd name="T3" fmla="*/ 8 h 10"/>
                  <a:gd name="T4" fmla="*/ 0 w 6"/>
                  <a:gd name="T5" fmla="*/ 8 h 10"/>
                  <a:gd name="T6" fmla="*/ 1 w 6"/>
                  <a:gd name="T7" fmla="*/ 7 h 10"/>
                  <a:gd name="T8" fmla="*/ 1 w 6"/>
                  <a:gd name="T9" fmla="*/ 5 h 10"/>
                  <a:gd name="T10" fmla="*/ 1 w 6"/>
                  <a:gd name="T11" fmla="*/ 5 h 10"/>
                  <a:gd name="T12" fmla="*/ 3 w 6"/>
                  <a:gd name="T13" fmla="*/ 3 h 10"/>
                  <a:gd name="T14" fmla="*/ 4 w 6"/>
                  <a:gd name="T15" fmla="*/ 2 h 10"/>
                  <a:gd name="T16" fmla="*/ 4 w 6"/>
                  <a:gd name="T17" fmla="*/ 0 h 10"/>
                  <a:gd name="T18" fmla="*/ 6 w 6"/>
                  <a:gd name="T19" fmla="*/ 2 h 10"/>
                  <a:gd name="T20" fmla="*/ 6 w 6"/>
                  <a:gd name="T21" fmla="*/ 3 h 10"/>
                  <a:gd name="T22" fmla="*/ 6 w 6"/>
                  <a:gd name="T23" fmla="*/ 5 h 10"/>
                  <a:gd name="T24" fmla="*/ 4 w 6"/>
                  <a:gd name="T25" fmla="*/ 5 h 10"/>
                  <a:gd name="T26" fmla="*/ 4 w 6"/>
                  <a:gd name="T27" fmla="*/ 7 h 10"/>
                  <a:gd name="T28" fmla="*/ 3 w 6"/>
                  <a:gd name="T29" fmla="*/ 8 h 10"/>
                  <a:gd name="T30" fmla="*/ 1 w 6"/>
                  <a:gd name="T31" fmla="*/ 8 h 10"/>
                  <a:gd name="T32" fmla="*/ 0 w 6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0" y="10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4" name="Freeform 248"/>
              <p:cNvSpPr>
                <a:spLocks/>
              </p:cNvSpPr>
              <p:nvPr/>
            </p:nvSpPr>
            <p:spPr bwMode="auto">
              <a:xfrm>
                <a:off x="4355" y="1949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0 w 6"/>
                  <a:gd name="T3" fmla="*/ 8 h 10"/>
                  <a:gd name="T4" fmla="*/ 0 w 6"/>
                  <a:gd name="T5" fmla="*/ 8 h 10"/>
                  <a:gd name="T6" fmla="*/ 1 w 6"/>
                  <a:gd name="T7" fmla="*/ 7 h 10"/>
                  <a:gd name="T8" fmla="*/ 1 w 6"/>
                  <a:gd name="T9" fmla="*/ 5 h 10"/>
                  <a:gd name="T10" fmla="*/ 1 w 6"/>
                  <a:gd name="T11" fmla="*/ 5 h 10"/>
                  <a:gd name="T12" fmla="*/ 3 w 6"/>
                  <a:gd name="T13" fmla="*/ 3 h 10"/>
                  <a:gd name="T14" fmla="*/ 4 w 6"/>
                  <a:gd name="T15" fmla="*/ 2 h 10"/>
                  <a:gd name="T16" fmla="*/ 4 w 6"/>
                  <a:gd name="T17" fmla="*/ 0 h 10"/>
                  <a:gd name="T18" fmla="*/ 6 w 6"/>
                  <a:gd name="T19" fmla="*/ 2 h 10"/>
                  <a:gd name="T20" fmla="*/ 6 w 6"/>
                  <a:gd name="T21" fmla="*/ 3 h 10"/>
                  <a:gd name="T22" fmla="*/ 6 w 6"/>
                  <a:gd name="T23" fmla="*/ 5 h 10"/>
                  <a:gd name="T24" fmla="*/ 4 w 6"/>
                  <a:gd name="T25" fmla="*/ 5 h 10"/>
                  <a:gd name="T26" fmla="*/ 4 w 6"/>
                  <a:gd name="T27" fmla="*/ 7 h 10"/>
                  <a:gd name="T28" fmla="*/ 3 w 6"/>
                  <a:gd name="T29" fmla="*/ 8 h 10"/>
                  <a:gd name="T30" fmla="*/ 1 w 6"/>
                  <a:gd name="T31" fmla="*/ 8 h 10"/>
                  <a:gd name="T32" fmla="*/ 0 w 6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0" y="10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5" name="Freeform 249"/>
              <p:cNvSpPr>
                <a:spLocks/>
              </p:cNvSpPr>
              <p:nvPr/>
            </p:nvSpPr>
            <p:spPr bwMode="auto">
              <a:xfrm>
                <a:off x="5082" y="1934"/>
                <a:ext cx="14" cy="22"/>
              </a:xfrm>
              <a:custGeom>
                <a:avLst/>
                <a:gdLst>
                  <a:gd name="T0" fmla="*/ 8 w 14"/>
                  <a:gd name="T1" fmla="*/ 22 h 22"/>
                  <a:gd name="T2" fmla="*/ 6 w 14"/>
                  <a:gd name="T3" fmla="*/ 20 h 22"/>
                  <a:gd name="T4" fmla="*/ 6 w 14"/>
                  <a:gd name="T5" fmla="*/ 18 h 22"/>
                  <a:gd name="T6" fmla="*/ 5 w 14"/>
                  <a:gd name="T7" fmla="*/ 17 h 22"/>
                  <a:gd name="T8" fmla="*/ 3 w 14"/>
                  <a:gd name="T9" fmla="*/ 15 h 22"/>
                  <a:gd name="T10" fmla="*/ 3 w 14"/>
                  <a:gd name="T11" fmla="*/ 12 h 22"/>
                  <a:gd name="T12" fmla="*/ 1 w 14"/>
                  <a:gd name="T13" fmla="*/ 10 h 22"/>
                  <a:gd name="T14" fmla="*/ 0 w 14"/>
                  <a:gd name="T15" fmla="*/ 6 h 22"/>
                  <a:gd name="T16" fmla="*/ 0 w 14"/>
                  <a:gd name="T17" fmla="*/ 5 h 22"/>
                  <a:gd name="T18" fmla="*/ 5 w 14"/>
                  <a:gd name="T19" fmla="*/ 0 h 22"/>
                  <a:gd name="T20" fmla="*/ 6 w 14"/>
                  <a:gd name="T21" fmla="*/ 1 h 22"/>
                  <a:gd name="T22" fmla="*/ 8 w 14"/>
                  <a:gd name="T23" fmla="*/ 3 h 22"/>
                  <a:gd name="T24" fmla="*/ 8 w 14"/>
                  <a:gd name="T25" fmla="*/ 3 h 22"/>
                  <a:gd name="T26" fmla="*/ 8 w 14"/>
                  <a:gd name="T27" fmla="*/ 5 h 22"/>
                  <a:gd name="T28" fmla="*/ 9 w 14"/>
                  <a:gd name="T29" fmla="*/ 6 h 22"/>
                  <a:gd name="T30" fmla="*/ 11 w 14"/>
                  <a:gd name="T31" fmla="*/ 6 h 22"/>
                  <a:gd name="T32" fmla="*/ 11 w 14"/>
                  <a:gd name="T33" fmla="*/ 8 h 22"/>
                  <a:gd name="T34" fmla="*/ 12 w 14"/>
                  <a:gd name="T35" fmla="*/ 10 h 22"/>
                  <a:gd name="T36" fmla="*/ 14 w 14"/>
                  <a:gd name="T37" fmla="*/ 12 h 22"/>
                  <a:gd name="T38" fmla="*/ 14 w 14"/>
                  <a:gd name="T39" fmla="*/ 13 h 22"/>
                  <a:gd name="T40" fmla="*/ 14 w 14"/>
                  <a:gd name="T41" fmla="*/ 15 h 22"/>
                  <a:gd name="T42" fmla="*/ 12 w 14"/>
                  <a:gd name="T43" fmla="*/ 17 h 22"/>
                  <a:gd name="T44" fmla="*/ 12 w 14"/>
                  <a:gd name="T45" fmla="*/ 17 h 22"/>
                  <a:gd name="T46" fmla="*/ 11 w 14"/>
                  <a:gd name="T47" fmla="*/ 18 h 22"/>
                  <a:gd name="T48" fmla="*/ 11 w 14"/>
                  <a:gd name="T49" fmla="*/ 20 h 22"/>
                  <a:gd name="T50" fmla="*/ 9 w 14"/>
                  <a:gd name="T51" fmla="*/ 20 h 22"/>
                  <a:gd name="T52" fmla="*/ 8 w 14"/>
                  <a:gd name="T53" fmla="*/ 22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22"/>
                  <a:gd name="T83" fmla="*/ 14 w 14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22">
                    <a:moveTo>
                      <a:pt x="8" y="22"/>
                    </a:moveTo>
                    <a:lnTo>
                      <a:pt x="6" y="20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" name="Freeform 250"/>
              <p:cNvSpPr>
                <a:spLocks/>
              </p:cNvSpPr>
              <p:nvPr/>
            </p:nvSpPr>
            <p:spPr bwMode="auto">
              <a:xfrm>
                <a:off x="5082" y="1934"/>
                <a:ext cx="14" cy="22"/>
              </a:xfrm>
              <a:custGeom>
                <a:avLst/>
                <a:gdLst>
                  <a:gd name="T0" fmla="*/ 8 w 14"/>
                  <a:gd name="T1" fmla="*/ 22 h 22"/>
                  <a:gd name="T2" fmla="*/ 6 w 14"/>
                  <a:gd name="T3" fmla="*/ 20 h 22"/>
                  <a:gd name="T4" fmla="*/ 6 w 14"/>
                  <a:gd name="T5" fmla="*/ 18 h 22"/>
                  <a:gd name="T6" fmla="*/ 5 w 14"/>
                  <a:gd name="T7" fmla="*/ 17 h 22"/>
                  <a:gd name="T8" fmla="*/ 3 w 14"/>
                  <a:gd name="T9" fmla="*/ 15 h 22"/>
                  <a:gd name="T10" fmla="*/ 3 w 14"/>
                  <a:gd name="T11" fmla="*/ 12 h 22"/>
                  <a:gd name="T12" fmla="*/ 1 w 14"/>
                  <a:gd name="T13" fmla="*/ 10 h 22"/>
                  <a:gd name="T14" fmla="*/ 0 w 14"/>
                  <a:gd name="T15" fmla="*/ 6 h 22"/>
                  <a:gd name="T16" fmla="*/ 0 w 14"/>
                  <a:gd name="T17" fmla="*/ 5 h 22"/>
                  <a:gd name="T18" fmla="*/ 5 w 14"/>
                  <a:gd name="T19" fmla="*/ 0 h 22"/>
                  <a:gd name="T20" fmla="*/ 6 w 14"/>
                  <a:gd name="T21" fmla="*/ 1 h 22"/>
                  <a:gd name="T22" fmla="*/ 8 w 14"/>
                  <a:gd name="T23" fmla="*/ 3 h 22"/>
                  <a:gd name="T24" fmla="*/ 8 w 14"/>
                  <a:gd name="T25" fmla="*/ 3 h 22"/>
                  <a:gd name="T26" fmla="*/ 8 w 14"/>
                  <a:gd name="T27" fmla="*/ 5 h 22"/>
                  <a:gd name="T28" fmla="*/ 9 w 14"/>
                  <a:gd name="T29" fmla="*/ 6 h 22"/>
                  <a:gd name="T30" fmla="*/ 11 w 14"/>
                  <a:gd name="T31" fmla="*/ 6 h 22"/>
                  <a:gd name="T32" fmla="*/ 11 w 14"/>
                  <a:gd name="T33" fmla="*/ 8 h 22"/>
                  <a:gd name="T34" fmla="*/ 12 w 14"/>
                  <a:gd name="T35" fmla="*/ 10 h 22"/>
                  <a:gd name="T36" fmla="*/ 14 w 14"/>
                  <a:gd name="T37" fmla="*/ 12 h 22"/>
                  <a:gd name="T38" fmla="*/ 14 w 14"/>
                  <a:gd name="T39" fmla="*/ 13 h 22"/>
                  <a:gd name="T40" fmla="*/ 14 w 14"/>
                  <a:gd name="T41" fmla="*/ 15 h 22"/>
                  <a:gd name="T42" fmla="*/ 12 w 14"/>
                  <a:gd name="T43" fmla="*/ 17 h 22"/>
                  <a:gd name="T44" fmla="*/ 12 w 14"/>
                  <a:gd name="T45" fmla="*/ 17 h 22"/>
                  <a:gd name="T46" fmla="*/ 11 w 14"/>
                  <a:gd name="T47" fmla="*/ 18 h 22"/>
                  <a:gd name="T48" fmla="*/ 11 w 14"/>
                  <a:gd name="T49" fmla="*/ 20 h 22"/>
                  <a:gd name="T50" fmla="*/ 9 w 14"/>
                  <a:gd name="T51" fmla="*/ 20 h 22"/>
                  <a:gd name="T52" fmla="*/ 8 w 14"/>
                  <a:gd name="T53" fmla="*/ 22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22"/>
                  <a:gd name="T83" fmla="*/ 14 w 14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22">
                    <a:moveTo>
                      <a:pt x="8" y="22"/>
                    </a:moveTo>
                    <a:lnTo>
                      <a:pt x="6" y="20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8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7" name="Freeform 251"/>
              <p:cNvSpPr>
                <a:spLocks/>
              </p:cNvSpPr>
              <p:nvPr/>
            </p:nvSpPr>
            <p:spPr bwMode="auto">
              <a:xfrm>
                <a:off x="4365" y="1949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4 w 5"/>
                  <a:gd name="T3" fmla="*/ 0 h 7"/>
                  <a:gd name="T4" fmla="*/ 5 w 5"/>
                  <a:gd name="T5" fmla="*/ 0 h 7"/>
                  <a:gd name="T6" fmla="*/ 5 w 5"/>
                  <a:gd name="T7" fmla="*/ 2 h 7"/>
                  <a:gd name="T8" fmla="*/ 4 w 5"/>
                  <a:gd name="T9" fmla="*/ 3 h 7"/>
                  <a:gd name="T10" fmla="*/ 4 w 5"/>
                  <a:gd name="T11" fmla="*/ 3 h 7"/>
                  <a:gd name="T12" fmla="*/ 2 w 5"/>
                  <a:gd name="T13" fmla="*/ 5 h 7"/>
                  <a:gd name="T14" fmla="*/ 2 w 5"/>
                  <a:gd name="T15" fmla="*/ 5 h 7"/>
                  <a:gd name="T16" fmla="*/ 0 w 5"/>
                  <a:gd name="T17" fmla="*/ 7 h 7"/>
                  <a:gd name="T18" fmla="*/ 0 w 5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0" y="7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8" name="Freeform 252"/>
              <p:cNvSpPr>
                <a:spLocks/>
              </p:cNvSpPr>
              <p:nvPr/>
            </p:nvSpPr>
            <p:spPr bwMode="auto">
              <a:xfrm>
                <a:off x="4365" y="1949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4 w 5"/>
                  <a:gd name="T3" fmla="*/ 0 h 7"/>
                  <a:gd name="T4" fmla="*/ 5 w 5"/>
                  <a:gd name="T5" fmla="*/ 0 h 7"/>
                  <a:gd name="T6" fmla="*/ 5 w 5"/>
                  <a:gd name="T7" fmla="*/ 2 h 7"/>
                  <a:gd name="T8" fmla="*/ 4 w 5"/>
                  <a:gd name="T9" fmla="*/ 3 h 7"/>
                  <a:gd name="T10" fmla="*/ 4 w 5"/>
                  <a:gd name="T11" fmla="*/ 3 h 7"/>
                  <a:gd name="T12" fmla="*/ 2 w 5"/>
                  <a:gd name="T13" fmla="*/ 5 h 7"/>
                  <a:gd name="T14" fmla="*/ 2 w 5"/>
                  <a:gd name="T15" fmla="*/ 5 h 7"/>
                  <a:gd name="T16" fmla="*/ 0 w 5"/>
                  <a:gd name="T17" fmla="*/ 7 h 7"/>
                  <a:gd name="T18" fmla="*/ 0 w 5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0" y="7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9" name="Freeform 253"/>
              <p:cNvSpPr>
                <a:spLocks/>
              </p:cNvSpPr>
              <p:nvPr/>
            </p:nvSpPr>
            <p:spPr bwMode="auto">
              <a:xfrm>
                <a:off x="4375" y="1946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0 w 6"/>
                  <a:gd name="T3" fmla="*/ 8 h 10"/>
                  <a:gd name="T4" fmla="*/ 0 w 6"/>
                  <a:gd name="T5" fmla="*/ 8 h 10"/>
                  <a:gd name="T6" fmla="*/ 1 w 6"/>
                  <a:gd name="T7" fmla="*/ 6 h 10"/>
                  <a:gd name="T8" fmla="*/ 1 w 6"/>
                  <a:gd name="T9" fmla="*/ 5 h 10"/>
                  <a:gd name="T10" fmla="*/ 1 w 6"/>
                  <a:gd name="T11" fmla="*/ 3 h 10"/>
                  <a:gd name="T12" fmla="*/ 1 w 6"/>
                  <a:gd name="T13" fmla="*/ 1 h 10"/>
                  <a:gd name="T14" fmla="*/ 3 w 6"/>
                  <a:gd name="T15" fmla="*/ 1 h 10"/>
                  <a:gd name="T16" fmla="*/ 5 w 6"/>
                  <a:gd name="T17" fmla="*/ 0 h 10"/>
                  <a:gd name="T18" fmla="*/ 6 w 6"/>
                  <a:gd name="T19" fmla="*/ 0 h 10"/>
                  <a:gd name="T20" fmla="*/ 6 w 6"/>
                  <a:gd name="T21" fmla="*/ 1 h 10"/>
                  <a:gd name="T22" fmla="*/ 6 w 6"/>
                  <a:gd name="T23" fmla="*/ 3 h 10"/>
                  <a:gd name="T24" fmla="*/ 6 w 6"/>
                  <a:gd name="T25" fmla="*/ 5 h 10"/>
                  <a:gd name="T26" fmla="*/ 5 w 6"/>
                  <a:gd name="T27" fmla="*/ 6 h 10"/>
                  <a:gd name="T28" fmla="*/ 5 w 6"/>
                  <a:gd name="T29" fmla="*/ 6 h 10"/>
                  <a:gd name="T30" fmla="*/ 3 w 6"/>
                  <a:gd name="T31" fmla="*/ 8 h 10"/>
                  <a:gd name="T32" fmla="*/ 1 w 6"/>
                  <a:gd name="T33" fmla="*/ 8 h 10"/>
                  <a:gd name="T34" fmla="*/ 0 w 6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10"/>
                  <a:gd name="T56" fmla="*/ 6 w 6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10">
                    <a:moveTo>
                      <a:pt x="0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0" name="Freeform 254"/>
              <p:cNvSpPr>
                <a:spLocks/>
              </p:cNvSpPr>
              <p:nvPr/>
            </p:nvSpPr>
            <p:spPr bwMode="auto">
              <a:xfrm>
                <a:off x="4375" y="1946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0 w 6"/>
                  <a:gd name="T3" fmla="*/ 8 h 10"/>
                  <a:gd name="T4" fmla="*/ 0 w 6"/>
                  <a:gd name="T5" fmla="*/ 8 h 10"/>
                  <a:gd name="T6" fmla="*/ 1 w 6"/>
                  <a:gd name="T7" fmla="*/ 6 h 10"/>
                  <a:gd name="T8" fmla="*/ 1 w 6"/>
                  <a:gd name="T9" fmla="*/ 5 h 10"/>
                  <a:gd name="T10" fmla="*/ 1 w 6"/>
                  <a:gd name="T11" fmla="*/ 3 h 10"/>
                  <a:gd name="T12" fmla="*/ 1 w 6"/>
                  <a:gd name="T13" fmla="*/ 1 h 10"/>
                  <a:gd name="T14" fmla="*/ 3 w 6"/>
                  <a:gd name="T15" fmla="*/ 1 h 10"/>
                  <a:gd name="T16" fmla="*/ 5 w 6"/>
                  <a:gd name="T17" fmla="*/ 0 h 10"/>
                  <a:gd name="T18" fmla="*/ 6 w 6"/>
                  <a:gd name="T19" fmla="*/ 0 h 10"/>
                  <a:gd name="T20" fmla="*/ 6 w 6"/>
                  <a:gd name="T21" fmla="*/ 1 h 10"/>
                  <a:gd name="T22" fmla="*/ 6 w 6"/>
                  <a:gd name="T23" fmla="*/ 3 h 10"/>
                  <a:gd name="T24" fmla="*/ 6 w 6"/>
                  <a:gd name="T25" fmla="*/ 5 h 10"/>
                  <a:gd name="T26" fmla="*/ 5 w 6"/>
                  <a:gd name="T27" fmla="*/ 6 h 10"/>
                  <a:gd name="T28" fmla="*/ 5 w 6"/>
                  <a:gd name="T29" fmla="*/ 6 h 10"/>
                  <a:gd name="T30" fmla="*/ 3 w 6"/>
                  <a:gd name="T31" fmla="*/ 8 h 10"/>
                  <a:gd name="T32" fmla="*/ 1 w 6"/>
                  <a:gd name="T33" fmla="*/ 8 h 10"/>
                  <a:gd name="T34" fmla="*/ 0 w 6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10"/>
                  <a:gd name="T56" fmla="*/ 6 w 6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10">
                    <a:moveTo>
                      <a:pt x="0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1" name="Freeform 255"/>
              <p:cNvSpPr>
                <a:spLocks/>
              </p:cNvSpPr>
              <p:nvPr/>
            </p:nvSpPr>
            <p:spPr bwMode="auto">
              <a:xfrm>
                <a:off x="4918" y="1944"/>
                <a:ext cx="6" cy="7"/>
              </a:xfrm>
              <a:custGeom>
                <a:avLst/>
                <a:gdLst>
                  <a:gd name="T0" fmla="*/ 4 w 6"/>
                  <a:gd name="T1" fmla="*/ 7 h 7"/>
                  <a:gd name="T2" fmla="*/ 0 w 6"/>
                  <a:gd name="T3" fmla="*/ 0 h 7"/>
                  <a:gd name="T4" fmla="*/ 1 w 6"/>
                  <a:gd name="T5" fmla="*/ 0 h 7"/>
                  <a:gd name="T6" fmla="*/ 3 w 6"/>
                  <a:gd name="T7" fmla="*/ 0 h 7"/>
                  <a:gd name="T8" fmla="*/ 3 w 6"/>
                  <a:gd name="T9" fmla="*/ 0 h 7"/>
                  <a:gd name="T10" fmla="*/ 4 w 6"/>
                  <a:gd name="T11" fmla="*/ 2 h 7"/>
                  <a:gd name="T12" fmla="*/ 6 w 6"/>
                  <a:gd name="T13" fmla="*/ 2 h 7"/>
                  <a:gd name="T14" fmla="*/ 6 w 6"/>
                  <a:gd name="T15" fmla="*/ 3 h 7"/>
                  <a:gd name="T16" fmla="*/ 6 w 6"/>
                  <a:gd name="T17" fmla="*/ 5 h 7"/>
                  <a:gd name="T18" fmla="*/ 6 w 6"/>
                  <a:gd name="T19" fmla="*/ 7 h 7"/>
                  <a:gd name="T20" fmla="*/ 4 w 6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7"/>
                  <a:gd name="T35" fmla="*/ 6 w 6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7">
                    <a:moveTo>
                      <a:pt x="4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2" name="Freeform 256"/>
              <p:cNvSpPr>
                <a:spLocks/>
              </p:cNvSpPr>
              <p:nvPr/>
            </p:nvSpPr>
            <p:spPr bwMode="auto">
              <a:xfrm>
                <a:off x="4918" y="1944"/>
                <a:ext cx="6" cy="7"/>
              </a:xfrm>
              <a:custGeom>
                <a:avLst/>
                <a:gdLst>
                  <a:gd name="T0" fmla="*/ 4 w 6"/>
                  <a:gd name="T1" fmla="*/ 7 h 7"/>
                  <a:gd name="T2" fmla="*/ 0 w 6"/>
                  <a:gd name="T3" fmla="*/ 0 h 7"/>
                  <a:gd name="T4" fmla="*/ 1 w 6"/>
                  <a:gd name="T5" fmla="*/ 0 h 7"/>
                  <a:gd name="T6" fmla="*/ 3 w 6"/>
                  <a:gd name="T7" fmla="*/ 0 h 7"/>
                  <a:gd name="T8" fmla="*/ 3 w 6"/>
                  <a:gd name="T9" fmla="*/ 0 h 7"/>
                  <a:gd name="T10" fmla="*/ 4 w 6"/>
                  <a:gd name="T11" fmla="*/ 2 h 7"/>
                  <a:gd name="T12" fmla="*/ 6 w 6"/>
                  <a:gd name="T13" fmla="*/ 2 h 7"/>
                  <a:gd name="T14" fmla="*/ 6 w 6"/>
                  <a:gd name="T15" fmla="*/ 3 h 7"/>
                  <a:gd name="T16" fmla="*/ 6 w 6"/>
                  <a:gd name="T17" fmla="*/ 5 h 7"/>
                  <a:gd name="T18" fmla="*/ 6 w 6"/>
                  <a:gd name="T19" fmla="*/ 7 h 7"/>
                  <a:gd name="T20" fmla="*/ 4 w 6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7"/>
                  <a:gd name="T35" fmla="*/ 6 w 6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7">
                    <a:moveTo>
                      <a:pt x="4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3" name="Freeform 257"/>
              <p:cNvSpPr>
                <a:spLocks/>
              </p:cNvSpPr>
              <p:nvPr/>
            </p:nvSpPr>
            <p:spPr bwMode="auto">
              <a:xfrm>
                <a:off x="4924" y="1937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0 w 5"/>
                  <a:gd name="T3" fmla="*/ 0 h 7"/>
                  <a:gd name="T4" fmla="*/ 5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5" y="7"/>
                    </a:move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4" name="Freeform 258"/>
              <p:cNvSpPr>
                <a:spLocks/>
              </p:cNvSpPr>
              <p:nvPr/>
            </p:nvSpPr>
            <p:spPr bwMode="auto">
              <a:xfrm>
                <a:off x="4924" y="1937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0 w 5"/>
                  <a:gd name="T3" fmla="*/ 0 h 7"/>
                  <a:gd name="T4" fmla="*/ 5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5" y="7"/>
                    </a:moveTo>
                    <a:lnTo>
                      <a:pt x="0" y="0"/>
                    </a:lnTo>
                    <a:lnTo>
                      <a:pt x="5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5" name="Freeform 259"/>
              <p:cNvSpPr>
                <a:spLocks/>
              </p:cNvSpPr>
              <p:nvPr/>
            </p:nvSpPr>
            <p:spPr bwMode="auto">
              <a:xfrm>
                <a:off x="4381" y="1924"/>
                <a:ext cx="10" cy="15"/>
              </a:xfrm>
              <a:custGeom>
                <a:avLst/>
                <a:gdLst>
                  <a:gd name="T0" fmla="*/ 0 w 10"/>
                  <a:gd name="T1" fmla="*/ 15 h 15"/>
                  <a:gd name="T2" fmla="*/ 0 w 10"/>
                  <a:gd name="T3" fmla="*/ 13 h 15"/>
                  <a:gd name="T4" fmla="*/ 2 w 10"/>
                  <a:gd name="T5" fmla="*/ 11 h 15"/>
                  <a:gd name="T6" fmla="*/ 3 w 10"/>
                  <a:gd name="T7" fmla="*/ 11 h 15"/>
                  <a:gd name="T8" fmla="*/ 5 w 10"/>
                  <a:gd name="T9" fmla="*/ 11 h 15"/>
                  <a:gd name="T10" fmla="*/ 6 w 10"/>
                  <a:gd name="T11" fmla="*/ 11 h 15"/>
                  <a:gd name="T12" fmla="*/ 6 w 10"/>
                  <a:gd name="T13" fmla="*/ 10 h 15"/>
                  <a:gd name="T14" fmla="*/ 8 w 10"/>
                  <a:gd name="T15" fmla="*/ 10 h 15"/>
                  <a:gd name="T16" fmla="*/ 6 w 10"/>
                  <a:gd name="T17" fmla="*/ 6 h 15"/>
                  <a:gd name="T18" fmla="*/ 6 w 10"/>
                  <a:gd name="T19" fmla="*/ 6 h 15"/>
                  <a:gd name="T20" fmla="*/ 6 w 10"/>
                  <a:gd name="T21" fmla="*/ 6 h 15"/>
                  <a:gd name="T22" fmla="*/ 6 w 10"/>
                  <a:gd name="T23" fmla="*/ 5 h 15"/>
                  <a:gd name="T24" fmla="*/ 6 w 10"/>
                  <a:gd name="T25" fmla="*/ 3 h 15"/>
                  <a:gd name="T26" fmla="*/ 6 w 10"/>
                  <a:gd name="T27" fmla="*/ 3 h 15"/>
                  <a:gd name="T28" fmla="*/ 8 w 10"/>
                  <a:gd name="T29" fmla="*/ 1 h 15"/>
                  <a:gd name="T30" fmla="*/ 8 w 10"/>
                  <a:gd name="T31" fmla="*/ 0 h 15"/>
                  <a:gd name="T32" fmla="*/ 10 w 10"/>
                  <a:gd name="T33" fmla="*/ 0 h 15"/>
                  <a:gd name="T34" fmla="*/ 10 w 10"/>
                  <a:gd name="T35" fmla="*/ 1 h 15"/>
                  <a:gd name="T36" fmla="*/ 10 w 10"/>
                  <a:gd name="T37" fmla="*/ 3 h 15"/>
                  <a:gd name="T38" fmla="*/ 10 w 10"/>
                  <a:gd name="T39" fmla="*/ 5 h 15"/>
                  <a:gd name="T40" fmla="*/ 10 w 10"/>
                  <a:gd name="T41" fmla="*/ 6 h 15"/>
                  <a:gd name="T42" fmla="*/ 10 w 10"/>
                  <a:gd name="T43" fmla="*/ 8 h 15"/>
                  <a:gd name="T44" fmla="*/ 8 w 10"/>
                  <a:gd name="T45" fmla="*/ 10 h 15"/>
                  <a:gd name="T46" fmla="*/ 8 w 10"/>
                  <a:gd name="T47" fmla="*/ 11 h 15"/>
                  <a:gd name="T48" fmla="*/ 6 w 10"/>
                  <a:gd name="T49" fmla="*/ 13 h 15"/>
                  <a:gd name="T50" fmla="*/ 0 w 10"/>
                  <a:gd name="T51" fmla="*/ 15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15"/>
                  <a:gd name="T80" fmla="*/ 10 w 10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15">
                    <a:moveTo>
                      <a:pt x="0" y="15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6" name="Freeform 260"/>
              <p:cNvSpPr>
                <a:spLocks/>
              </p:cNvSpPr>
              <p:nvPr/>
            </p:nvSpPr>
            <p:spPr bwMode="auto">
              <a:xfrm>
                <a:off x="4381" y="1924"/>
                <a:ext cx="10" cy="15"/>
              </a:xfrm>
              <a:custGeom>
                <a:avLst/>
                <a:gdLst>
                  <a:gd name="T0" fmla="*/ 0 w 10"/>
                  <a:gd name="T1" fmla="*/ 15 h 15"/>
                  <a:gd name="T2" fmla="*/ 0 w 10"/>
                  <a:gd name="T3" fmla="*/ 13 h 15"/>
                  <a:gd name="T4" fmla="*/ 2 w 10"/>
                  <a:gd name="T5" fmla="*/ 11 h 15"/>
                  <a:gd name="T6" fmla="*/ 3 w 10"/>
                  <a:gd name="T7" fmla="*/ 11 h 15"/>
                  <a:gd name="T8" fmla="*/ 5 w 10"/>
                  <a:gd name="T9" fmla="*/ 11 h 15"/>
                  <a:gd name="T10" fmla="*/ 6 w 10"/>
                  <a:gd name="T11" fmla="*/ 11 h 15"/>
                  <a:gd name="T12" fmla="*/ 6 w 10"/>
                  <a:gd name="T13" fmla="*/ 10 h 15"/>
                  <a:gd name="T14" fmla="*/ 8 w 10"/>
                  <a:gd name="T15" fmla="*/ 10 h 15"/>
                  <a:gd name="T16" fmla="*/ 6 w 10"/>
                  <a:gd name="T17" fmla="*/ 6 h 15"/>
                  <a:gd name="T18" fmla="*/ 6 w 10"/>
                  <a:gd name="T19" fmla="*/ 6 h 15"/>
                  <a:gd name="T20" fmla="*/ 6 w 10"/>
                  <a:gd name="T21" fmla="*/ 6 h 15"/>
                  <a:gd name="T22" fmla="*/ 6 w 10"/>
                  <a:gd name="T23" fmla="*/ 5 h 15"/>
                  <a:gd name="T24" fmla="*/ 6 w 10"/>
                  <a:gd name="T25" fmla="*/ 3 h 15"/>
                  <a:gd name="T26" fmla="*/ 6 w 10"/>
                  <a:gd name="T27" fmla="*/ 3 h 15"/>
                  <a:gd name="T28" fmla="*/ 8 w 10"/>
                  <a:gd name="T29" fmla="*/ 1 h 15"/>
                  <a:gd name="T30" fmla="*/ 8 w 10"/>
                  <a:gd name="T31" fmla="*/ 0 h 15"/>
                  <a:gd name="T32" fmla="*/ 10 w 10"/>
                  <a:gd name="T33" fmla="*/ 0 h 15"/>
                  <a:gd name="T34" fmla="*/ 10 w 10"/>
                  <a:gd name="T35" fmla="*/ 1 h 15"/>
                  <a:gd name="T36" fmla="*/ 10 w 10"/>
                  <a:gd name="T37" fmla="*/ 3 h 15"/>
                  <a:gd name="T38" fmla="*/ 10 w 10"/>
                  <a:gd name="T39" fmla="*/ 5 h 15"/>
                  <a:gd name="T40" fmla="*/ 10 w 10"/>
                  <a:gd name="T41" fmla="*/ 6 h 15"/>
                  <a:gd name="T42" fmla="*/ 10 w 10"/>
                  <a:gd name="T43" fmla="*/ 8 h 15"/>
                  <a:gd name="T44" fmla="*/ 8 w 10"/>
                  <a:gd name="T45" fmla="*/ 10 h 15"/>
                  <a:gd name="T46" fmla="*/ 8 w 10"/>
                  <a:gd name="T47" fmla="*/ 11 h 15"/>
                  <a:gd name="T48" fmla="*/ 6 w 10"/>
                  <a:gd name="T49" fmla="*/ 13 h 15"/>
                  <a:gd name="T50" fmla="*/ 0 w 10"/>
                  <a:gd name="T51" fmla="*/ 15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15"/>
                  <a:gd name="T80" fmla="*/ 10 w 10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15">
                    <a:moveTo>
                      <a:pt x="0" y="15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" name="Freeform 261"/>
              <p:cNvSpPr>
                <a:spLocks/>
              </p:cNvSpPr>
              <p:nvPr/>
            </p:nvSpPr>
            <p:spPr bwMode="auto">
              <a:xfrm>
                <a:off x="4935" y="1930"/>
                <a:ext cx="9" cy="7"/>
              </a:xfrm>
              <a:custGeom>
                <a:avLst/>
                <a:gdLst>
                  <a:gd name="T0" fmla="*/ 5 w 9"/>
                  <a:gd name="T1" fmla="*/ 7 h 7"/>
                  <a:gd name="T2" fmla="*/ 5 w 9"/>
                  <a:gd name="T3" fmla="*/ 7 h 7"/>
                  <a:gd name="T4" fmla="*/ 5 w 9"/>
                  <a:gd name="T5" fmla="*/ 7 h 7"/>
                  <a:gd name="T6" fmla="*/ 3 w 9"/>
                  <a:gd name="T7" fmla="*/ 5 h 7"/>
                  <a:gd name="T8" fmla="*/ 1 w 9"/>
                  <a:gd name="T9" fmla="*/ 4 h 7"/>
                  <a:gd name="T10" fmla="*/ 0 w 9"/>
                  <a:gd name="T11" fmla="*/ 4 h 7"/>
                  <a:gd name="T12" fmla="*/ 0 w 9"/>
                  <a:gd name="T13" fmla="*/ 2 h 7"/>
                  <a:gd name="T14" fmla="*/ 0 w 9"/>
                  <a:gd name="T15" fmla="*/ 0 h 7"/>
                  <a:gd name="T16" fmla="*/ 0 w 9"/>
                  <a:gd name="T17" fmla="*/ 0 h 7"/>
                  <a:gd name="T18" fmla="*/ 1 w 9"/>
                  <a:gd name="T19" fmla="*/ 0 h 7"/>
                  <a:gd name="T20" fmla="*/ 1 w 9"/>
                  <a:gd name="T21" fmla="*/ 0 h 7"/>
                  <a:gd name="T22" fmla="*/ 3 w 9"/>
                  <a:gd name="T23" fmla="*/ 2 h 7"/>
                  <a:gd name="T24" fmla="*/ 5 w 9"/>
                  <a:gd name="T25" fmla="*/ 2 h 7"/>
                  <a:gd name="T26" fmla="*/ 5 w 9"/>
                  <a:gd name="T27" fmla="*/ 4 h 7"/>
                  <a:gd name="T28" fmla="*/ 6 w 9"/>
                  <a:gd name="T29" fmla="*/ 4 h 7"/>
                  <a:gd name="T30" fmla="*/ 8 w 9"/>
                  <a:gd name="T31" fmla="*/ 5 h 7"/>
                  <a:gd name="T32" fmla="*/ 9 w 9"/>
                  <a:gd name="T33" fmla="*/ 5 h 7"/>
                  <a:gd name="T34" fmla="*/ 5 w 9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7"/>
                  <a:gd name="T56" fmla="*/ 9 w 9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7">
                    <a:moveTo>
                      <a:pt x="5" y="7"/>
                    </a:moveTo>
                    <a:lnTo>
                      <a:pt x="5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8" name="Freeform 262"/>
              <p:cNvSpPr>
                <a:spLocks/>
              </p:cNvSpPr>
              <p:nvPr/>
            </p:nvSpPr>
            <p:spPr bwMode="auto">
              <a:xfrm>
                <a:off x="4935" y="1930"/>
                <a:ext cx="9" cy="7"/>
              </a:xfrm>
              <a:custGeom>
                <a:avLst/>
                <a:gdLst>
                  <a:gd name="T0" fmla="*/ 5 w 9"/>
                  <a:gd name="T1" fmla="*/ 7 h 7"/>
                  <a:gd name="T2" fmla="*/ 5 w 9"/>
                  <a:gd name="T3" fmla="*/ 7 h 7"/>
                  <a:gd name="T4" fmla="*/ 5 w 9"/>
                  <a:gd name="T5" fmla="*/ 7 h 7"/>
                  <a:gd name="T6" fmla="*/ 3 w 9"/>
                  <a:gd name="T7" fmla="*/ 5 h 7"/>
                  <a:gd name="T8" fmla="*/ 1 w 9"/>
                  <a:gd name="T9" fmla="*/ 4 h 7"/>
                  <a:gd name="T10" fmla="*/ 0 w 9"/>
                  <a:gd name="T11" fmla="*/ 4 h 7"/>
                  <a:gd name="T12" fmla="*/ 0 w 9"/>
                  <a:gd name="T13" fmla="*/ 2 h 7"/>
                  <a:gd name="T14" fmla="*/ 0 w 9"/>
                  <a:gd name="T15" fmla="*/ 0 h 7"/>
                  <a:gd name="T16" fmla="*/ 0 w 9"/>
                  <a:gd name="T17" fmla="*/ 0 h 7"/>
                  <a:gd name="T18" fmla="*/ 1 w 9"/>
                  <a:gd name="T19" fmla="*/ 0 h 7"/>
                  <a:gd name="T20" fmla="*/ 1 w 9"/>
                  <a:gd name="T21" fmla="*/ 0 h 7"/>
                  <a:gd name="T22" fmla="*/ 3 w 9"/>
                  <a:gd name="T23" fmla="*/ 2 h 7"/>
                  <a:gd name="T24" fmla="*/ 5 w 9"/>
                  <a:gd name="T25" fmla="*/ 2 h 7"/>
                  <a:gd name="T26" fmla="*/ 5 w 9"/>
                  <a:gd name="T27" fmla="*/ 4 h 7"/>
                  <a:gd name="T28" fmla="*/ 6 w 9"/>
                  <a:gd name="T29" fmla="*/ 4 h 7"/>
                  <a:gd name="T30" fmla="*/ 8 w 9"/>
                  <a:gd name="T31" fmla="*/ 5 h 7"/>
                  <a:gd name="T32" fmla="*/ 9 w 9"/>
                  <a:gd name="T33" fmla="*/ 5 h 7"/>
                  <a:gd name="T34" fmla="*/ 5 w 9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7"/>
                  <a:gd name="T56" fmla="*/ 9 w 9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7">
                    <a:moveTo>
                      <a:pt x="5" y="7"/>
                    </a:moveTo>
                    <a:lnTo>
                      <a:pt x="5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5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9" name="Freeform 263"/>
              <p:cNvSpPr>
                <a:spLocks/>
              </p:cNvSpPr>
              <p:nvPr/>
            </p:nvSpPr>
            <p:spPr bwMode="auto">
              <a:xfrm>
                <a:off x="5252" y="1681"/>
                <a:ext cx="180" cy="254"/>
              </a:xfrm>
              <a:custGeom>
                <a:avLst/>
                <a:gdLst>
                  <a:gd name="T0" fmla="*/ 74 w 180"/>
                  <a:gd name="T1" fmla="*/ 210 h 254"/>
                  <a:gd name="T2" fmla="*/ 52 w 180"/>
                  <a:gd name="T3" fmla="*/ 214 h 254"/>
                  <a:gd name="T4" fmla="*/ 38 w 180"/>
                  <a:gd name="T5" fmla="*/ 199 h 254"/>
                  <a:gd name="T6" fmla="*/ 22 w 180"/>
                  <a:gd name="T7" fmla="*/ 193 h 254"/>
                  <a:gd name="T8" fmla="*/ 8 w 180"/>
                  <a:gd name="T9" fmla="*/ 197 h 254"/>
                  <a:gd name="T10" fmla="*/ 14 w 180"/>
                  <a:gd name="T11" fmla="*/ 171 h 254"/>
                  <a:gd name="T12" fmla="*/ 60 w 180"/>
                  <a:gd name="T13" fmla="*/ 149 h 254"/>
                  <a:gd name="T14" fmla="*/ 97 w 180"/>
                  <a:gd name="T15" fmla="*/ 173 h 254"/>
                  <a:gd name="T16" fmla="*/ 110 w 180"/>
                  <a:gd name="T17" fmla="*/ 178 h 254"/>
                  <a:gd name="T18" fmla="*/ 108 w 180"/>
                  <a:gd name="T19" fmla="*/ 168 h 254"/>
                  <a:gd name="T20" fmla="*/ 119 w 180"/>
                  <a:gd name="T21" fmla="*/ 160 h 254"/>
                  <a:gd name="T22" fmla="*/ 102 w 180"/>
                  <a:gd name="T23" fmla="*/ 134 h 254"/>
                  <a:gd name="T24" fmla="*/ 93 w 180"/>
                  <a:gd name="T25" fmla="*/ 136 h 254"/>
                  <a:gd name="T26" fmla="*/ 83 w 180"/>
                  <a:gd name="T27" fmla="*/ 131 h 254"/>
                  <a:gd name="T28" fmla="*/ 7 w 180"/>
                  <a:gd name="T29" fmla="*/ 75 h 254"/>
                  <a:gd name="T30" fmla="*/ 14 w 180"/>
                  <a:gd name="T31" fmla="*/ 68 h 254"/>
                  <a:gd name="T32" fmla="*/ 33 w 180"/>
                  <a:gd name="T33" fmla="*/ 73 h 254"/>
                  <a:gd name="T34" fmla="*/ 41 w 180"/>
                  <a:gd name="T35" fmla="*/ 58 h 254"/>
                  <a:gd name="T36" fmla="*/ 49 w 180"/>
                  <a:gd name="T37" fmla="*/ 55 h 254"/>
                  <a:gd name="T38" fmla="*/ 64 w 180"/>
                  <a:gd name="T39" fmla="*/ 66 h 254"/>
                  <a:gd name="T40" fmla="*/ 72 w 180"/>
                  <a:gd name="T41" fmla="*/ 63 h 254"/>
                  <a:gd name="T42" fmla="*/ 66 w 180"/>
                  <a:gd name="T43" fmla="*/ 48 h 254"/>
                  <a:gd name="T44" fmla="*/ 64 w 180"/>
                  <a:gd name="T45" fmla="*/ 31 h 254"/>
                  <a:gd name="T46" fmla="*/ 71 w 180"/>
                  <a:gd name="T47" fmla="*/ 4 h 254"/>
                  <a:gd name="T48" fmla="*/ 71 w 180"/>
                  <a:gd name="T49" fmla="*/ 17 h 254"/>
                  <a:gd name="T50" fmla="*/ 74 w 180"/>
                  <a:gd name="T51" fmla="*/ 24 h 254"/>
                  <a:gd name="T52" fmla="*/ 82 w 180"/>
                  <a:gd name="T53" fmla="*/ 31 h 254"/>
                  <a:gd name="T54" fmla="*/ 90 w 180"/>
                  <a:gd name="T55" fmla="*/ 39 h 254"/>
                  <a:gd name="T56" fmla="*/ 82 w 180"/>
                  <a:gd name="T57" fmla="*/ 58 h 254"/>
                  <a:gd name="T58" fmla="*/ 86 w 180"/>
                  <a:gd name="T59" fmla="*/ 83 h 254"/>
                  <a:gd name="T60" fmla="*/ 86 w 180"/>
                  <a:gd name="T61" fmla="*/ 77 h 254"/>
                  <a:gd name="T62" fmla="*/ 88 w 180"/>
                  <a:gd name="T63" fmla="*/ 55 h 254"/>
                  <a:gd name="T64" fmla="*/ 94 w 180"/>
                  <a:gd name="T65" fmla="*/ 33 h 254"/>
                  <a:gd name="T66" fmla="*/ 96 w 180"/>
                  <a:gd name="T67" fmla="*/ 16 h 254"/>
                  <a:gd name="T68" fmla="*/ 99 w 180"/>
                  <a:gd name="T69" fmla="*/ 7 h 254"/>
                  <a:gd name="T70" fmla="*/ 107 w 180"/>
                  <a:gd name="T71" fmla="*/ 24 h 254"/>
                  <a:gd name="T72" fmla="*/ 110 w 180"/>
                  <a:gd name="T73" fmla="*/ 41 h 254"/>
                  <a:gd name="T74" fmla="*/ 115 w 180"/>
                  <a:gd name="T75" fmla="*/ 49 h 254"/>
                  <a:gd name="T76" fmla="*/ 118 w 180"/>
                  <a:gd name="T77" fmla="*/ 36 h 254"/>
                  <a:gd name="T78" fmla="*/ 135 w 180"/>
                  <a:gd name="T79" fmla="*/ 33 h 254"/>
                  <a:gd name="T80" fmla="*/ 130 w 180"/>
                  <a:gd name="T81" fmla="*/ 48 h 254"/>
                  <a:gd name="T82" fmla="*/ 127 w 180"/>
                  <a:gd name="T83" fmla="*/ 60 h 254"/>
                  <a:gd name="T84" fmla="*/ 143 w 180"/>
                  <a:gd name="T85" fmla="*/ 65 h 254"/>
                  <a:gd name="T86" fmla="*/ 149 w 180"/>
                  <a:gd name="T87" fmla="*/ 58 h 254"/>
                  <a:gd name="T88" fmla="*/ 140 w 180"/>
                  <a:gd name="T89" fmla="*/ 77 h 254"/>
                  <a:gd name="T90" fmla="*/ 163 w 180"/>
                  <a:gd name="T91" fmla="*/ 82 h 254"/>
                  <a:gd name="T92" fmla="*/ 177 w 180"/>
                  <a:gd name="T93" fmla="*/ 94 h 254"/>
                  <a:gd name="T94" fmla="*/ 161 w 180"/>
                  <a:gd name="T95" fmla="*/ 104 h 254"/>
                  <a:gd name="T96" fmla="*/ 157 w 180"/>
                  <a:gd name="T97" fmla="*/ 126 h 254"/>
                  <a:gd name="T98" fmla="*/ 168 w 180"/>
                  <a:gd name="T99" fmla="*/ 161 h 254"/>
                  <a:gd name="T100" fmla="*/ 172 w 180"/>
                  <a:gd name="T101" fmla="*/ 209 h 254"/>
                  <a:gd name="T102" fmla="*/ 130 w 180"/>
                  <a:gd name="T103" fmla="*/ 178 h 254"/>
                  <a:gd name="T104" fmla="*/ 130 w 180"/>
                  <a:gd name="T105" fmla="*/ 188 h 254"/>
                  <a:gd name="T106" fmla="*/ 133 w 180"/>
                  <a:gd name="T107" fmla="*/ 243 h 254"/>
                  <a:gd name="T108" fmla="*/ 107 w 180"/>
                  <a:gd name="T109" fmla="*/ 219 h 254"/>
                  <a:gd name="T110" fmla="*/ 94 w 180"/>
                  <a:gd name="T111" fmla="*/ 243 h 254"/>
                  <a:gd name="T112" fmla="*/ 75 w 180"/>
                  <a:gd name="T113" fmla="*/ 249 h 2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0"/>
                  <a:gd name="T172" fmla="*/ 0 h 254"/>
                  <a:gd name="T173" fmla="*/ 180 w 180"/>
                  <a:gd name="T174" fmla="*/ 254 h 25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0" h="254">
                    <a:moveTo>
                      <a:pt x="68" y="254"/>
                    </a:moveTo>
                    <a:lnTo>
                      <a:pt x="68" y="248"/>
                    </a:lnTo>
                    <a:lnTo>
                      <a:pt x="68" y="243"/>
                    </a:lnTo>
                    <a:lnTo>
                      <a:pt x="69" y="236"/>
                    </a:lnTo>
                    <a:lnTo>
                      <a:pt x="71" y="229"/>
                    </a:lnTo>
                    <a:lnTo>
                      <a:pt x="71" y="222"/>
                    </a:lnTo>
                    <a:lnTo>
                      <a:pt x="72" y="217"/>
                    </a:lnTo>
                    <a:lnTo>
                      <a:pt x="74" y="210"/>
                    </a:lnTo>
                    <a:lnTo>
                      <a:pt x="74" y="204"/>
                    </a:lnTo>
                    <a:lnTo>
                      <a:pt x="72" y="202"/>
                    </a:lnTo>
                    <a:lnTo>
                      <a:pt x="64" y="202"/>
                    </a:lnTo>
                    <a:lnTo>
                      <a:pt x="61" y="205"/>
                    </a:lnTo>
                    <a:lnTo>
                      <a:pt x="60" y="207"/>
                    </a:lnTo>
                    <a:lnTo>
                      <a:pt x="57" y="209"/>
                    </a:lnTo>
                    <a:lnTo>
                      <a:pt x="55" y="210"/>
                    </a:lnTo>
                    <a:lnTo>
                      <a:pt x="52" y="214"/>
                    </a:lnTo>
                    <a:lnTo>
                      <a:pt x="49" y="215"/>
                    </a:lnTo>
                    <a:lnTo>
                      <a:pt x="46" y="217"/>
                    </a:lnTo>
                    <a:lnTo>
                      <a:pt x="43" y="219"/>
                    </a:lnTo>
                    <a:lnTo>
                      <a:pt x="41" y="215"/>
                    </a:lnTo>
                    <a:lnTo>
                      <a:pt x="41" y="212"/>
                    </a:lnTo>
                    <a:lnTo>
                      <a:pt x="39" y="207"/>
                    </a:lnTo>
                    <a:lnTo>
                      <a:pt x="39" y="204"/>
                    </a:lnTo>
                    <a:lnTo>
                      <a:pt x="38" y="199"/>
                    </a:lnTo>
                    <a:lnTo>
                      <a:pt x="36" y="195"/>
                    </a:lnTo>
                    <a:lnTo>
                      <a:pt x="35" y="190"/>
                    </a:lnTo>
                    <a:lnTo>
                      <a:pt x="33" y="187"/>
                    </a:lnTo>
                    <a:lnTo>
                      <a:pt x="29" y="187"/>
                    </a:lnTo>
                    <a:lnTo>
                      <a:pt x="27" y="188"/>
                    </a:lnTo>
                    <a:lnTo>
                      <a:pt x="25" y="190"/>
                    </a:lnTo>
                    <a:lnTo>
                      <a:pt x="24" y="192"/>
                    </a:lnTo>
                    <a:lnTo>
                      <a:pt x="22" y="193"/>
                    </a:lnTo>
                    <a:lnTo>
                      <a:pt x="21" y="193"/>
                    </a:lnTo>
                    <a:lnTo>
                      <a:pt x="19" y="195"/>
                    </a:lnTo>
                    <a:lnTo>
                      <a:pt x="18" y="197"/>
                    </a:lnTo>
                    <a:lnTo>
                      <a:pt x="16" y="199"/>
                    </a:lnTo>
                    <a:lnTo>
                      <a:pt x="14" y="197"/>
                    </a:lnTo>
                    <a:lnTo>
                      <a:pt x="13" y="197"/>
                    </a:lnTo>
                    <a:lnTo>
                      <a:pt x="10" y="197"/>
                    </a:lnTo>
                    <a:lnTo>
                      <a:pt x="8" y="197"/>
                    </a:lnTo>
                    <a:lnTo>
                      <a:pt x="7" y="195"/>
                    </a:lnTo>
                    <a:lnTo>
                      <a:pt x="5" y="195"/>
                    </a:lnTo>
                    <a:lnTo>
                      <a:pt x="2" y="193"/>
                    </a:lnTo>
                    <a:lnTo>
                      <a:pt x="0" y="193"/>
                    </a:lnTo>
                    <a:lnTo>
                      <a:pt x="2" y="185"/>
                    </a:lnTo>
                    <a:lnTo>
                      <a:pt x="5" y="180"/>
                    </a:lnTo>
                    <a:lnTo>
                      <a:pt x="10" y="176"/>
                    </a:lnTo>
                    <a:lnTo>
                      <a:pt x="14" y="171"/>
                    </a:lnTo>
                    <a:lnTo>
                      <a:pt x="21" y="166"/>
                    </a:lnTo>
                    <a:lnTo>
                      <a:pt x="25" y="163"/>
                    </a:lnTo>
                    <a:lnTo>
                      <a:pt x="32" y="158"/>
                    </a:lnTo>
                    <a:lnTo>
                      <a:pt x="38" y="153"/>
                    </a:lnTo>
                    <a:lnTo>
                      <a:pt x="43" y="146"/>
                    </a:lnTo>
                    <a:lnTo>
                      <a:pt x="50" y="144"/>
                    </a:lnTo>
                    <a:lnTo>
                      <a:pt x="55" y="146"/>
                    </a:lnTo>
                    <a:lnTo>
                      <a:pt x="60" y="149"/>
                    </a:lnTo>
                    <a:lnTo>
                      <a:pt x="64" y="153"/>
                    </a:lnTo>
                    <a:lnTo>
                      <a:pt x="69" y="154"/>
                    </a:lnTo>
                    <a:lnTo>
                      <a:pt x="74" y="158"/>
                    </a:lnTo>
                    <a:lnTo>
                      <a:pt x="79" y="161"/>
                    </a:lnTo>
                    <a:lnTo>
                      <a:pt x="83" y="165"/>
                    </a:lnTo>
                    <a:lnTo>
                      <a:pt x="90" y="166"/>
                    </a:lnTo>
                    <a:lnTo>
                      <a:pt x="94" y="173"/>
                    </a:lnTo>
                    <a:lnTo>
                      <a:pt x="97" y="173"/>
                    </a:lnTo>
                    <a:lnTo>
                      <a:pt x="99" y="173"/>
                    </a:lnTo>
                    <a:lnTo>
                      <a:pt x="100" y="173"/>
                    </a:lnTo>
                    <a:lnTo>
                      <a:pt x="102" y="173"/>
                    </a:lnTo>
                    <a:lnTo>
                      <a:pt x="104" y="175"/>
                    </a:lnTo>
                    <a:lnTo>
                      <a:pt x="105" y="176"/>
                    </a:lnTo>
                    <a:lnTo>
                      <a:pt x="107" y="178"/>
                    </a:lnTo>
                    <a:lnTo>
                      <a:pt x="110" y="178"/>
                    </a:lnTo>
                    <a:lnTo>
                      <a:pt x="110" y="176"/>
                    </a:lnTo>
                    <a:lnTo>
                      <a:pt x="110" y="175"/>
                    </a:lnTo>
                    <a:lnTo>
                      <a:pt x="110" y="173"/>
                    </a:lnTo>
                    <a:lnTo>
                      <a:pt x="108" y="171"/>
                    </a:lnTo>
                    <a:lnTo>
                      <a:pt x="108" y="170"/>
                    </a:lnTo>
                    <a:lnTo>
                      <a:pt x="107" y="170"/>
                    </a:lnTo>
                    <a:lnTo>
                      <a:pt x="108" y="168"/>
                    </a:lnTo>
                    <a:lnTo>
                      <a:pt x="110" y="168"/>
                    </a:lnTo>
                    <a:lnTo>
                      <a:pt x="111" y="166"/>
                    </a:lnTo>
                    <a:lnTo>
                      <a:pt x="113" y="166"/>
                    </a:lnTo>
                    <a:lnTo>
                      <a:pt x="113" y="165"/>
                    </a:lnTo>
                    <a:lnTo>
                      <a:pt x="115" y="165"/>
                    </a:lnTo>
                    <a:lnTo>
                      <a:pt x="116" y="163"/>
                    </a:lnTo>
                    <a:lnTo>
                      <a:pt x="118" y="161"/>
                    </a:lnTo>
                    <a:lnTo>
                      <a:pt x="119" y="160"/>
                    </a:lnTo>
                    <a:lnTo>
                      <a:pt x="116" y="156"/>
                    </a:lnTo>
                    <a:lnTo>
                      <a:pt x="115" y="153"/>
                    </a:lnTo>
                    <a:lnTo>
                      <a:pt x="113" y="149"/>
                    </a:lnTo>
                    <a:lnTo>
                      <a:pt x="110" y="146"/>
                    </a:lnTo>
                    <a:lnTo>
                      <a:pt x="108" y="144"/>
                    </a:lnTo>
                    <a:lnTo>
                      <a:pt x="107" y="141"/>
                    </a:lnTo>
                    <a:lnTo>
                      <a:pt x="104" y="138"/>
                    </a:lnTo>
                    <a:lnTo>
                      <a:pt x="102" y="134"/>
                    </a:lnTo>
                    <a:lnTo>
                      <a:pt x="100" y="134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7" y="134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4" y="136"/>
                    </a:lnTo>
                    <a:lnTo>
                      <a:pt x="93" y="136"/>
                    </a:lnTo>
                    <a:lnTo>
                      <a:pt x="91" y="136"/>
                    </a:lnTo>
                    <a:lnTo>
                      <a:pt x="90" y="136"/>
                    </a:lnTo>
                    <a:lnTo>
                      <a:pt x="88" y="134"/>
                    </a:lnTo>
                    <a:lnTo>
                      <a:pt x="86" y="134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3" y="131"/>
                    </a:lnTo>
                    <a:lnTo>
                      <a:pt x="74" y="124"/>
                    </a:lnTo>
                    <a:lnTo>
                      <a:pt x="64" y="117"/>
                    </a:lnTo>
                    <a:lnTo>
                      <a:pt x="55" y="110"/>
                    </a:lnTo>
                    <a:lnTo>
                      <a:pt x="46" y="102"/>
                    </a:lnTo>
                    <a:lnTo>
                      <a:pt x="36" y="95"/>
                    </a:lnTo>
                    <a:lnTo>
                      <a:pt x="27" y="88"/>
                    </a:lnTo>
                    <a:lnTo>
                      <a:pt x="18" y="82"/>
                    </a:lnTo>
                    <a:lnTo>
                      <a:pt x="7" y="75"/>
                    </a:lnTo>
                    <a:lnTo>
                      <a:pt x="3" y="75"/>
                    </a:lnTo>
                    <a:lnTo>
                      <a:pt x="5" y="73"/>
                    </a:lnTo>
                    <a:lnTo>
                      <a:pt x="7" y="71"/>
                    </a:lnTo>
                    <a:lnTo>
                      <a:pt x="8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6" y="66"/>
                    </a:lnTo>
                    <a:lnTo>
                      <a:pt x="19" y="65"/>
                    </a:lnTo>
                    <a:lnTo>
                      <a:pt x="21" y="66"/>
                    </a:lnTo>
                    <a:lnTo>
                      <a:pt x="24" y="68"/>
                    </a:lnTo>
                    <a:lnTo>
                      <a:pt x="25" y="70"/>
                    </a:lnTo>
                    <a:lnTo>
                      <a:pt x="29" y="71"/>
                    </a:lnTo>
                    <a:lnTo>
                      <a:pt x="32" y="71"/>
                    </a:lnTo>
                    <a:lnTo>
                      <a:pt x="33" y="73"/>
                    </a:lnTo>
                    <a:lnTo>
                      <a:pt x="36" y="75"/>
                    </a:lnTo>
                    <a:lnTo>
                      <a:pt x="38" y="77"/>
                    </a:lnTo>
                    <a:lnTo>
                      <a:pt x="41" y="75"/>
                    </a:lnTo>
                    <a:lnTo>
                      <a:pt x="43" y="73"/>
                    </a:lnTo>
                    <a:lnTo>
                      <a:pt x="43" y="70"/>
                    </a:lnTo>
                    <a:lnTo>
                      <a:pt x="43" y="66"/>
                    </a:lnTo>
                    <a:lnTo>
                      <a:pt x="43" y="63"/>
                    </a:lnTo>
                    <a:lnTo>
                      <a:pt x="41" y="58"/>
                    </a:lnTo>
                    <a:lnTo>
                      <a:pt x="41" y="55"/>
                    </a:lnTo>
                    <a:lnTo>
                      <a:pt x="39" y="51"/>
                    </a:lnTo>
                    <a:lnTo>
                      <a:pt x="39" y="46"/>
                    </a:lnTo>
                    <a:lnTo>
                      <a:pt x="43" y="48"/>
                    </a:lnTo>
                    <a:lnTo>
                      <a:pt x="44" y="49"/>
                    </a:lnTo>
                    <a:lnTo>
                      <a:pt x="46" y="51"/>
                    </a:lnTo>
                    <a:lnTo>
                      <a:pt x="47" y="53"/>
                    </a:lnTo>
                    <a:lnTo>
                      <a:pt x="49" y="55"/>
                    </a:lnTo>
                    <a:lnTo>
                      <a:pt x="50" y="58"/>
                    </a:lnTo>
                    <a:lnTo>
                      <a:pt x="54" y="60"/>
                    </a:lnTo>
                    <a:lnTo>
                      <a:pt x="57" y="61"/>
                    </a:lnTo>
                    <a:lnTo>
                      <a:pt x="60" y="60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4" y="66"/>
                    </a:lnTo>
                    <a:lnTo>
                      <a:pt x="66" y="68"/>
                    </a:lnTo>
                    <a:lnTo>
                      <a:pt x="68" y="70"/>
                    </a:lnTo>
                    <a:lnTo>
                      <a:pt x="69" y="71"/>
                    </a:lnTo>
                    <a:lnTo>
                      <a:pt x="72" y="71"/>
                    </a:lnTo>
                    <a:lnTo>
                      <a:pt x="74" y="70"/>
                    </a:lnTo>
                    <a:lnTo>
                      <a:pt x="74" y="66"/>
                    </a:lnTo>
                    <a:lnTo>
                      <a:pt x="74" y="65"/>
                    </a:lnTo>
                    <a:lnTo>
                      <a:pt x="72" y="63"/>
                    </a:lnTo>
                    <a:lnTo>
                      <a:pt x="71" y="61"/>
                    </a:lnTo>
                    <a:lnTo>
                      <a:pt x="71" y="60"/>
                    </a:lnTo>
                    <a:lnTo>
                      <a:pt x="69" y="58"/>
                    </a:lnTo>
                    <a:lnTo>
                      <a:pt x="68" y="56"/>
                    </a:lnTo>
                    <a:lnTo>
                      <a:pt x="68" y="55"/>
                    </a:lnTo>
                    <a:lnTo>
                      <a:pt x="66" y="51"/>
                    </a:lnTo>
                    <a:lnTo>
                      <a:pt x="66" y="49"/>
                    </a:lnTo>
                    <a:lnTo>
                      <a:pt x="66" y="48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6" y="39"/>
                    </a:lnTo>
                    <a:lnTo>
                      <a:pt x="66" y="36"/>
                    </a:lnTo>
                    <a:lnTo>
                      <a:pt x="64" y="31"/>
                    </a:lnTo>
                    <a:lnTo>
                      <a:pt x="66" y="26"/>
                    </a:lnTo>
                    <a:lnTo>
                      <a:pt x="66" y="21"/>
                    </a:lnTo>
                    <a:lnTo>
                      <a:pt x="66" y="16"/>
                    </a:lnTo>
                    <a:lnTo>
                      <a:pt x="68" y="11"/>
                    </a:lnTo>
                    <a:lnTo>
                      <a:pt x="69" y="5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2" y="7"/>
                    </a:lnTo>
                    <a:lnTo>
                      <a:pt x="72" y="9"/>
                    </a:lnTo>
                    <a:lnTo>
                      <a:pt x="72" y="11"/>
                    </a:lnTo>
                    <a:lnTo>
                      <a:pt x="72" y="14"/>
                    </a:lnTo>
                    <a:lnTo>
                      <a:pt x="72" y="16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1" y="22"/>
                    </a:lnTo>
                    <a:lnTo>
                      <a:pt x="69" y="24"/>
                    </a:lnTo>
                    <a:lnTo>
                      <a:pt x="69" y="27"/>
                    </a:lnTo>
                    <a:lnTo>
                      <a:pt x="68" y="29"/>
                    </a:lnTo>
                    <a:lnTo>
                      <a:pt x="72" y="31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82" y="31"/>
                    </a:lnTo>
                    <a:lnTo>
                      <a:pt x="88" y="29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0" y="39"/>
                    </a:lnTo>
                    <a:lnTo>
                      <a:pt x="90" y="41"/>
                    </a:lnTo>
                    <a:lnTo>
                      <a:pt x="90" y="44"/>
                    </a:lnTo>
                    <a:lnTo>
                      <a:pt x="88" y="48"/>
                    </a:lnTo>
                    <a:lnTo>
                      <a:pt x="86" y="49"/>
                    </a:lnTo>
                    <a:lnTo>
                      <a:pt x="85" y="53"/>
                    </a:lnTo>
                    <a:lnTo>
                      <a:pt x="83" y="55"/>
                    </a:lnTo>
                    <a:lnTo>
                      <a:pt x="82" y="58"/>
                    </a:lnTo>
                    <a:lnTo>
                      <a:pt x="80" y="61"/>
                    </a:lnTo>
                    <a:lnTo>
                      <a:pt x="79" y="65"/>
                    </a:lnTo>
                    <a:lnTo>
                      <a:pt x="79" y="68"/>
                    </a:lnTo>
                    <a:lnTo>
                      <a:pt x="80" y="70"/>
                    </a:lnTo>
                    <a:lnTo>
                      <a:pt x="82" y="73"/>
                    </a:lnTo>
                    <a:lnTo>
                      <a:pt x="83" y="77"/>
                    </a:lnTo>
                    <a:lnTo>
                      <a:pt x="85" y="80"/>
                    </a:lnTo>
                    <a:lnTo>
                      <a:pt x="86" y="83"/>
                    </a:lnTo>
                    <a:lnTo>
                      <a:pt x="88" y="87"/>
                    </a:lnTo>
                    <a:lnTo>
                      <a:pt x="90" y="88"/>
                    </a:lnTo>
                    <a:lnTo>
                      <a:pt x="93" y="88"/>
                    </a:lnTo>
                    <a:lnTo>
                      <a:pt x="91" y="87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88" y="78"/>
                    </a:lnTo>
                    <a:lnTo>
                      <a:pt x="86" y="77"/>
                    </a:lnTo>
                    <a:lnTo>
                      <a:pt x="85" y="73"/>
                    </a:lnTo>
                    <a:lnTo>
                      <a:pt x="85" y="70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5" y="61"/>
                    </a:lnTo>
                    <a:lnTo>
                      <a:pt x="86" y="60"/>
                    </a:lnTo>
                    <a:lnTo>
                      <a:pt x="86" y="56"/>
                    </a:lnTo>
                    <a:lnTo>
                      <a:pt x="88" y="55"/>
                    </a:lnTo>
                    <a:lnTo>
                      <a:pt x="90" y="51"/>
                    </a:lnTo>
                    <a:lnTo>
                      <a:pt x="91" y="48"/>
                    </a:lnTo>
                    <a:lnTo>
                      <a:pt x="93" y="44"/>
                    </a:lnTo>
                    <a:lnTo>
                      <a:pt x="94" y="41"/>
                    </a:lnTo>
                    <a:lnTo>
                      <a:pt x="94" y="39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3" y="26"/>
                    </a:lnTo>
                    <a:lnTo>
                      <a:pt x="93" y="24"/>
                    </a:lnTo>
                    <a:lnTo>
                      <a:pt x="93" y="22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6" y="16"/>
                    </a:lnTo>
                    <a:lnTo>
                      <a:pt x="96" y="14"/>
                    </a:lnTo>
                    <a:lnTo>
                      <a:pt x="96" y="11"/>
                    </a:lnTo>
                    <a:lnTo>
                      <a:pt x="97" y="9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100" y="9"/>
                    </a:lnTo>
                    <a:lnTo>
                      <a:pt x="100" y="11"/>
                    </a:lnTo>
                    <a:lnTo>
                      <a:pt x="100" y="12"/>
                    </a:lnTo>
                    <a:lnTo>
                      <a:pt x="107" y="17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4"/>
                    </a:lnTo>
                    <a:lnTo>
                      <a:pt x="107" y="26"/>
                    </a:lnTo>
                    <a:lnTo>
                      <a:pt x="107" y="29"/>
                    </a:lnTo>
                    <a:lnTo>
                      <a:pt x="107" y="31"/>
                    </a:lnTo>
                    <a:lnTo>
                      <a:pt x="107" y="34"/>
                    </a:lnTo>
                    <a:lnTo>
                      <a:pt x="107" y="36"/>
                    </a:lnTo>
                    <a:lnTo>
                      <a:pt x="108" y="38"/>
                    </a:lnTo>
                    <a:lnTo>
                      <a:pt x="110" y="39"/>
                    </a:lnTo>
                    <a:lnTo>
                      <a:pt x="110" y="41"/>
                    </a:lnTo>
                    <a:lnTo>
                      <a:pt x="110" y="43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1" y="51"/>
                    </a:lnTo>
                    <a:lnTo>
                      <a:pt x="113" y="51"/>
                    </a:lnTo>
                    <a:lnTo>
                      <a:pt x="115" y="49"/>
                    </a:lnTo>
                    <a:lnTo>
                      <a:pt x="115" y="48"/>
                    </a:lnTo>
                    <a:lnTo>
                      <a:pt x="113" y="46"/>
                    </a:lnTo>
                    <a:lnTo>
                      <a:pt x="113" y="44"/>
                    </a:lnTo>
                    <a:lnTo>
                      <a:pt x="111" y="43"/>
                    </a:lnTo>
                    <a:lnTo>
                      <a:pt x="111" y="41"/>
                    </a:lnTo>
                    <a:lnTo>
                      <a:pt x="115" y="39"/>
                    </a:lnTo>
                    <a:lnTo>
                      <a:pt x="116" y="38"/>
                    </a:lnTo>
                    <a:lnTo>
                      <a:pt x="118" y="36"/>
                    </a:lnTo>
                    <a:lnTo>
                      <a:pt x="119" y="34"/>
                    </a:lnTo>
                    <a:lnTo>
                      <a:pt x="122" y="33"/>
                    </a:lnTo>
                    <a:lnTo>
                      <a:pt x="124" y="31"/>
                    </a:lnTo>
                    <a:lnTo>
                      <a:pt x="125" y="29"/>
                    </a:lnTo>
                    <a:lnTo>
                      <a:pt x="129" y="27"/>
                    </a:lnTo>
                    <a:lnTo>
                      <a:pt x="135" y="27"/>
                    </a:lnTo>
                    <a:lnTo>
                      <a:pt x="135" y="31"/>
                    </a:lnTo>
                    <a:lnTo>
                      <a:pt x="135" y="33"/>
                    </a:lnTo>
                    <a:lnTo>
                      <a:pt x="135" y="34"/>
                    </a:lnTo>
                    <a:lnTo>
                      <a:pt x="135" y="36"/>
                    </a:lnTo>
                    <a:lnTo>
                      <a:pt x="135" y="39"/>
                    </a:lnTo>
                    <a:lnTo>
                      <a:pt x="133" y="41"/>
                    </a:lnTo>
                    <a:lnTo>
                      <a:pt x="133" y="43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29" y="51"/>
                    </a:lnTo>
                    <a:lnTo>
                      <a:pt x="129" y="53"/>
                    </a:lnTo>
                    <a:lnTo>
                      <a:pt x="127" y="55"/>
                    </a:lnTo>
                    <a:lnTo>
                      <a:pt x="127" y="60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2" y="61"/>
                    </a:lnTo>
                    <a:lnTo>
                      <a:pt x="133" y="60"/>
                    </a:lnTo>
                    <a:lnTo>
                      <a:pt x="135" y="60"/>
                    </a:lnTo>
                    <a:lnTo>
                      <a:pt x="136" y="60"/>
                    </a:lnTo>
                    <a:lnTo>
                      <a:pt x="143" y="65"/>
                    </a:lnTo>
                    <a:lnTo>
                      <a:pt x="144" y="65"/>
                    </a:lnTo>
                    <a:lnTo>
                      <a:pt x="143" y="60"/>
                    </a:lnTo>
                    <a:lnTo>
                      <a:pt x="144" y="60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7" y="58"/>
                    </a:lnTo>
                    <a:lnTo>
                      <a:pt x="149" y="58"/>
                    </a:lnTo>
                    <a:lnTo>
                      <a:pt x="151" y="58"/>
                    </a:lnTo>
                    <a:lnTo>
                      <a:pt x="152" y="58"/>
                    </a:lnTo>
                    <a:lnTo>
                      <a:pt x="151" y="60"/>
                    </a:lnTo>
                    <a:lnTo>
                      <a:pt x="149" y="63"/>
                    </a:lnTo>
                    <a:lnTo>
                      <a:pt x="146" y="66"/>
                    </a:lnTo>
                    <a:lnTo>
                      <a:pt x="144" y="70"/>
                    </a:lnTo>
                    <a:lnTo>
                      <a:pt x="143" y="73"/>
                    </a:lnTo>
                    <a:lnTo>
                      <a:pt x="140" y="77"/>
                    </a:lnTo>
                    <a:lnTo>
                      <a:pt x="138" y="80"/>
                    </a:lnTo>
                    <a:lnTo>
                      <a:pt x="136" y="83"/>
                    </a:lnTo>
                    <a:lnTo>
                      <a:pt x="140" y="87"/>
                    </a:lnTo>
                    <a:lnTo>
                      <a:pt x="144" y="87"/>
                    </a:lnTo>
                    <a:lnTo>
                      <a:pt x="149" y="85"/>
                    </a:lnTo>
                    <a:lnTo>
                      <a:pt x="154" y="85"/>
                    </a:lnTo>
                    <a:lnTo>
                      <a:pt x="158" y="83"/>
                    </a:lnTo>
                    <a:lnTo>
                      <a:pt x="163" y="82"/>
                    </a:lnTo>
                    <a:lnTo>
                      <a:pt x="168" y="82"/>
                    </a:lnTo>
                    <a:lnTo>
                      <a:pt x="172" y="83"/>
                    </a:lnTo>
                    <a:lnTo>
                      <a:pt x="179" y="85"/>
                    </a:lnTo>
                    <a:lnTo>
                      <a:pt x="180" y="88"/>
                    </a:lnTo>
                    <a:lnTo>
                      <a:pt x="179" y="90"/>
                    </a:lnTo>
                    <a:lnTo>
                      <a:pt x="179" y="92"/>
                    </a:lnTo>
                    <a:lnTo>
                      <a:pt x="177" y="94"/>
                    </a:lnTo>
                    <a:lnTo>
                      <a:pt x="176" y="95"/>
                    </a:lnTo>
                    <a:lnTo>
                      <a:pt x="174" y="97"/>
                    </a:lnTo>
                    <a:lnTo>
                      <a:pt x="172" y="99"/>
                    </a:lnTo>
                    <a:lnTo>
                      <a:pt x="171" y="100"/>
                    </a:lnTo>
                    <a:lnTo>
                      <a:pt x="169" y="100"/>
                    </a:lnTo>
                    <a:lnTo>
                      <a:pt x="166" y="102"/>
                    </a:lnTo>
                    <a:lnTo>
                      <a:pt x="165" y="104"/>
                    </a:lnTo>
                    <a:lnTo>
                      <a:pt x="161" y="104"/>
                    </a:lnTo>
                    <a:lnTo>
                      <a:pt x="158" y="105"/>
                    </a:lnTo>
                    <a:lnTo>
                      <a:pt x="155" y="105"/>
                    </a:lnTo>
                    <a:lnTo>
                      <a:pt x="154" y="107"/>
                    </a:lnTo>
                    <a:lnTo>
                      <a:pt x="151" y="109"/>
                    </a:lnTo>
                    <a:lnTo>
                      <a:pt x="151" y="117"/>
                    </a:lnTo>
                    <a:lnTo>
                      <a:pt x="152" y="119"/>
                    </a:lnTo>
                    <a:lnTo>
                      <a:pt x="155" y="122"/>
                    </a:lnTo>
                    <a:lnTo>
                      <a:pt x="157" y="126"/>
                    </a:lnTo>
                    <a:lnTo>
                      <a:pt x="160" y="129"/>
                    </a:lnTo>
                    <a:lnTo>
                      <a:pt x="161" y="134"/>
                    </a:lnTo>
                    <a:lnTo>
                      <a:pt x="165" y="138"/>
                    </a:lnTo>
                    <a:lnTo>
                      <a:pt x="166" y="143"/>
                    </a:lnTo>
                    <a:lnTo>
                      <a:pt x="169" y="146"/>
                    </a:lnTo>
                    <a:lnTo>
                      <a:pt x="166" y="149"/>
                    </a:lnTo>
                    <a:lnTo>
                      <a:pt x="168" y="154"/>
                    </a:lnTo>
                    <a:lnTo>
                      <a:pt x="168" y="161"/>
                    </a:lnTo>
                    <a:lnTo>
                      <a:pt x="169" y="168"/>
                    </a:lnTo>
                    <a:lnTo>
                      <a:pt x="171" y="175"/>
                    </a:lnTo>
                    <a:lnTo>
                      <a:pt x="172" y="182"/>
                    </a:lnTo>
                    <a:lnTo>
                      <a:pt x="174" y="188"/>
                    </a:lnTo>
                    <a:lnTo>
                      <a:pt x="176" y="195"/>
                    </a:lnTo>
                    <a:lnTo>
                      <a:pt x="177" y="202"/>
                    </a:lnTo>
                    <a:lnTo>
                      <a:pt x="177" y="212"/>
                    </a:lnTo>
                    <a:lnTo>
                      <a:pt x="172" y="209"/>
                    </a:lnTo>
                    <a:lnTo>
                      <a:pt x="168" y="204"/>
                    </a:lnTo>
                    <a:lnTo>
                      <a:pt x="163" y="200"/>
                    </a:lnTo>
                    <a:lnTo>
                      <a:pt x="158" y="195"/>
                    </a:lnTo>
                    <a:lnTo>
                      <a:pt x="154" y="192"/>
                    </a:lnTo>
                    <a:lnTo>
                      <a:pt x="147" y="187"/>
                    </a:lnTo>
                    <a:lnTo>
                      <a:pt x="143" y="183"/>
                    </a:lnTo>
                    <a:lnTo>
                      <a:pt x="138" y="178"/>
                    </a:lnTo>
                    <a:lnTo>
                      <a:pt x="130" y="178"/>
                    </a:lnTo>
                    <a:lnTo>
                      <a:pt x="130" y="180"/>
                    </a:lnTo>
                    <a:lnTo>
                      <a:pt x="130" y="182"/>
                    </a:lnTo>
                    <a:lnTo>
                      <a:pt x="130" y="183"/>
                    </a:lnTo>
                    <a:lnTo>
                      <a:pt x="130" y="185"/>
                    </a:lnTo>
                    <a:lnTo>
                      <a:pt x="130" y="187"/>
                    </a:lnTo>
                    <a:lnTo>
                      <a:pt x="130" y="188"/>
                    </a:lnTo>
                    <a:lnTo>
                      <a:pt x="132" y="193"/>
                    </a:lnTo>
                    <a:lnTo>
                      <a:pt x="132" y="200"/>
                    </a:lnTo>
                    <a:lnTo>
                      <a:pt x="132" y="207"/>
                    </a:lnTo>
                    <a:lnTo>
                      <a:pt x="133" y="214"/>
                    </a:lnTo>
                    <a:lnTo>
                      <a:pt x="133" y="221"/>
                    </a:lnTo>
                    <a:lnTo>
                      <a:pt x="133" y="229"/>
                    </a:lnTo>
                    <a:lnTo>
                      <a:pt x="133" y="236"/>
                    </a:lnTo>
                    <a:lnTo>
                      <a:pt x="133" y="243"/>
                    </a:lnTo>
                    <a:lnTo>
                      <a:pt x="130" y="241"/>
                    </a:lnTo>
                    <a:lnTo>
                      <a:pt x="127" y="237"/>
                    </a:lnTo>
                    <a:lnTo>
                      <a:pt x="124" y="234"/>
                    </a:lnTo>
                    <a:lnTo>
                      <a:pt x="121" y="231"/>
                    </a:lnTo>
                    <a:lnTo>
                      <a:pt x="118" y="227"/>
                    </a:lnTo>
                    <a:lnTo>
                      <a:pt x="115" y="224"/>
                    </a:lnTo>
                    <a:lnTo>
                      <a:pt x="110" y="221"/>
                    </a:lnTo>
                    <a:lnTo>
                      <a:pt x="107" y="219"/>
                    </a:lnTo>
                    <a:lnTo>
                      <a:pt x="104" y="221"/>
                    </a:lnTo>
                    <a:lnTo>
                      <a:pt x="102" y="224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9" y="232"/>
                    </a:lnTo>
                    <a:lnTo>
                      <a:pt x="97" y="236"/>
                    </a:lnTo>
                    <a:lnTo>
                      <a:pt x="96" y="239"/>
                    </a:lnTo>
                    <a:lnTo>
                      <a:pt x="94" y="243"/>
                    </a:lnTo>
                    <a:lnTo>
                      <a:pt x="88" y="237"/>
                    </a:lnTo>
                    <a:lnTo>
                      <a:pt x="85" y="239"/>
                    </a:lnTo>
                    <a:lnTo>
                      <a:pt x="83" y="241"/>
                    </a:lnTo>
                    <a:lnTo>
                      <a:pt x="82" y="243"/>
                    </a:lnTo>
                    <a:lnTo>
                      <a:pt x="80" y="244"/>
                    </a:lnTo>
                    <a:lnTo>
                      <a:pt x="79" y="246"/>
                    </a:lnTo>
                    <a:lnTo>
                      <a:pt x="77" y="248"/>
                    </a:lnTo>
                    <a:lnTo>
                      <a:pt x="75" y="249"/>
                    </a:lnTo>
                    <a:lnTo>
                      <a:pt x="72" y="251"/>
                    </a:lnTo>
                    <a:lnTo>
                      <a:pt x="69" y="253"/>
                    </a:lnTo>
                    <a:lnTo>
                      <a:pt x="68" y="254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0" name="Freeform 264"/>
              <p:cNvSpPr>
                <a:spLocks/>
              </p:cNvSpPr>
              <p:nvPr/>
            </p:nvSpPr>
            <p:spPr bwMode="auto">
              <a:xfrm>
                <a:off x="5252" y="1681"/>
                <a:ext cx="180" cy="254"/>
              </a:xfrm>
              <a:custGeom>
                <a:avLst/>
                <a:gdLst>
                  <a:gd name="T0" fmla="*/ 74 w 180"/>
                  <a:gd name="T1" fmla="*/ 210 h 254"/>
                  <a:gd name="T2" fmla="*/ 52 w 180"/>
                  <a:gd name="T3" fmla="*/ 214 h 254"/>
                  <a:gd name="T4" fmla="*/ 38 w 180"/>
                  <a:gd name="T5" fmla="*/ 199 h 254"/>
                  <a:gd name="T6" fmla="*/ 22 w 180"/>
                  <a:gd name="T7" fmla="*/ 193 h 254"/>
                  <a:gd name="T8" fmla="*/ 8 w 180"/>
                  <a:gd name="T9" fmla="*/ 197 h 254"/>
                  <a:gd name="T10" fmla="*/ 14 w 180"/>
                  <a:gd name="T11" fmla="*/ 171 h 254"/>
                  <a:gd name="T12" fmla="*/ 60 w 180"/>
                  <a:gd name="T13" fmla="*/ 149 h 254"/>
                  <a:gd name="T14" fmla="*/ 97 w 180"/>
                  <a:gd name="T15" fmla="*/ 173 h 254"/>
                  <a:gd name="T16" fmla="*/ 110 w 180"/>
                  <a:gd name="T17" fmla="*/ 178 h 254"/>
                  <a:gd name="T18" fmla="*/ 108 w 180"/>
                  <a:gd name="T19" fmla="*/ 168 h 254"/>
                  <a:gd name="T20" fmla="*/ 119 w 180"/>
                  <a:gd name="T21" fmla="*/ 160 h 254"/>
                  <a:gd name="T22" fmla="*/ 102 w 180"/>
                  <a:gd name="T23" fmla="*/ 134 h 254"/>
                  <a:gd name="T24" fmla="*/ 93 w 180"/>
                  <a:gd name="T25" fmla="*/ 136 h 254"/>
                  <a:gd name="T26" fmla="*/ 83 w 180"/>
                  <a:gd name="T27" fmla="*/ 131 h 254"/>
                  <a:gd name="T28" fmla="*/ 7 w 180"/>
                  <a:gd name="T29" fmla="*/ 75 h 254"/>
                  <a:gd name="T30" fmla="*/ 14 w 180"/>
                  <a:gd name="T31" fmla="*/ 68 h 254"/>
                  <a:gd name="T32" fmla="*/ 33 w 180"/>
                  <a:gd name="T33" fmla="*/ 73 h 254"/>
                  <a:gd name="T34" fmla="*/ 41 w 180"/>
                  <a:gd name="T35" fmla="*/ 58 h 254"/>
                  <a:gd name="T36" fmla="*/ 49 w 180"/>
                  <a:gd name="T37" fmla="*/ 55 h 254"/>
                  <a:gd name="T38" fmla="*/ 64 w 180"/>
                  <a:gd name="T39" fmla="*/ 66 h 254"/>
                  <a:gd name="T40" fmla="*/ 72 w 180"/>
                  <a:gd name="T41" fmla="*/ 63 h 254"/>
                  <a:gd name="T42" fmla="*/ 66 w 180"/>
                  <a:gd name="T43" fmla="*/ 48 h 254"/>
                  <a:gd name="T44" fmla="*/ 64 w 180"/>
                  <a:gd name="T45" fmla="*/ 31 h 254"/>
                  <a:gd name="T46" fmla="*/ 71 w 180"/>
                  <a:gd name="T47" fmla="*/ 4 h 254"/>
                  <a:gd name="T48" fmla="*/ 71 w 180"/>
                  <a:gd name="T49" fmla="*/ 17 h 254"/>
                  <a:gd name="T50" fmla="*/ 74 w 180"/>
                  <a:gd name="T51" fmla="*/ 24 h 254"/>
                  <a:gd name="T52" fmla="*/ 82 w 180"/>
                  <a:gd name="T53" fmla="*/ 31 h 254"/>
                  <a:gd name="T54" fmla="*/ 90 w 180"/>
                  <a:gd name="T55" fmla="*/ 39 h 254"/>
                  <a:gd name="T56" fmla="*/ 82 w 180"/>
                  <a:gd name="T57" fmla="*/ 58 h 254"/>
                  <a:gd name="T58" fmla="*/ 86 w 180"/>
                  <a:gd name="T59" fmla="*/ 83 h 254"/>
                  <a:gd name="T60" fmla="*/ 86 w 180"/>
                  <a:gd name="T61" fmla="*/ 77 h 254"/>
                  <a:gd name="T62" fmla="*/ 88 w 180"/>
                  <a:gd name="T63" fmla="*/ 55 h 254"/>
                  <a:gd name="T64" fmla="*/ 94 w 180"/>
                  <a:gd name="T65" fmla="*/ 33 h 254"/>
                  <a:gd name="T66" fmla="*/ 96 w 180"/>
                  <a:gd name="T67" fmla="*/ 16 h 254"/>
                  <a:gd name="T68" fmla="*/ 99 w 180"/>
                  <a:gd name="T69" fmla="*/ 7 h 254"/>
                  <a:gd name="T70" fmla="*/ 107 w 180"/>
                  <a:gd name="T71" fmla="*/ 24 h 254"/>
                  <a:gd name="T72" fmla="*/ 110 w 180"/>
                  <a:gd name="T73" fmla="*/ 41 h 254"/>
                  <a:gd name="T74" fmla="*/ 115 w 180"/>
                  <a:gd name="T75" fmla="*/ 49 h 254"/>
                  <a:gd name="T76" fmla="*/ 118 w 180"/>
                  <a:gd name="T77" fmla="*/ 36 h 254"/>
                  <a:gd name="T78" fmla="*/ 135 w 180"/>
                  <a:gd name="T79" fmla="*/ 33 h 254"/>
                  <a:gd name="T80" fmla="*/ 130 w 180"/>
                  <a:gd name="T81" fmla="*/ 48 h 254"/>
                  <a:gd name="T82" fmla="*/ 127 w 180"/>
                  <a:gd name="T83" fmla="*/ 60 h 254"/>
                  <a:gd name="T84" fmla="*/ 143 w 180"/>
                  <a:gd name="T85" fmla="*/ 65 h 254"/>
                  <a:gd name="T86" fmla="*/ 149 w 180"/>
                  <a:gd name="T87" fmla="*/ 58 h 254"/>
                  <a:gd name="T88" fmla="*/ 140 w 180"/>
                  <a:gd name="T89" fmla="*/ 77 h 254"/>
                  <a:gd name="T90" fmla="*/ 163 w 180"/>
                  <a:gd name="T91" fmla="*/ 82 h 254"/>
                  <a:gd name="T92" fmla="*/ 177 w 180"/>
                  <a:gd name="T93" fmla="*/ 94 h 254"/>
                  <a:gd name="T94" fmla="*/ 161 w 180"/>
                  <a:gd name="T95" fmla="*/ 104 h 254"/>
                  <a:gd name="T96" fmla="*/ 157 w 180"/>
                  <a:gd name="T97" fmla="*/ 126 h 254"/>
                  <a:gd name="T98" fmla="*/ 168 w 180"/>
                  <a:gd name="T99" fmla="*/ 161 h 254"/>
                  <a:gd name="T100" fmla="*/ 172 w 180"/>
                  <a:gd name="T101" fmla="*/ 209 h 254"/>
                  <a:gd name="T102" fmla="*/ 130 w 180"/>
                  <a:gd name="T103" fmla="*/ 178 h 254"/>
                  <a:gd name="T104" fmla="*/ 130 w 180"/>
                  <a:gd name="T105" fmla="*/ 188 h 254"/>
                  <a:gd name="T106" fmla="*/ 133 w 180"/>
                  <a:gd name="T107" fmla="*/ 243 h 254"/>
                  <a:gd name="T108" fmla="*/ 107 w 180"/>
                  <a:gd name="T109" fmla="*/ 219 h 254"/>
                  <a:gd name="T110" fmla="*/ 94 w 180"/>
                  <a:gd name="T111" fmla="*/ 243 h 254"/>
                  <a:gd name="T112" fmla="*/ 75 w 180"/>
                  <a:gd name="T113" fmla="*/ 249 h 2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0"/>
                  <a:gd name="T172" fmla="*/ 0 h 254"/>
                  <a:gd name="T173" fmla="*/ 180 w 180"/>
                  <a:gd name="T174" fmla="*/ 254 h 25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0" h="254">
                    <a:moveTo>
                      <a:pt x="68" y="254"/>
                    </a:moveTo>
                    <a:lnTo>
                      <a:pt x="68" y="248"/>
                    </a:lnTo>
                    <a:lnTo>
                      <a:pt x="68" y="243"/>
                    </a:lnTo>
                    <a:lnTo>
                      <a:pt x="69" y="236"/>
                    </a:lnTo>
                    <a:lnTo>
                      <a:pt x="71" y="229"/>
                    </a:lnTo>
                    <a:lnTo>
                      <a:pt x="71" y="222"/>
                    </a:lnTo>
                    <a:lnTo>
                      <a:pt x="72" y="217"/>
                    </a:lnTo>
                    <a:lnTo>
                      <a:pt x="74" y="210"/>
                    </a:lnTo>
                    <a:lnTo>
                      <a:pt x="74" y="204"/>
                    </a:lnTo>
                    <a:lnTo>
                      <a:pt x="72" y="202"/>
                    </a:lnTo>
                    <a:lnTo>
                      <a:pt x="64" y="202"/>
                    </a:lnTo>
                    <a:lnTo>
                      <a:pt x="61" y="205"/>
                    </a:lnTo>
                    <a:lnTo>
                      <a:pt x="60" y="207"/>
                    </a:lnTo>
                    <a:lnTo>
                      <a:pt x="57" y="209"/>
                    </a:lnTo>
                    <a:lnTo>
                      <a:pt x="55" y="210"/>
                    </a:lnTo>
                    <a:lnTo>
                      <a:pt x="52" y="214"/>
                    </a:lnTo>
                    <a:lnTo>
                      <a:pt x="49" y="215"/>
                    </a:lnTo>
                    <a:lnTo>
                      <a:pt x="46" y="217"/>
                    </a:lnTo>
                    <a:lnTo>
                      <a:pt x="43" y="219"/>
                    </a:lnTo>
                    <a:lnTo>
                      <a:pt x="41" y="215"/>
                    </a:lnTo>
                    <a:lnTo>
                      <a:pt x="41" y="212"/>
                    </a:lnTo>
                    <a:lnTo>
                      <a:pt x="39" y="207"/>
                    </a:lnTo>
                    <a:lnTo>
                      <a:pt x="39" y="204"/>
                    </a:lnTo>
                    <a:lnTo>
                      <a:pt x="38" y="199"/>
                    </a:lnTo>
                    <a:lnTo>
                      <a:pt x="36" y="195"/>
                    </a:lnTo>
                    <a:lnTo>
                      <a:pt x="35" y="190"/>
                    </a:lnTo>
                    <a:lnTo>
                      <a:pt x="33" y="187"/>
                    </a:lnTo>
                    <a:lnTo>
                      <a:pt x="29" y="187"/>
                    </a:lnTo>
                    <a:lnTo>
                      <a:pt x="27" y="188"/>
                    </a:lnTo>
                    <a:lnTo>
                      <a:pt x="25" y="190"/>
                    </a:lnTo>
                    <a:lnTo>
                      <a:pt x="24" y="192"/>
                    </a:lnTo>
                    <a:lnTo>
                      <a:pt x="22" y="193"/>
                    </a:lnTo>
                    <a:lnTo>
                      <a:pt x="21" y="193"/>
                    </a:lnTo>
                    <a:lnTo>
                      <a:pt x="19" y="195"/>
                    </a:lnTo>
                    <a:lnTo>
                      <a:pt x="18" y="197"/>
                    </a:lnTo>
                    <a:lnTo>
                      <a:pt x="16" y="199"/>
                    </a:lnTo>
                    <a:lnTo>
                      <a:pt x="14" y="197"/>
                    </a:lnTo>
                    <a:lnTo>
                      <a:pt x="13" y="197"/>
                    </a:lnTo>
                    <a:lnTo>
                      <a:pt x="10" y="197"/>
                    </a:lnTo>
                    <a:lnTo>
                      <a:pt x="8" y="197"/>
                    </a:lnTo>
                    <a:lnTo>
                      <a:pt x="7" y="195"/>
                    </a:lnTo>
                    <a:lnTo>
                      <a:pt x="5" y="195"/>
                    </a:lnTo>
                    <a:lnTo>
                      <a:pt x="2" y="193"/>
                    </a:lnTo>
                    <a:lnTo>
                      <a:pt x="0" y="193"/>
                    </a:lnTo>
                    <a:lnTo>
                      <a:pt x="2" y="185"/>
                    </a:lnTo>
                    <a:lnTo>
                      <a:pt x="5" y="180"/>
                    </a:lnTo>
                    <a:lnTo>
                      <a:pt x="10" y="176"/>
                    </a:lnTo>
                    <a:lnTo>
                      <a:pt x="14" y="171"/>
                    </a:lnTo>
                    <a:lnTo>
                      <a:pt x="21" y="166"/>
                    </a:lnTo>
                    <a:lnTo>
                      <a:pt x="25" y="163"/>
                    </a:lnTo>
                    <a:lnTo>
                      <a:pt x="32" y="158"/>
                    </a:lnTo>
                    <a:lnTo>
                      <a:pt x="38" y="153"/>
                    </a:lnTo>
                    <a:lnTo>
                      <a:pt x="43" y="146"/>
                    </a:lnTo>
                    <a:lnTo>
                      <a:pt x="50" y="144"/>
                    </a:lnTo>
                    <a:lnTo>
                      <a:pt x="55" y="146"/>
                    </a:lnTo>
                    <a:lnTo>
                      <a:pt x="60" y="149"/>
                    </a:lnTo>
                    <a:lnTo>
                      <a:pt x="64" y="153"/>
                    </a:lnTo>
                    <a:lnTo>
                      <a:pt x="69" y="154"/>
                    </a:lnTo>
                    <a:lnTo>
                      <a:pt x="74" y="158"/>
                    </a:lnTo>
                    <a:lnTo>
                      <a:pt x="79" y="161"/>
                    </a:lnTo>
                    <a:lnTo>
                      <a:pt x="83" y="165"/>
                    </a:lnTo>
                    <a:lnTo>
                      <a:pt x="90" y="166"/>
                    </a:lnTo>
                    <a:lnTo>
                      <a:pt x="94" y="173"/>
                    </a:lnTo>
                    <a:lnTo>
                      <a:pt x="97" y="173"/>
                    </a:lnTo>
                    <a:lnTo>
                      <a:pt x="99" y="173"/>
                    </a:lnTo>
                    <a:lnTo>
                      <a:pt x="100" y="173"/>
                    </a:lnTo>
                    <a:lnTo>
                      <a:pt x="102" y="173"/>
                    </a:lnTo>
                    <a:lnTo>
                      <a:pt x="104" y="175"/>
                    </a:lnTo>
                    <a:lnTo>
                      <a:pt x="105" y="176"/>
                    </a:lnTo>
                    <a:lnTo>
                      <a:pt x="107" y="178"/>
                    </a:lnTo>
                    <a:lnTo>
                      <a:pt x="110" y="178"/>
                    </a:lnTo>
                    <a:lnTo>
                      <a:pt x="110" y="176"/>
                    </a:lnTo>
                    <a:lnTo>
                      <a:pt x="110" y="175"/>
                    </a:lnTo>
                    <a:lnTo>
                      <a:pt x="110" y="173"/>
                    </a:lnTo>
                    <a:lnTo>
                      <a:pt x="108" y="171"/>
                    </a:lnTo>
                    <a:lnTo>
                      <a:pt x="108" y="170"/>
                    </a:lnTo>
                    <a:lnTo>
                      <a:pt x="107" y="170"/>
                    </a:lnTo>
                    <a:lnTo>
                      <a:pt x="108" y="168"/>
                    </a:lnTo>
                    <a:lnTo>
                      <a:pt x="110" y="168"/>
                    </a:lnTo>
                    <a:lnTo>
                      <a:pt x="111" y="166"/>
                    </a:lnTo>
                    <a:lnTo>
                      <a:pt x="113" y="166"/>
                    </a:lnTo>
                    <a:lnTo>
                      <a:pt x="113" y="165"/>
                    </a:lnTo>
                    <a:lnTo>
                      <a:pt x="115" y="165"/>
                    </a:lnTo>
                    <a:lnTo>
                      <a:pt x="116" y="163"/>
                    </a:lnTo>
                    <a:lnTo>
                      <a:pt x="118" y="161"/>
                    </a:lnTo>
                    <a:lnTo>
                      <a:pt x="119" y="160"/>
                    </a:lnTo>
                    <a:lnTo>
                      <a:pt x="116" y="156"/>
                    </a:lnTo>
                    <a:lnTo>
                      <a:pt x="115" y="153"/>
                    </a:lnTo>
                    <a:lnTo>
                      <a:pt x="113" y="149"/>
                    </a:lnTo>
                    <a:lnTo>
                      <a:pt x="110" y="146"/>
                    </a:lnTo>
                    <a:lnTo>
                      <a:pt x="108" y="144"/>
                    </a:lnTo>
                    <a:lnTo>
                      <a:pt x="107" y="141"/>
                    </a:lnTo>
                    <a:lnTo>
                      <a:pt x="104" y="138"/>
                    </a:lnTo>
                    <a:lnTo>
                      <a:pt x="102" y="134"/>
                    </a:lnTo>
                    <a:lnTo>
                      <a:pt x="100" y="134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7" y="134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4" y="136"/>
                    </a:lnTo>
                    <a:lnTo>
                      <a:pt x="93" y="136"/>
                    </a:lnTo>
                    <a:lnTo>
                      <a:pt x="91" y="136"/>
                    </a:lnTo>
                    <a:lnTo>
                      <a:pt x="90" y="136"/>
                    </a:lnTo>
                    <a:lnTo>
                      <a:pt x="88" y="134"/>
                    </a:lnTo>
                    <a:lnTo>
                      <a:pt x="86" y="134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3" y="131"/>
                    </a:lnTo>
                    <a:lnTo>
                      <a:pt x="74" y="124"/>
                    </a:lnTo>
                    <a:lnTo>
                      <a:pt x="64" y="117"/>
                    </a:lnTo>
                    <a:lnTo>
                      <a:pt x="55" y="110"/>
                    </a:lnTo>
                    <a:lnTo>
                      <a:pt x="46" y="102"/>
                    </a:lnTo>
                    <a:lnTo>
                      <a:pt x="36" y="95"/>
                    </a:lnTo>
                    <a:lnTo>
                      <a:pt x="27" y="88"/>
                    </a:lnTo>
                    <a:lnTo>
                      <a:pt x="18" y="82"/>
                    </a:lnTo>
                    <a:lnTo>
                      <a:pt x="7" y="75"/>
                    </a:lnTo>
                    <a:lnTo>
                      <a:pt x="3" y="75"/>
                    </a:lnTo>
                    <a:lnTo>
                      <a:pt x="5" y="73"/>
                    </a:lnTo>
                    <a:lnTo>
                      <a:pt x="7" y="71"/>
                    </a:lnTo>
                    <a:lnTo>
                      <a:pt x="8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6" y="66"/>
                    </a:lnTo>
                    <a:lnTo>
                      <a:pt x="19" y="65"/>
                    </a:lnTo>
                    <a:lnTo>
                      <a:pt x="21" y="66"/>
                    </a:lnTo>
                    <a:lnTo>
                      <a:pt x="24" y="68"/>
                    </a:lnTo>
                    <a:lnTo>
                      <a:pt x="25" y="70"/>
                    </a:lnTo>
                    <a:lnTo>
                      <a:pt x="29" y="71"/>
                    </a:lnTo>
                    <a:lnTo>
                      <a:pt x="32" y="71"/>
                    </a:lnTo>
                    <a:lnTo>
                      <a:pt x="33" y="73"/>
                    </a:lnTo>
                    <a:lnTo>
                      <a:pt x="36" y="75"/>
                    </a:lnTo>
                    <a:lnTo>
                      <a:pt x="38" y="77"/>
                    </a:lnTo>
                    <a:lnTo>
                      <a:pt x="41" y="75"/>
                    </a:lnTo>
                    <a:lnTo>
                      <a:pt x="43" y="73"/>
                    </a:lnTo>
                    <a:lnTo>
                      <a:pt x="43" y="70"/>
                    </a:lnTo>
                    <a:lnTo>
                      <a:pt x="43" y="66"/>
                    </a:lnTo>
                    <a:lnTo>
                      <a:pt x="43" y="63"/>
                    </a:lnTo>
                    <a:lnTo>
                      <a:pt x="41" y="58"/>
                    </a:lnTo>
                    <a:lnTo>
                      <a:pt x="41" y="55"/>
                    </a:lnTo>
                    <a:lnTo>
                      <a:pt x="39" y="51"/>
                    </a:lnTo>
                    <a:lnTo>
                      <a:pt x="39" y="46"/>
                    </a:lnTo>
                    <a:lnTo>
                      <a:pt x="43" y="48"/>
                    </a:lnTo>
                    <a:lnTo>
                      <a:pt x="44" y="49"/>
                    </a:lnTo>
                    <a:lnTo>
                      <a:pt x="46" y="51"/>
                    </a:lnTo>
                    <a:lnTo>
                      <a:pt x="47" y="53"/>
                    </a:lnTo>
                    <a:lnTo>
                      <a:pt x="49" y="55"/>
                    </a:lnTo>
                    <a:lnTo>
                      <a:pt x="50" y="58"/>
                    </a:lnTo>
                    <a:lnTo>
                      <a:pt x="54" y="60"/>
                    </a:lnTo>
                    <a:lnTo>
                      <a:pt x="57" y="61"/>
                    </a:lnTo>
                    <a:lnTo>
                      <a:pt x="60" y="60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4" y="66"/>
                    </a:lnTo>
                    <a:lnTo>
                      <a:pt x="66" y="68"/>
                    </a:lnTo>
                    <a:lnTo>
                      <a:pt x="68" y="70"/>
                    </a:lnTo>
                    <a:lnTo>
                      <a:pt x="69" y="71"/>
                    </a:lnTo>
                    <a:lnTo>
                      <a:pt x="72" y="71"/>
                    </a:lnTo>
                    <a:lnTo>
                      <a:pt x="74" y="70"/>
                    </a:lnTo>
                    <a:lnTo>
                      <a:pt x="74" y="66"/>
                    </a:lnTo>
                    <a:lnTo>
                      <a:pt x="74" y="65"/>
                    </a:lnTo>
                    <a:lnTo>
                      <a:pt x="72" y="63"/>
                    </a:lnTo>
                    <a:lnTo>
                      <a:pt x="71" y="61"/>
                    </a:lnTo>
                    <a:lnTo>
                      <a:pt x="71" y="60"/>
                    </a:lnTo>
                    <a:lnTo>
                      <a:pt x="69" y="58"/>
                    </a:lnTo>
                    <a:lnTo>
                      <a:pt x="68" y="56"/>
                    </a:lnTo>
                    <a:lnTo>
                      <a:pt x="68" y="55"/>
                    </a:lnTo>
                    <a:lnTo>
                      <a:pt x="66" y="51"/>
                    </a:lnTo>
                    <a:lnTo>
                      <a:pt x="66" y="49"/>
                    </a:lnTo>
                    <a:lnTo>
                      <a:pt x="66" y="48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6" y="39"/>
                    </a:lnTo>
                    <a:lnTo>
                      <a:pt x="66" y="36"/>
                    </a:lnTo>
                    <a:lnTo>
                      <a:pt x="64" y="31"/>
                    </a:lnTo>
                    <a:lnTo>
                      <a:pt x="66" y="26"/>
                    </a:lnTo>
                    <a:lnTo>
                      <a:pt x="66" y="21"/>
                    </a:lnTo>
                    <a:lnTo>
                      <a:pt x="66" y="16"/>
                    </a:lnTo>
                    <a:lnTo>
                      <a:pt x="68" y="11"/>
                    </a:lnTo>
                    <a:lnTo>
                      <a:pt x="69" y="5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2" y="7"/>
                    </a:lnTo>
                    <a:lnTo>
                      <a:pt x="72" y="9"/>
                    </a:lnTo>
                    <a:lnTo>
                      <a:pt x="72" y="11"/>
                    </a:lnTo>
                    <a:lnTo>
                      <a:pt x="72" y="14"/>
                    </a:lnTo>
                    <a:lnTo>
                      <a:pt x="72" y="16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1" y="22"/>
                    </a:lnTo>
                    <a:lnTo>
                      <a:pt x="69" y="24"/>
                    </a:lnTo>
                    <a:lnTo>
                      <a:pt x="69" y="27"/>
                    </a:lnTo>
                    <a:lnTo>
                      <a:pt x="68" y="29"/>
                    </a:lnTo>
                    <a:lnTo>
                      <a:pt x="72" y="31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82" y="31"/>
                    </a:lnTo>
                    <a:lnTo>
                      <a:pt x="88" y="29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0" y="39"/>
                    </a:lnTo>
                    <a:lnTo>
                      <a:pt x="90" y="41"/>
                    </a:lnTo>
                    <a:lnTo>
                      <a:pt x="90" y="44"/>
                    </a:lnTo>
                    <a:lnTo>
                      <a:pt x="88" y="48"/>
                    </a:lnTo>
                    <a:lnTo>
                      <a:pt x="86" y="49"/>
                    </a:lnTo>
                    <a:lnTo>
                      <a:pt x="85" y="53"/>
                    </a:lnTo>
                    <a:lnTo>
                      <a:pt x="83" y="55"/>
                    </a:lnTo>
                    <a:lnTo>
                      <a:pt x="82" y="58"/>
                    </a:lnTo>
                    <a:lnTo>
                      <a:pt x="80" y="61"/>
                    </a:lnTo>
                    <a:lnTo>
                      <a:pt x="79" y="65"/>
                    </a:lnTo>
                    <a:lnTo>
                      <a:pt x="79" y="68"/>
                    </a:lnTo>
                    <a:lnTo>
                      <a:pt x="80" y="70"/>
                    </a:lnTo>
                    <a:lnTo>
                      <a:pt x="82" y="73"/>
                    </a:lnTo>
                    <a:lnTo>
                      <a:pt x="83" y="77"/>
                    </a:lnTo>
                    <a:lnTo>
                      <a:pt x="85" y="80"/>
                    </a:lnTo>
                    <a:lnTo>
                      <a:pt x="86" y="83"/>
                    </a:lnTo>
                    <a:lnTo>
                      <a:pt x="88" y="87"/>
                    </a:lnTo>
                    <a:lnTo>
                      <a:pt x="90" y="88"/>
                    </a:lnTo>
                    <a:lnTo>
                      <a:pt x="93" y="88"/>
                    </a:lnTo>
                    <a:lnTo>
                      <a:pt x="91" y="87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88" y="78"/>
                    </a:lnTo>
                    <a:lnTo>
                      <a:pt x="86" y="77"/>
                    </a:lnTo>
                    <a:lnTo>
                      <a:pt x="85" y="73"/>
                    </a:lnTo>
                    <a:lnTo>
                      <a:pt x="85" y="70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5" y="61"/>
                    </a:lnTo>
                    <a:lnTo>
                      <a:pt x="86" y="60"/>
                    </a:lnTo>
                    <a:lnTo>
                      <a:pt x="86" y="56"/>
                    </a:lnTo>
                    <a:lnTo>
                      <a:pt x="88" y="55"/>
                    </a:lnTo>
                    <a:lnTo>
                      <a:pt x="90" y="51"/>
                    </a:lnTo>
                    <a:lnTo>
                      <a:pt x="91" y="48"/>
                    </a:lnTo>
                    <a:lnTo>
                      <a:pt x="93" y="44"/>
                    </a:lnTo>
                    <a:lnTo>
                      <a:pt x="94" y="41"/>
                    </a:lnTo>
                    <a:lnTo>
                      <a:pt x="94" y="39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3" y="26"/>
                    </a:lnTo>
                    <a:lnTo>
                      <a:pt x="93" y="24"/>
                    </a:lnTo>
                    <a:lnTo>
                      <a:pt x="93" y="22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6" y="16"/>
                    </a:lnTo>
                    <a:lnTo>
                      <a:pt x="96" y="14"/>
                    </a:lnTo>
                    <a:lnTo>
                      <a:pt x="96" y="11"/>
                    </a:lnTo>
                    <a:lnTo>
                      <a:pt x="97" y="9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100" y="9"/>
                    </a:lnTo>
                    <a:lnTo>
                      <a:pt x="100" y="11"/>
                    </a:lnTo>
                    <a:lnTo>
                      <a:pt x="100" y="12"/>
                    </a:lnTo>
                    <a:lnTo>
                      <a:pt x="107" y="17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4"/>
                    </a:lnTo>
                    <a:lnTo>
                      <a:pt x="107" y="26"/>
                    </a:lnTo>
                    <a:lnTo>
                      <a:pt x="107" y="29"/>
                    </a:lnTo>
                    <a:lnTo>
                      <a:pt x="107" y="31"/>
                    </a:lnTo>
                    <a:lnTo>
                      <a:pt x="107" y="34"/>
                    </a:lnTo>
                    <a:lnTo>
                      <a:pt x="107" y="36"/>
                    </a:lnTo>
                    <a:lnTo>
                      <a:pt x="108" y="38"/>
                    </a:lnTo>
                    <a:lnTo>
                      <a:pt x="110" y="39"/>
                    </a:lnTo>
                    <a:lnTo>
                      <a:pt x="110" y="41"/>
                    </a:lnTo>
                    <a:lnTo>
                      <a:pt x="110" y="43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1" y="51"/>
                    </a:lnTo>
                    <a:lnTo>
                      <a:pt x="113" y="51"/>
                    </a:lnTo>
                    <a:lnTo>
                      <a:pt x="115" y="49"/>
                    </a:lnTo>
                    <a:lnTo>
                      <a:pt x="115" y="48"/>
                    </a:lnTo>
                    <a:lnTo>
                      <a:pt x="113" y="46"/>
                    </a:lnTo>
                    <a:lnTo>
                      <a:pt x="113" y="44"/>
                    </a:lnTo>
                    <a:lnTo>
                      <a:pt x="111" y="43"/>
                    </a:lnTo>
                    <a:lnTo>
                      <a:pt x="111" y="41"/>
                    </a:lnTo>
                    <a:lnTo>
                      <a:pt x="115" y="39"/>
                    </a:lnTo>
                    <a:lnTo>
                      <a:pt x="116" y="38"/>
                    </a:lnTo>
                    <a:lnTo>
                      <a:pt x="118" y="36"/>
                    </a:lnTo>
                    <a:lnTo>
                      <a:pt x="119" y="34"/>
                    </a:lnTo>
                    <a:lnTo>
                      <a:pt x="122" y="33"/>
                    </a:lnTo>
                    <a:lnTo>
                      <a:pt x="124" y="31"/>
                    </a:lnTo>
                    <a:lnTo>
                      <a:pt x="125" y="29"/>
                    </a:lnTo>
                    <a:lnTo>
                      <a:pt x="129" y="27"/>
                    </a:lnTo>
                    <a:lnTo>
                      <a:pt x="135" y="27"/>
                    </a:lnTo>
                    <a:lnTo>
                      <a:pt x="135" y="31"/>
                    </a:lnTo>
                    <a:lnTo>
                      <a:pt x="135" y="33"/>
                    </a:lnTo>
                    <a:lnTo>
                      <a:pt x="135" y="34"/>
                    </a:lnTo>
                    <a:lnTo>
                      <a:pt x="135" y="36"/>
                    </a:lnTo>
                    <a:lnTo>
                      <a:pt x="135" y="39"/>
                    </a:lnTo>
                    <a:lnTo>
                      <a:pt x="133" y="41"/>
                    </a:lnTo>
                    <a:lnTo>
                      <a:pt x="133" y="43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29" y="51"/>
                    </a:lnTo>
                    <a:lnTo>
                      <a:pt x="129" y="53"/>
                    </a:lnTo>
                    <a:lnTo>
                      <a:pt x="127" y="55"/>
                    </a:lnTo>
                    <a:lnTo>
                      <a:pt x="127" y="60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2" y="61"/>
                    </a:lnTo>
                    <a:lnTo>
                      <a:pt x="133" y="60"/>
                    </a:lnTo>
                    <a:lnTo>
                      <a:pt x="135" y="60"/>
                    </a:lnTo>
                    <a:lnTo>
                      <a:pt x="136" y="60"/>
                    </a:lnTo>
                    <a:lnTo>
                      <a:pt x="143" y="65"/>
                    </a:lnTo>
                    <a:lnTo>
                      <a:pt x="144" y="65"/>
                    </a:lnTo>
                    <a:lnTo>
                      <a:pt x="143" y="60"/>
                    </a:lnTo>
                    <a:lnTo>
                      <a:pt x="144" y="60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7" y="58"/>
                    </a:lnTo>
                    <a:lnTo>
                      <a:pt x="149" y="58"/>
                    </a:lnTo>
                    <a:lnTo>
                      <a:pt x="151" y="58"/>
                    </a:lnTo>
                    <a:lnTo>
                      <a:pt x="152" y="58"/>
                    </a:lnTo>
                    <a:lnTo>
                      <a:pt x="151" y="60"/>
                    </a:lnTo>
                    <a:lnTo>
                      <a:pt x="149" y="63"/>
                    </a:lnTo>
                    <a:lnTo>
                      <a:pt x="146" y="66"/>
                    </a:lnTo>
                    <a:lnTo>
                      <a:pt x="144" y="70"/>
                    </a:lnTo>
                    <a:lnTo>
                      <a:pt x="143" y="73"/>
                    </a:lnTo>
                    <a:lnTo>
                      <a:pt x="140" y="77"/>
                    </a:lnTo>
                    <a:lnTo>
                      <a:pt x="138" y="80"/>
                    </a:lnTo>
                    <a:lnTo>
                      <a:pt x="136" y="83"/>
                    </a:lnTo>
                    <a:lnTo>
                      <a:pt x="140" y="87"/>
                    </a:lnTo>
                    <a:lnTo>
                      <a:pt x="144" y="87"/>
                    </a:lnTo>
                    <a:lnTo>
                      <a:pt x="149" y="85"/>
                    </a:lnTo>
                    <a:lnTo>
                      <a:pt x="154" y="85"/>
                    </a:lnTo>
                    <a:lnTo>
                      <a:pt x="158" y="83"/>
                    </a:lnTo>
                    <a:lnTo>
                      <a:pt x="163" y="82"/>
                    </a:lnTo>
                    <a:lnTo>
                      <a:pt x="168" y="82"/>
                    </a:lnTo>
                    <a:lnTo>
                      <a:pt x="172" y="83"/>
                    </a:lnTo>
                    <a:lnTo>
                      <a:pt x="179" y="85"/>
                    </a:lnTo>
                    <a:lnTo>
                      <a:pt x="180" y="88"/>
                    </a:lnTo>
                    <a:lnTo>
                      <a:pt x="179" y="90"/>
                    </a:lnTo>
                    <a:lnTo>
                      <a:pt x="179" y="92"/>
                    </a:lnTo>
                    <a:lnTo>
                      <a:pt x="177" y="94"/>
                    </a:lnTo>
                    <a:lnTo>
                      <a:pt x="176" y="95"/>
                    </a:lnTo>
                    <a:lnTo>
                      <a:pt x="174" y="97"/>
                    </a:lnTo>
                    <a:lnTo>
                      <a:pt x="172" y="99"/>
                    </a:lnTo>
                    <a:lnTo>
                      <a:pt x="171" y="100"/>
                    </a:lnTo>
                    <a:lnTo>
                      <a:pt x="169" y="100"/>
                    </a:lnTo>
                    <a:lnTo>
                      <a:pt x="166" y="102"/>
                    </a:lnTo>
                    <a:lnTo>
                      <a:pt x="165" y="104"/>
                    </a:lnTo>
                    <a:lnTo>
                      <a:pt x="161" y="104"/>
                    </a:lnTo>
                    <a:lnTo>
                      <a:pt x="158" y="105"/>
                    </a:lnTo>
                    <a:lnTo>
                      <a:pt x="155" y="105"/>
                    </a:lnTo>
                    <a:lnTo>
                      <a:pt x="154" y="107"/>
                    </a:lnTo>
                    <a:lnTo>
                      <a:pt x="151" y="109"/>
                    </a:lnTo>
                    <a:lnTo>
                      <a:pt x="151" y="117"/>
                    </a:lnTo>
                    <a:lnTo>
                      <a:pt x="152" y="119"/>
                    </a:lnTo>
                    <a:lnTo>
                      <a:pt x="155" y="122"/>
                    </a:lnTo>
                    <a:lnTo>
                      <a:pt x="157" y="126"/>
                    </a:lnTo>
                    <a:lnTo>
                      <a:pt x="160" y="129"/>
                    </a:lnTo>
                    <a:lnTo>
                      <a:pt x="161" y="134"/>
                    </a:lnTo>
                    <a:lnTo>
                      <a:pt x="165" y="138"/>
                    </a:lnTo>
                    <a:lnTo>
                      <a:pt x="166" y="143"/>
                    </a:lnTo>
                    <a:lnTo>
                      <a:pt x="169" y="146"/>
                    </a:lnTo>
                    <a:lnTo>
                      <a:pt x="166" y="149"/>
                    </a:lnTo>
                    <a:lnTo>
                      <a:pt x="168" y="154"/>
                    </a:lnTo>
                    <a:lnTo>
                      <a:pt x="168" y="161"/>
                    </a:lnTo>
                    <a:lnTo>
                      <a:pt x="169" y="168"/>
                    </a:lnTo>
                    <a:lnTo>
                      <a:pt x="171" y="175"/>
                    </a:lnTo>
                    <a:lnTo>
                      <a:pt x="172" y="182"/>
                    </a:lnTo>
                    <a:lnTo>
                      <a:pt x="174" y="188"/>
                    </a:lnTo>
                    <a:lnTo>
                      <a:pt x="176" y="195"/>
                    </a:lnTo>
                    <a:lnTo>
                      <a:pt x="177" y="202"/>
                    </a:lnTo>
                    <a:lnTo>
                      <a:pt x="177" y="212"/>
                    </a:lnTo>
                    <a:lnTo>
                      <a:pt x="172" y="209"/>
                    </a:lnTo>
                    <a:lnTo>
                      <a:pt x="168" y="204"/>
                    </a:lnTo>
                    <a:lnTo>
                      <a:pt x="163" y="200"/>
                    </a:lnTo>
                    <a:lnTo>
                      <a:pt x="158" y="195"/>
                    </a:lnTo>
                    <a:lnTo>
                      <a:pt x="154" y="192"/>
                    </a:lnTo>
                    <a:lnTo>
                      <a:pt x="147" y="187"/>
                    </a:lnTo>
                    <a:lnTo>
                      <a:pt x="143" y="183"/>
                    </a:lnTo>
                    <a:lnTo>
                      <a:pt x="138" y="178"/>
                    </a:lnTo>
                    <a:lnTo>
                      <a:pt x="130" y="178"/>
                    </a:lnTo>
                    <a:lnTo>
                      <a:pt x="130" y="180"/>
                    </a:lnTo>
                    <a:lnTo>
                      <a:pt x="130" y="182"/>
                    </a:lnTo>
                    <a:lnTo>
                      <a:pt x="130" y="183"/>
                    </a:lnTo>
                    <a:lnTo>
                      <a:pt x="130" y="185"/>
                    </a:lnTo>
                    <a:lnTo>
                      <a:pt x="130" y="187"/>
                    </a:lnTo>
                    <a:lnTo>
                      <a:pt x="130" y="188"/>
                    </a:lnTo>
                    <a:lnTo>
                      <a:pt x="132" y="193"/>
                    </a:lnTo>
                    <a:lnTo>
                      <a:pt x="132" y="200"/>
                    </a:lnTo>
                    <a:lnTo>
                      <a:pt x="132" y="207"/>
                    </a:lnTo>
                    <a:lnTo>
                      <a:pt x="133" y="214"/>
                    </a:lnTo>
                    <a:lnTo>
                      <a:pt x="133" y="221"/>
                    </a:lnTo>
                    <a:lnTo>
                      <a:pt x="133" y="229"/>
                    </a:lnTo>
                    <a:lnTo>
                      <a:pt x="133" y="236"/>
                    </a:lnTo>
                    <a:lnTo>
                      <a:pt x="133" y="243"/>
                    </a:lnTo>
                    <a:lnTo>
                      <a:pt x="130" y="241"/>
                    </a:lnTo>
                    <a:lnTo>
                      <a:pt x="127" y="237"/>
                    </a:lnTo>
                    <a:lnTo>
                      <a:pt x="124" y="234"/>
                    </a:lnTo>
                    <a:lnTo>
                      <a:pt x="121" y="231"/>
                    </a:lnTo>
                    <a:lnTo>
                      <a:pt x="118" y="227"/>
                    </a:lnTo>
                    <a:lnTo>
                      <a:pt x="115" y="224"/>
                    </a:lnTo>
                    <a:lnTo>
                      <a:pt x="110" y="221"/>
                    </a:lnTo>
                    <a:lnTo>
                      <a:pt x="107" y="219"/>
                    </a:lnTo>
                    <a:lnTo>
                      <a:pt x="104" y="221"/>
                    </a:lnTo>
                    <a:lnTo>
                      <a:pt x="102" y="224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9" y="232"/>
                    </a:lnTo>
                    <a:lnTo>
                      <a:pt x="97" y="236"/>
                    </a:lnTo>
                    <a:lnTo>
                      <a:pt x="96" y="239"/>
                    </a:lnTo>
                    <a:lnTo>
                      <a:pt x="94" y="243"/>
                    </a:lnTo>
                    <a:lnTo>
                      <a:pt x="88" y="237"/>
                    </a:lnTo>
                    <a:lnTo>
                      <a:pt x="85" y="239"/>
                    </a:lnTo>
                    <a:lnTo>
                      <a:pt x="83" y="241"/>
                    </a:lnTo>
                    <a:lnTo>
                      <a:pt x="82" y="243"/>
                    </a:lnTo>
                    <a:lnTo>
                      <a:pt x="80" y="244"/>
                    </a:lnTo>
                    <a:lnTo>
                      <a:pt x="79" y="246"/>
                    </a:lnTo>
                    <a:lnTo>
                      <a:pt x="77" y="248"/>
                    </a:lnTo>
                    <a:lnTo>
                      <a:pt x="75" y="249"/>
                    </a:lnTo>
                    <a:lnTo>
                      <a:pt x="72" y="251"/>
                    </a:lnTo>
                    <a:lnTo>
                      <a:pt x="69" y="253"/>
                    </a:lnTo>
                    <a:lnTo>
                      <a:pt x="68" y="2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1" name="Freeform 265"/>
              <p:cNvSpPr>
                <a:spLocks/>
              </p:cNvSpPr>
              <p:nvPr/>
            </p:nvSpPr>
            <p:spPr bwMode="auto">
              <a:xfrm>
                <a:off x="3812" y="1927"/>
                <a:ext cx="12" cy="3"/>
              </a:xfrm>
              <a:custGeom>
                <a:avLst/>
                <a:gdLst>
                  <a:gd name="T0" fmla="*/ 11 w 12"/>
                  <a:gd name="T1" fmla="*/ 3 h 3"/>
                  <a:gd name="T2" fmla="*/ 11 w 12"/>
                  <a:gd name="T3" fmla="*/ 3 h 3"/>
                  <a:gd name="T4" fmla="*/ 9 w 12"/>
                  <a:gd name="T5" fmla="*/ 3 h 3"/>
                  <a:gd name="T6" fmla="*/ 8 w 12"/>
                  <a:gd name="T7" fmla="*/ 3 h 3"/>
                  <a:gd name="T8" fmla="*/ 6 w 12"/>
                  <a:gd name="T9" fmla="*/ 3 h 3"/>
                  <a:gd name="T10" fmla="*/ 4 w 12"/>
                  <a:gd name="T11" fmla="*/ 3 h 3"/>
                  <a:gd name="T12" fmla="*/ 4 w 12"/>
                  <a:gd name="T13" fmla="*/ 3 h 3"/>
                  <a:gd name="T14" fmla="*/ 3 w 12"/>
                  <a:gd name="T15" fmla="*/ 3 h 3"/>
                  <a:gd name="T16" fmla="*/ 1 w 12"/>
                  <a:gd name="T17" fmla="*/ 3 h 3"/>
                  <a:gd name="T18" fmla="*/ 0 w 12"/>
                  <a:gd name="T19" fmla="*/ 0 h 3"/>
                  <a:gd name="T20" fmla="*/ 1 w 12"/>
                  <a:gd name="T21" fmla="*/ 0 h 3"/>
                  <a:gd name="T22" fmla="*/ 3 w 12"/>
                  <a:gd name="T23" fmla="*/ 0 h 3"/>
                  <a:gd name="T24" fmla="*/ 4 w 12"/>
                  <a:gd name="T25" fmla="*/ 0 h 3"/>
                  <a:gd name="T26" fmla="*/ 6 w 12"/>
                  <a:gd name="T27" fmla="*/ 0 h 3"/>
                  <a:gd name="T28" fmla="*/ 8 w 12"/>
                  <a:gd name="T29" fmla="*/ 2 h 3"/>
                  <a:gd name="T30" fmla="*/ 9 w 12"/>
                  <a:gd name="T31" fmla="*/ 2 h 3"/>
                  <a:gd name="T32" fmla="*/ 11 w 12"/>
                  <a:gd name="T33" fmla="*/ 2 h 3"/>
                  <a:gd name="T34" fmla="*/ 12 w 12"/>
                  <a:gd name="T35" fmla="*/ 3 h 3"/>
                  <a:gd name="T36" fmla="*/ 11 w 12"/>
                  <a:gd name="T37" fmla="*/ 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3"/>
                  <a:gd name="T59" fmla="*/ 12 w 12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3">
                    <a:moveTo>
                      <a:pt x="11" y="3"/>
                    </a:move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2" name="Freeform 266"/>
              <p:cNvSpPr>
                <a:spLocks/>
              </p:cNvSpPr>
              <p:nvPr/>
            </p:nvSpPr>
            <p:spPr bwMode="auto">
              <a:xfrm>
                <a:off x="3812" y="1927"/>
                <a:ext cx="12" cy="3"/>
              </a:xfrm>
              <a:custGeom>
                <a:avLst/>
                <a:gdLst>
                  <a:gd name="T0" fmla="*/ 11 w 12"/>
                  <a:gd name="T1" fmla="*/ 3 h 3"/>
                  <a:gd name="T2" fmla="*/ 11 w 12"/>
                  <a:gd name="T3" fmla="*/ 3 h 3"/>
                  <a:gd name="T4" fmla="*/ 9 w 12"/>
                  <a:gd name="T5" fmla="*/ 3 h 3"/>
                  <a:gd name="T6" fmla="*/ 8 w 12"/>
                  <a:gd name="T7" fmla="*/ 3 h 3"/>
                  <a:gd name="T8" fmla="*/ 6 w 12"/>
                  <a:gd name="T9" fmla="*/ 3 h 3"/>
                  <a:gd name="T10" fmla="*/ 4 w 12"/>
                  <a:gd name="T11" fmla="*/ 3 h 3"/>
                  <a:gd name="T12" fmla="*/ 4 w 12"/>
                  <a:gd name="T13" fmla="*/ 3 h 3"/>
                  <a:gd name="T14" fmla="*/ 3 w 12"/>
                  <a:gd name="T15" fmla="*/ 3 h 3"/>
                  <a:gd name="T16" fmla="*/ 1 w 12"/>
                  <a:gd name="T17" fmla="*/ 3 h 3"/>
                  <a:gd name="T18" fmla="*/ 0 w 12"/>
                  <a:gd name="T19" fmla="*/ 0 h 3"/>
                  <a:gd name="T20" fmla="*/ 1 w 12"/>
                  <a:gd name="T21" fmla="*/ 0 h 3"/>
                  <a:gd name="T22" fmla="*/ 3 w 12"/>
                  <a:gd name="T23" fmla="*/ 0 h 3"/>
                  <a:gd name="T24" fmla="*/ 4 w 12"/>
                  <a:gd name="T25" fmla="*/ 0 h 3"/>
                  <a:gd name="T26" fmla="*/ 6 w 12"/>
                  <a:gd name="T27" fmla="*/ 0 h 3"/>
                  <a:gd name="T28" fmla="*/ 8 w 12"/>
                  <a:gd name="T29" fmla="*/ 2 h 3"/>
                  <a:gd name="T30" fmla="*/ 9 w 12"/>
                  <a:gd name="T31" fmla="*/ 2 h 3"/>
                  <a:gd name="T32" fmla="*/ 11 w 12"/>
                  <a:gd name="T33" fmla="*/ 2 h 3"/>
                  <a:gd name="T34" fmla="*/ 12 w 12"/>
                  <a:gd name="T35" fmla="*/ 3 h 3"/>
                  <a:gd name="T36" fmla="*/ 11 w 12"/>
                  <a:gd name="T37" fmla="*/ 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3"/>
                  <a:gd name="T59" fmla="*/ 12 w 12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3">
                    <a:moveTo>
                      <a:pt x="11" y="3"/>
                    </a:move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1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3" name="Freeform 267"/>
              <p:cNvSpPr>
                <a:spLocks/>
              </p:cNvSpPr>
              <p:nvPr/>
            </p:nvSpPr>
            <p:spPr bwMode="auto">
              <a:xfrm>
                <a:off x="4947" y="1920"/>
                <a:ext cx="11" cy="10"/>
              </a:xfrm>
              <a:custGeom>
                <a:avLst/>
                <a:gdLst>
                  <a:gd name="T0" fmla="*/ 11 w 11"/>
                  <a:gd name="T1" fmla="*/ 10 h 10"/>
                  <a:gd name="T2" fmla="*/ 11 w 11"/>
                  <a:gd name="T3" fmla="*/ 9 h 10"/>
                  <a:gd name="T4" fmla="*/ 10 w 11"/>
                  <a:gd name="T5" fmla="*/ 9 h 10"/>
                  <a:gd name="T6" fmla="*/ 8 w 11"/>
                  <a:gd name="T7" fmla="*/ 7 h 10"/>
                  <a:gd name="T8" fmla="*/ 7 w 11"/>
                  <a:gd name="T9" fmla="*/ 7 h 10"/>
                  <a:gd name="T10" fmla="*/ 5 w 11"/>
                  <a:gd name="T11" fmla="*/ 5 h 10"/>
                  <a:gd name="T12" fmla="*/ 3 w 11"/>
                  <a:gd name="T13" fmla="*/ 4 h 10"/>
                  <a:gd name="T14" fmla="*/ 2 w 11"/>
                  <a:gd name="T15" fmla="*/ 4 h 10"/>
                  <a:gd name="T16" fmla="*/ 0 w 11"/>
                  <a:gd name="T17" fmla="*/ 2 h 10"/>
                  <a:gd name="T18" fmla="*/ 0 w 11"/>
                  <a:gd name="T19" fmla="*/ 0 h 10"/>
                  <a:gd name="T20" fmla="*/ 2 w 11"/>
                  <a:gd name="T21" fmla="*/ 0 h 10"/>
                  <a:gd name="T22" fmla="*/ 3 w 11"/>
                  <a:gd name="T23" fmla="*/ 2 h 10"/>
                  <a:gd name="T24" fmla="*/ 5 w 11"/>
                  <a:gd name="T25" fmla="*/ 2 h 10"/>
                  <a:gd name="T26" fmla="*/ 7 w 11"/>
                  <a:gd name="T27" fmla="*/ 4 h 10"/>
                  <a:gd name="T28" fmla="*/ 8 w 11"/>
                  <a:gd name="T29" fmla="*/ 5 h 10"/>
                  <a:gd name="T30" fmla="*/ 10 w 11"/>
                  <a:gd name="T31" fmla="*/ 7 h 10"/>
                  <a:gd name="T32" fmla="*/ 11 w 11"/>
                  <a:gd name="T33" fmla="*/ 9 h 10"/>
                  <a:gd name="T34" fmla="*/ 11 w 11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0"/>
                  <a:gd name="T56" fmla="*/ 11 w 11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0">
                    <a:moveTo>
                      <a:pt x="11" y="10"/>
                    </a:moveTo>
                    <a:lnTo>
                      <a:pt x="11" y="9"/>
                    </a:lnTo>
                    <a:lnTo>
                      <a:pt x="10" y="9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4" name="Freeform 268"/>
              <p:cNvSpPr>
                <a:spLocks/>
              </p:cNvSpPr>
              <p:nvPr/>
            </p:nvSpPr>
            <p:spPr bwMode="auto">
              <a:xfrm>
                <a:off x="4947" y="1920"/>
                <a:ext cx="11" cy="10"/>
              </a:xfrm>
              <a:custGeom>
                <a:avLst/>
                <a:gdLst>
                  <a:gd name="T0" fmla="*/ 11 w 11"/>
                  <a:gd name="T1" fmla="*/ 10 h 10"/>
                  <a:gd name="T2" fmla="*/ 11 w 11"/>
                  <a:gd name="T3" fmla="*/ 9 h 10"/>
                  <a:gd name="T4" fmla="*/ 10 w 11"/>
                  <a:gd name="T5" fmla="*/ 9 h 10"/>
                  <a:gd name="T6" fmla="*/ 8 w 11"/>
                  <a:gd name="T7" fmla="*/ 7 h 10"/>
                  <a:gd name="T8" fmla="*/ 7 w 11"/>
                  <a:gd name="T9" fmla="*/ 7 h 10"/>
                  <a:gd name="T10" fmla="*/ 5 w 11"/>
                  <a:gd name="T11" fmla="*/ 5 h 10"/>
                  <a:gd name="T12" fmla="*/ 3 w 11"/>
                  <a:gd name="T13" fmla="*/ 4 h 10"/>
                  <a:gd name="T14" fmla="*/ 2 w 11"/>
                  <a:gd name="T15" fmla="*/ 4 h 10"/>
                  <a:gd name="T16" fmla="*/ 0 w 11"/>
                  <a:gd name="T17" fmla="*/ 2 h 10"/>
                  <a:gd name="T18" fmla="*/ 0 w 11"/>
                  <a:gd name="T19" fmla="*/ 0 h 10"/>
                  <a:gd name="T20" fmla="*/ 2 w 11"/>
                  <a:gd name="T21" fmla="*/ 0 h 10"/>
                  <a:gd name="T22" fmla="*/ 3 w 11"/>
                  <a:gd name="T23" fmla="*/ 2 h 10"/>
                  <a:gd name="T24" fmla="*/ 5 w 11"/>
                  <a:gd name="T25" fmla="*/ 2 h 10"/>
                  <a:gd name="T26" fmla="*/ 7 w 11"/>
                  <a:gd name="T27" fmla="*/ 4 h 10"/>
                  <a:gd name="T28" fmla="*/ 8 w 11"/>
                  <a:gd name="T29" fmla="*/ 5 h 10"/>
                  <a:gd name="T30" fmla="*/ 10 w 11"/>
                  <a:gd name="T31" fmla="*/ 7 h 10"/>
                  <a:gd name="T32" fmla="*/ 11 w 11"/>
                  <a:gd name="T33" fmla="*/ 9 h 10"/>
                  <a:gd name="T34" fmla="*/ 11 w 11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0"/>
                  <a:gd name="T56" fmla="*/ 11 w 11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0">
                    <a:moveTo>
                      <a:pt x="11" y="10"/>
                    </a:moveTo>
                    <a:lnTo>
                      <a:pt x="11" y="9"/>
                    </a:lnTo>
                    <a:lnTo>
                      <a:pt x="10" y="9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1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5" name="Freeform 269"/>
              <p:cNvSpPr>
                <a:spLocks/>
              </p:cNvSpPr>
              <p:nvPr/>
            </p:nvSpPr>
            <p:spPr bwMode="auto">
              <a:xfrm>
                <a:off x="4944" y="192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6" name="Freeform 270"/>
              <p:cNvSpPr>
                <a:spLocks/>
              </p:cNvSpPr>
              <p:nvPr/>
            </p:nvSpPr>
            <p:spPr bwMode="auto">
              <a:xfrm>
                <a:off x="4944" y="192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7" name="Freeform 271"/>
              <p:cNvSpPr>
                <a:spLocks/>
              </p:cNvSpPr>
              <p:nvPr/>
            </p:nvSpPr>
            <p:spPr bwMode="auto">
              <a:xfrm>
                <a:off x="4380" y="19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8" name="Freeform 272"/>
              <p:cNvSpPr>
                <a:spLocks/>
              </p:cNvSpPr>
              <p:nvPr/>
            </p:nvSpPr>
            <p:spPr bwMode="auto">
              <a:xfrm>
                <a:off x="4380" y="19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9" name="Freeform 273"/>
              <p:cNvSpPr>
                <a:spLocks/>
              </p:cNvSpPr>
              <p:nvPr/>
            </p:nvSpPr>
            <p:spPr bwMode="auto">
              <a:xfrm>
                <a:off x="5101" y="1910"/>
                <a:ext cx="11" cy="17"/>
              </a:xfrm>
              <a:custGeom>
                <a:avLst/>
                <a:gdLst>
                  <a:gd name="T0" fmla="*/ 7 w 11"/>
                  <a:gd name="T1" fmla="*/ 17 h 17"/>
                  <a:gd name="T2" fmla="*/ 4 w 11"/>
                  <a:gd name="T3" fmla="*/ 15 h 17"/>
                  <a:gd name="T4" fmla="*/ 3 w 11"/>
                  <a:gd name="T5" fmla="*/ 14 h 17"/>
                  <a:gd name="T6" fmla="*/ 3 w 11"/>
                  <a:gd name="T7" fmla="*/ 14 h 17"/>
                  <a:gd name="T8" fmla="*/ 3 w 11"/>
                  <a:gd name="T9" fmla="*/ 12 h 17"/>
                  <a:gd name="T10" fmla="*/ 1 w 11"/>
                  <a:gd name="T11" fmla="*/ 10 h 17"/>
                  <a:gd name="T12" fmla="*/ 1 w 11"/>
                  <a:gd name="T13" fmla="*/ 8 h 17"/>
                  <a:gd name="T14" fmla="*/ 1 w 11"/>
                  <a:gd name="T15" fmla="*/ 7 h 17"/>
                  <a:gd name="T16" fmla="*/ 0 w 11"/>
                  <a:gd name="T17" fmla="*/ 5 h 17"/>
                  <a:gd name="T18" fmla="*/ 0 w 11"/>
                  <a:gd name="T19" fmla="*/ 3 h 17"/>
                  <a:gd name="T20" fmla="*/ 1 w 11"/>
                  <a:gd name="T21" fmla="*/ 0 h 17"/>
                  <a:gd name="T22" fmla="*/ 4 w 11"/>
                  <a:gd name="T23" fmla="*/ 2 h 17"/>
                  <a:gd name="T24" fmla="*/ 6 w 11"/>
                  <a:gd name="T25" fmla="*/ 2 h 17"/>
                  <a:gd name="T26" fmla="*/ 6 w 11"/>
                  <a:gd name="T27" fmla="*/ 3 h 17"/>
                  <a:gd name="T28" fmla="*/ 7 w 11"/>
                  <a:gd name="T29" fmla="*/ 5 h 17"/>
                  <a:gd name="T30" fmla="*/ 7 w 11"/>
                  <a:gd name="T31" fmla="*/ 5 h 17"/>
                  <a:gd name="T32" fmla="*/ 9 w 11"/>
                  <a:gd name="T33" fmla="*/ 7 h 17"/>
                  <a:gd name="T34" fmla="*/ 9 w 11"/>
                  <a:gd name="T35" fmla="*/ 8 h 17"/>
                  <a:gd name="T36" fmla="*/ 11 w 11"/>
                  <a:gd name="T37" fmla="*/ 8 h 17"/>
                  <a:gd name="T38" fmla="*/ 11 w 11"/>
                  <a:gd name="T39" fmla="*/ 10 h 17"/>
                  <a:gd name="T40" fmla="*/ 7 w 11"/>
                  <a:gd name="T41" fmla="*/ 17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7"/>
                  <a:gd name="T65" fmla="*/ 11 w 11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7">
                    <a:moveTo>
                      <a:pt x="7" y="17"/>
                    </a:moveTo>
                    <a:lnTo>
                      <a:pt x="4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0" name="Freeform 274"/>
              <p:cNvSpPr>
                <a:spLocks/>
              </p:cNvSpPr>
              <p:nvPr/>
            </p:nvSpPr>
            <p:spPr bwMode="auto">
              <a:xfrm>
                <a:off x="5101" y="1910"/>
                <a:ext cx="11" cy="17"/>
              </a:xfrm>
              <a:custGeom>
                <a:avLst/>
                <a:gdLst>
                  <a:gd name="T0" fmla="*/ 7 w 11"/>
                  <a:gd name="T1" fmla="*/ 17 h 17"/>
                  <a:gd name="T2" fmla="*/ 4 w 11"/>
                  <a:gd name="T3" fmla="*/ 15 h 17"/>
                  <a:gd name="T4" fmla="*/ 3 w 11"/>
                  <a:gd name="T5" fmla="*/ 14 h 17"/>
                  <a:gd name="T6" fmla="*/ 3 w 11"/>
                  <a:gd name="T7" fmla="*/ 14 h 17"/>
                  <a:gd name="T8" fmla="*/ 3 w 11"/>
                  <a:gd name="T9" fmla="*/ 12 h 17"/>
                  <a:gd name="T10" fmla="*/ 1 w 11"/>
                  <a:gd name="T11" fmla="*/ 10 h 17"/>
                  <a:gd name="T12" fmla="*/ 1 w 11"/>
                  <a:gd name="T13" fmla="*/ 8 h 17"/>
                  <a:gd name="T14" fmla="*/ 1 w 11"/>
                  <a:gd name="T15" fmla="*/ 7 h 17"/>
                  <a:gd name="T16" fmla="*/ 0 w 11"/>
                  <a:gd name="T17" fmla="*/ 5 h 17"/>
                  <a:gd name="T18" fmla="*/ 0 w 11"/>
                  <a:gd name="T19" fmla="*/ 3 h 17"/>
                  <a:gd name="T20" fmla="*/ 1 w 11"/>
                  <a:gd name="T21" fmla="*/ 0 h 17"/>
                  <a:gd name="T22" fmla="*/ 4 w 11"/>
                  <a:gd name="T23" fmla="*/ 2 h 17"/>
                  <a:gd name="T24" fmla="*/ 6 w 11"/>
                  <a:gd name="T25" fmla="*/ 2 h 17"/>
                  <a:gd name="T26" fmla="*/ 6 w 11"/>
                  <a:gd name="T27" fmla="*/ 3 h 17"/>
                  <a:gd name="T28" fmla="*/ 7 w 11"/>
                  <a:gd name="T29" fmla="*/ 5 h 17"/>
                  <a:gd name="T30" fmla="*/ 7 w 11"/>
                  <a:gd name="T31" fmla="*/ 5 h 17"/>
                  <a:gd name="T32" fmla="*/ 9 w 11"/>
                  <a:gd name="T33" fmla="*/ 7 h 17"/>
                  <a:gd name="T34" fmla="*/ 9 w 11"/>
                  <a:gd name="T35" fmla="*/ 8 h 17"/>
                  <a:gd name="T36" fmla="*/ 11 w 11"/>
                  <a:gd name="T37" fmla="*/ 8 h 17"/>
                  <a:gd name="T38" fmla="*/ 11 w 11"/>
                  <a:gd name="T39" fmla="*/ 10 h 17"/>
                  <a:gd name="T40" fmla="*/ 7 w 11"/>
                  <a:gd name="T41" fmla="*/ 17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7"/>
                  <a:gd name="T65" fmla="*/ 11 w 11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7">
                    <a:moveTo>
                      <a:pt x="7" y="17"/>
                    </a:moveTo>
                    <a:lnTo>
                      <a:pt x="4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7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1" name="Freeform 275"/>
              <p:cNvSpPr>
                <a:spLocks/>
              </p:cNvSpPr>
              <p:nvPr/>
            </p:nvSpPr>
            <p:spPr bwMode="auto">
              <a:xfrm>
                <a:off x="4954" y="1912"/>
                <a:ext cx="18" cy="13"/>
              </a:xfrm>
              <a:custGeom>
                <a:avLst/>
                <a:gdLst>
                  <a:gd name="T0" fmla="*/ 9 w 18"/>
                  <a:gd name="T1" fmla="*/ 13 h 13"/>
                  <a:gd name="T2" fmla="*/ 7 w 18"/>
                  <a:gd name="T3" fmla="*/ 13 h 13"/>
                  <a:gd name="T4" fmla="*/ 7 w 18"/>
                  <a:gd name="T5" fmla="*/ 13 h 13"/>
                  <a:gd name="T6" fmla="*/ 6 w 18"/>
                  <a:gd name="T7" fmla="*/ 12 h 13"/>
                  <a:gd name="T8" fmla="*/ 4 w 18"/>
                  <a:gd name="T9" fmla="*/ 10 h 13"/>
                  <a:gd name="T10" fmla="*/ 3 w 18"/>
                  <a:gd name="T11" fmla="*/ 10 h 13"/>
                  <a:gd name="T12" fmla="*/ 3 w 18"/>
                  <a:gd name="T13" fmla="*/ 8 h 13"/>
                  <a:gd name="T14" fmla="*/ 1 w 18"/>
                  <a:gd name="T15" fmla="*/ 6 h 13"/>
                  <a:gd name="T16" fmla="*/ 0 w 18"/>
                  <a:gd name="T17" fmla="*/ 5 h 13"/>
                  <a:gd name="T18" fmla="*/ 0 w 18"/>
                  <a:gd name="T19" fmla="*/ 1 h 13"/>
                  <a:gd name="T20" fmla="*/ 3 w 18"/>
                  <a:gd name="T21" fmla="*/ 0 h 13"/>
                  <a:gd name="T22" fmla="*/ 6 w 18"/>
                  <a:gd name="T23" fmla="*/ 0 h 13"/>
                  <a:gd name="T24" fmla="*/ 7 w 18"/>
                  <a:gd name="T25" fmla="*/ 0 h 13"/>
                  <a:gd name="T26" fmla="*/ 9 w 18"/>
                  <a:gd name="T27" fmla="*/ 1 h 13"/>
                  <a:gd name="T28" fmla="*/ 11 w 18"/>
                  <a:gd name="T29" fmla="*/ 3 h 13"/>
                  <a:gd name="T30" fmla="*/ 12 w 18"/>
                  <a:gd name="T31" fmla="*/ 3 h 13"/>
                  <a:gd name="T32" fmla="*/ 14 w 18"/>
                  <a:gd name="T33" fmla="*/ 5 h 13"/>
                  <a:gd name="T34" fmla="*/ 15 w 18"/>
                  <a:gd name="T35" fmla="*/ 6 h 13"/>
                  <a:gd name="T36" fmla="*/ 17 w 18"/>
                  <a:gd name="T37" fmla="*/ 6 h 13"/>
                  <a:gd name="T38" fmla="*/ 18 w 18"/>
                  <a:gd name="T39" fmla="*/ 8 h 13"/>
                  <a:gd name="T40" fmla="*/ 18 w 18"/>
                  <a:gd name="T41" fmla="*/ 10 h 13"/>
                  <a:gd name="T42" fmla="*/ 18 w 18"/>
                  <a:gd name="T43" fmla="*/ 12 h 13"/>
                  <a:gd name="T44" fmla="*/ 17 w 18"/>
                  <a:gd name="T45" fmla="*/ 12 h 13"/>
                  <a:gd name="T46" fmla="*/ 15 w 18"/>
                  <a:gd name="T47" fmla="*/ 13 h 13"/>
                  <a:gd name="T48" fmla="*/ 14 w 18"/>
                  <a:gd name="T49" fmla="*/ 13 h 13"/>
                  <a:gd name="T50" fmla="*/ 12 w 18"/>
                  <a:gd name="T51" fmla="*/ 13 h 13"/>
                  <a:gd name="T52" fmla="*/ 11 w 18"/>
                  <a:gd name="T53" fmla="*/ 13 h 13"/>
                  <a:gd name="T54" fmla="*/ 9 w 18"/>
                  <a:gd name="T55" fmla="*/ 13 h 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"/>
                  <a:gd name="T85" fmla="*/ 0 h 13"/>
                  <a:gd name="T86" fmla="*/ 18 w 18"/>
                  <a:gd name="T87" fmla="*/ 13 h 1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" h="13">
                    <a:moveTo>
                      <a:pt x="9" y="13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2" name="Freeform 276"/>
              <p:cNvSpPr>
                <a:spLocks/>
              </p:cNvSpPr>
              <p:nvPr/>
            </p:nvSpPr>
            <p:spPr bwMode="auto">
              <a:xfrm>
                <a:off x="4954" y="1912"/>
                <a:ext cx="18" cy="13"/>
              </a:xfrm>
              <a:custGeom>
                <a:avLst/>
                <a:gdLst>
                  <a:gd name="T0" fmla="*/ 9 w 18"/>
                  <a:gd name="T1" fmla="*/ 13 h 13"/>
                  <a:gd name="T2" fmla="*/ 7 w 18"/>
                  <a:gd name="T3" fmla="*/ 13 h 13"/>
                  <a:gd name="T4" fmla="*/ 7 w 18"/>
                  <a:gd name="T5" fmla="*/ 13 h 13"/>
                  <a:gd name="T6" fmla="*/ 6 w 18"/>
                  <a:gd name="T7" fmla="*/ 12 h 13"/>
                  <a:gd name="T8" fmla="*/ 4 w 18"/>
                  <a:gd name="T9" fmla="*/ 10 h 13"/>
                  <a:gd name="T10" fmla="*/ 3 w 18"/>
                  <a:gd name="T11" fmla="*/ 10 h 13"/>
                  <a:gd name="T12" fmla="*/ 3 w 18"/>
                  <a:gd name="T13" fmla="*/ 8 h 13"/>
                  <a:gd name="T14" fmla="*/ 1 w 18"/>
                  <a:gd name="T15" fmla="*/ 6 h 13"/>
                  <a:gd name="T16" fmla="*/ 0 w 18"/>
                  <a:gd name="T17" fmla="*/ 5 h 13"/>
                  <a:gd name="T18" fmla="*/ 0 w 18"/>
                  <a:gd name="T19" fmla="*/ 1 h 13"/>
                  <a:gd name="T20" fmla="*/ 3 w 18"/>
                  <a:gd name="T21" fmla="*/ 0 h 13"/>
                  <a:gd name="T22" fmla="*/ 6 w 18"/>
                  <a:gd name="T23" fmla="*/ 0 h 13"/>
                  <a:gd name="T24" fmla="*/ 7 w 18"/>
                  <a:gd name="T25" fmla="*/ 0 h 13"/>
                  <a:gd name="T26" fmla="*/ 9 w 18"/>
                  <a:gd name="T27" fmla="*/ 1 h 13"/>
                  <a:gd name="T28" fmla="*/ 11 w 18"/>
                  <a:gd name="T29" fmla="*/ 3 h 13"/>
                  <a:gd name="T30" fmla="*/ 12 w 18"/>
                  <a:gd name="T31" fmla="*/ 3 h 13"/>
                  <a:gd name="T32" fmla="*/ 14 w 18"/>
                  <a:gd name="T33" fmla="*/ 5 h 13"/>
                  <a:gd name="T34" fmla="*/ 15 w 18"/>
                  <a:gd name="T35" fmla="*/ 6 h 13"/>
                  <a:gd name="T36" fmla="*/ 17 w 18"/>
                  <a:gd name="T37" fmla="*/ 6 h 13"/>
                  <a:gd name="T38" fmla="*/ 18 w 18"/>
                  <a:gd name="T39" fmla="*/ 8 h 13"/>
                  <a:gd name="T40" fmla="*/ 18 w 18"/>
                  <a:gd name="T41" fmla="*/ 10 h 13"/>
                  <a:gd name="T42" fmla="*/ 18 w 18"/>
                  <a:gd name="T43" fmla="*/ 12 h 13"/>
                  <a:gd name="T44" fmla="*/ 17 w 18"/>
                  <a:gd name="T45" fmla="*/ 12 h 13"/>
                  <a:gd name="T46" fmla="*/ 15 w 18"/>
                  <a:gd name="T47" fmla="*/ 13 h 13"/>
                  <a:gd name="T48" fmla="*/ 14 w 18"/>
                  <a:gd name="T49" fmla="*/ 13 h 13"/>
                  <a:gd name="T50" fmla="*/ 12 w 18"/>
                  <a:gd name="T51" fmla="*/ 13 h 13"/>
                  <a:gd name="T52" fmla="*/ 11 w 18"/>
                  <a:gd name="T53" fmla="*/ 13 h 13"/>
                  <a:gd name="T54" fmla="*/ 9 w 18"/>
                  <a:gd name="T55" fmla="*/ 13 h 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"/>
                  <a:gd name="T85" fmla="*/ 0 h 13"/>
                  <a:gd name="T86" fmla="*/ 18 w 18"/>
                  <a:gd name="T87" fmla="*/ 13 h 1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" h="13">
                    <a:moveTo>
                      <a:pt x="9" y="13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9" y="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3" name="Freeform 277"/>
              <p:cNvSpPr>
                <a:spLocks/>
              </p:cNvSpPr>
              <p:nvPr/>
            </p:nvSpPr>
            <p:spPr bwMode="auto">
              <a:xfrm>
                <a:off x="4966" y="1907"/>
                <a:ext cx="17" cy="11"/>
              </a:xfrm>
              <a:custGeom>
                <a:avLst/>
                <a:gdLst>
                  <a:gd name="T0" fmla="*/ 13 w 17"/>
                  <a:gd name="T1" fmla="*/ 11 h 11"/>
                  <a:gd name="T2" fmla="*/ 11 w 17"/>
                  <a:gd name="T3" fmla="*/ 10 h 11"/>
                  <a:gd name="T4" fmla="*/ 11 w 17"/>
                  <a:gd name="T5" fmla="*/ 10 h 11"/>
                  <a:gd name="T6" fmla="*/ 10 w 17"/>
                  <a:gd name="T7" fmla="*/ 8 h 11"/>
                  <a:gd name="T8" fmla="*/ 8 w 17"/>
                  <a:gd name="T9" fmla="*/ 8 h 11"/>
                  <a:gd name="T10" fmla="*/ 6 w 17"/>
                  <a:gd name="T11" fmla="*/ 8 h 11"/>
                  <a:gd name="T12" fmla="*/ 5 w 17"/>
                  <a:gd name="T13" fmla="*/ 6 h 11"/>
                  <a:gd name="T14" fmla="*/ 3 w 17"/>
                  <a:gd name="T15" fmla="*/ 6 h 11"/>
                  <a:gd name="T16" fmla="*/ 2 w 17"/>
                  <a:gd name="T17" fmla="*/ 5 h 11"/>
                  <a:gd name="T18" fmla="*/ 0 w 17"/>
                  <a:gd name="T19" fmla="*/ 0 h 11"/>
                  <a:gd name="T20" fmla="*/ 2 w 17"/>
                  <a:gd name="T21" fmla="*/ 1 h 11"/>
                  <a:gd name="T22" fmla="*/ 3 w 17"/>
                  <a:gd name="T23" fmla="*/ 1 h 11"/>
                  <a:gd name="T24" fmla="*/ 5 w 17"/>
                  <a:gd name="T25" fmla="*/ 1 h 11"/>
                  <a:gd name="T26" fmla="*/ 5 w 17"/>
                  <a:gd name="T27" fmla="*/ 3 h 11"/>
                  <a:gd name="T28" fmla="*/ 6 w 17"/>
                  <a:gd name="T29" fmla="*/ 3 h 11"/>
                  <a:gd name="T30" fmla="*/ 8 w 17"/>
                  <a:gd name="T31" fmla="*/ 5 h 11"/>
                  <a:gd name="T32" fmla="*/ 10 w 17"/>
                  <a:gd name="T33" fmla="*/ 6 h 11"/>
                  <a:gd name="T34" fmla="*/ 11 w 17"/>
                  <a:gd name="T35" fmla="*/ 6 h 11"/>
                  <a:gd name="T36" fmla="*/ 13 w 17"/>
                  <a:gd name="T37" fmla="*/ 1 h 11"/>
                  <a:gd name="T38" fmla="*/ 17 w 17"/>
                  <a:gd name="T39" fmla="*/ 8 h 11"/>
                  <a:gd name="T40" fmla="*/ 13 w 17"/>
                  <a:gd name="T41" fmla="*/ 11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1"/>
                  <a:gd name="T65" fmla="*/ 17 w 17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1">
                    <a:moveTo>
                      <a:pt x="13" y="11"/>
                    </a:moveTo>
                    <a:lnTo>
                      <a:pt x="11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1"/>
                    </a:lnTo>
                    <a:lnTo>
                      <a:pt x="17" y="8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4" name="Freeform 278"/>
              <p:cNvSpPr>
                <a:spLocks/>
              </p:cNvSpPr>
              <p:nvPr/>
            </p:nvSpPr>
            <p:spPr bwMode="auto">
              <a:xfrm>
                <a:off x="4966" y="1907"/>
                <a:ext cx="17" cy="11"/>
              </a:xfrm>
              <a:custGeom>
                <a:avLst/>
                <a:gdLst>
                  <a:gd name="T0" fmla="*/ 13 w 17"/>
                  <a:gd name="T1" fmla="*/ 11 h 11"/>
                  <a:gd name="T2" fmla="*/ 11 w 17"/>
                  <a:gd name="T3" fmla="*/ 10 h 11"/>
                  <a:gd name="T4" fmla="*/ 11 w 17"/>
                  <a:gd name="T5" fmla="*/ 10 h 11"/>
                  <a:gd name="T6" fmla="*/ 10 w 17"/>
                  <a:gd name="T7" fmla="*/ 8 h 11"/>
                  <a:gd name="T8" fmla="*/ 8 w 17"/>
                  <a:gd name="T9" fmla="*/ 8 h 11"/>
                  <a:gd name="T10" fmla="*/ 6 w 17"/>
                  <a:gd name="T11" fmla="*/ 8 h 11"/>
                  <a:gd name="T12" fmla="*/ 5 w 17"/>
                  <a:gd name="T13" fmla="*/ 6 h 11"/>
                  <a:gd name="T14" fmla="*/ 3 w 17"/>
                  <a:gd name="T15" fmla="*/ 6 h 11"/>
                  <a:gd name="T16" fmla="*/ 2 w 17"/>
                  <a:gd name="T17" fmla="*/ 5 h 11"/>
                  <a:gd name="T18" fmla="*/ 0 w 17"/>
                  <a:gd name="T19" fmla="*/ 0 h 11"/>
                  <a:gd name="T20" fmla="*/ 2 w 17"/>
                  <a:gd name="T21" fmla="*/ 1 h 11"/>
                  <a:gd name="T22" fmla="*/ 3 w 17"/>
                  <a:gd name="T23" fmla="*/ 1 h 11"/>
                  <a:gd name="T24" fmla="*/ 5 w 17"/>
                  <a:gd name="T25" fmla="*/ 1 h 11"/>
                  <a:gd name="T26" fmla="*/ 5 w 17"/>
                  <a:gd name="T27" fmla="*/ 3 h 11"/>
                  <a:gd name="T28" fmla="*/ 6 w 17"/>
                  <a:gd name="T29" fmla="*/ 3 h 11"/>
                  <a:gd name="T30" fmla="*/ 8 w 17"/>
                  <a:gd name="T31" fmla="*/ 5 h 11"/>
                  <a:gd name="T32" fmla="*/ 10 w 17"/>
                  <a:gd name="T33" fmla="*/ 6 h 11"/>
                  <a:gd name="T34" fmla="*/ 11 w 17"/>
                  <a:gd name="T35" fmla="*/ 6 h 11"/>
                  <a:gd name="T36" fmla="*/ 13 w 17"/>
                  <a:gd name="T37" fmla="*/ 1 h 11"/>
                  <a:gd name="T38" fmla="*/ 17 w 17"/>
                  <a:gd name="T39" fmla="*/ 8 h 11"/>
                  <a:gd name="T40" fmla="*/ 13 w 17"/>
                  <a:gd name="T41" fmla="*/ 11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1"/>
                  <a:gd name="T65" fmla="*/ 17 w 17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1">
                    <a:moveTo>
                      <a:pt x="13" y="11"/>
                    </a:moveTo>
                    <a:lnTo>
                      <a:pt x="11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1"/>
                    </a:lnTo>
                    <a:lnTo>
                      <a:pt x="17" y="8"/>
                    </a:lnTo>
                    <a:lnTo>
                      <a:pt x="13" y="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5" name="Freeform 279"/>
              <p:cNvSpPr>
                <a:spLocks/>
              </p:cNvSpPr>
              <p:nvPr/>
            </p:nvSpPr>
            <p:spPr bwMode="auto">
              <a:xfrm>
                <a:off x="4392" y="19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6" name="Freeform 280"/>
              <p:cNvSpPr>
                <a:spLocks/>
              </p:cNvSpPr>
              <p:nvPr/>
            </p:nvSpPr>
            <p:spPr bwMode="auto">
              <a:xfrm>
                <a:off x="4392" y="19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7" name="Freeform 281"/>
              <p:cNvSpPr>
                <a:spLocks/>
              </p:cNvSpPr>
              <p:nvPr/>
            </p:nvSpPr>
            <p:spPr bwMode="auto">
              <a:xfrm>
                <a:off x="5108" y="1896"/>
                <a:ext cx="13" cy="19"/>
              </a:xfrm>
              <a:custGeom>
                <a:avLst/>
                <a:gdLst>
                  <a:gd name="T0" fmla="*/ 7 w 13"/>
                  <a:gd name="T1" fmla="*/ 19 h 19"/>
                  <a:gd name="T2" fmla="*/ 5 w 13"/>
                  <a:gd name="T3" fmla="*/ 17 h 19"/>
                  <a:gd name="T4" fmla="*/ 4 w 13"/>
                  <a:gd name="T5" fmla="*/ 17 h 19"/>
                  <a:gd name="T6" fmla="*/ 4 w 13"/>
                  <a:gd name="T7" fmla="*/ 16 h 19"/>
                  <a:gd name="T8" fmla="*/ 2 w 13"/>
                  <a:gd name="T9" fmla="*/ 14 h 19"/>
                  <a:gd name="T10" fmla="*/ 2 w 13"/>
                  <a:gd name="T11" fmla="*/ 12 h 19"/>
                  <a:gd name="T12" fmla="*/ 2 w 13"/>
                  <a:gd name="T13" fmla="*/ 11 h 19"/>
                  <a:gd name="T14" fmla="*/ 0 w 13"/>
                  <a:gd name="T15" fmla="*/ 9 h 19"/>
                  <a:gd name="T16" fmla="*/ 0 w 13"/>
                  <a:gd name="T17" fmla="*/ 7 h 19"/>
                  <a:gd name="T18" fmla="*/ 2 w 13"/>
                  <a:gd name="T19" fmla="*/ 0 h 19"/>
                  <a:gd name="T20" fmla="*/ 7 w 13"/>
                  <a:gd name="T21" fmla="*/ 2 h 19"/>
                  <a:gd name="T22" fmla="*/ 7 w 13"/>
                  <a:gd name="T23" fmla="*/ 2 h 19"/>
                  <a:gd name="T24" fmla="*/ 8 w 13"/>
                  <a:gd name="T25" fmla="*/ 4 h 19"/>
                  <a:gd name="T26" fmla="*/ 8 w 13"/>
                  <a:gd name="T27" fmla="*/ 6 h 19"/>
                  <a:gd name="T28" fmla="*/ 10 w 13"/>
                  <a:gd name="T29" fmla="*/ 6 h 19"/>
                  <a:gd name="T30" fmla="*/ 11 w 13"/>
                  <a:gd name="T31" fmla="*/ 7 h 19"/>
                  <a:gd name="T32" fmla="*/ 13 w 13"/>
                  <a:gd name="T33" fmla="*/ 9 h 19"/>
                  <a:gd name="T34" fmla="*/ 13 w 13"/>
                  <a:gd name="T35" fmla="*/ 11 h 19"/>
                  <a:gd name="T36" fmla="*/ 13 w 13"/>
                  <a:gd name="T37" fmla="*/ 12 h 19"/>
                  <a:gd name="T38" fmla="*/ 13 w 13"/>
                  <a:gd name="T39" fmla="*/ 14 h 19"/>
                  <a:gd name="T40" fmla="*/ 13 w 13"/>
                  <a:gd name="T41" fmla="*/ 16 h 19"/>
                  <a:gd name="T42" fmla="*/ 13 w 13"/>
                  <a:gd name="T43" fmla="*/ 16 h 19"/>
                  <a:gd name="T44" fmla="*/ 11 w 13"/>
                  <a:gd name="T45" fmla="*/ 17 h 19"/>
                  <a:gd name="T46" fmla="*/ 11 w 13"/>
                  <a:gd name="T47" fmla="*/ 17 h 19"/>
                  <a:gd name="T48" fmla="*/ 10 w 13"/>
                  <a:gd name="T49" fmla="*/ 17 h 19"/>
                  <a:gd name="T50" fmla="*/ 8 w 13"/>
                  <a:gd name="T51" fmla="*/ 19 h 19"/>
                  <a:gd name="T52" fmla="*/ 7 w 13"/>
                  <a:gd name="T53" fmla="*/ 19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19"/>
                  <a:gd name="T83" fmla="*/ 13 w 13"/>
                  <a:gd name="T84" fmla="*/ 19 h 1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19">
                    <a:moveTo>
                      <a:pt x="7" y="19"/>
                    </a:moveTo>
                    <a:lnTo>
                      <a:pt x="5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8" name="Freeform 282"/>
              <p:cNvSpPr>
                <a:spLocks/>
              </p:cNvSpPr>
              <p:nvPr/>
            </p:nvSpPr>
            <p:spPr bwMode="auto">
              <a:xfrm>
                <a:off x="5108" y="1896"/>
                <a:ext cx="13" cy="19"/>
              </a:xfrm>
              <a:custGeom>
                <a:avLst/>
                <a:gdLst>
                  <a:gd name="T0" fmla="*/ 7 w 13"/>
                  <a:gd name="T1" fmla="*/ 19 h 19"/>
                  <a:gd name="T2" fmla="*/ 5 w 13"/>
                  <a:gd name="T3" fmla="*/ 17 h 19"/>
                  <a:gd name="T4" fmla="*/ 4 w 13"/>
                  <a:gd name="T5" fmla="*/ 17 h 19"/>
                  <a:gd name="T6" fmla="*/ 4 w 13"/>
                  <a:gd name="T7" fmla="*/ 16 h 19"/>
                  <a:gd name="T8" fmla="*/ 2 w 13"/>
                  <a:gd name="T9" fmla="*/ 14 h 19"/>
                  <a:gd name="T10" fmla="*/ 2 w 13"/>
                  <a:gd name="T11" fmla="*/ 12 h 19"/>
                  <a:gd name="T12" fmla="*/ 2 w 13"/>
                  <a:gd name="T13" fmla="*/ 11 h 19"/>
                  <a:gd name="T14" fmla="*/ 0 w 13"/>
                  <a:gd name="T15" fmla="*/ 9 h 19"/>
                  <a:gd name="T16" fmla="*/ 0 w 13"/>
                  <a:gd name="T17" fmla="*/ 7 h 19"/>
                  <a:gd name="T18" fmla="*/ 2 w 13"/>
                  <a:gd name="T19" fmla="*/ 0 h 19"/>
                  <a:gd name="T20" fmla="*/ 7 w 13"/>
                  <a:gd name="T21" fmla="*/ 2 h 19"/>
                  <a:gd name="T22" fmla="*/ 7 w 13"/>
                  <a:gd name="T23" fmla="*/ 2 h 19"/>
                  <a:gd name="T24" fmla="*/ 8 w 13"/>
                  <a:gd name="T25" fmla="*/ 4 h 19"/>
                  <a:gd name="T26" fmla="*/ 8 w 13"/>
                  <a:gd name="T27" fmla="*/ 6 h 19"/>
                  <a:gd name="T28" fmla="*/ 10 w 13"/>
                  <a:gd name="T29" fmla="*/ 6 h 19"/>
                  <a:gd name="T30" fmla="*/ 11 w 13"/>
                  <a:gd name="T31" fmla="*/ 7 h 19"/>
                  <a:gd name="T32" fmla="*/ 13 w 13"/>
                  <a:gd name="T33" fmla="*/ 9 h 19"/>
                  <a:gd name="T34" fmla="*/ 13 w 13"/>
                  <a:gd name="T35" fmla="*/ 11 h 19"/>
                  <a:gd name="T36" fmla="*/ 13 w 13"/>
                  <a:gd name="T37" fmla="*/ 12 h 19"/>
                  <a:gd name="T38" fmla="*/ 13 w 13"/>
                  <a:gd name="T39" fmla="*/ 14 h 19"/>
                  <a:gd name="T40" fmla="*/ 13 w 13"/>
                  <a:gd name="T41" fmla="*/ 16 h 19"/>
                  <a:gd name="T42" fmla="*/ 13 w 13"/>
                  <a:gd name="T43" fmla="*/ 16 h 19"/>
                  <a:gd name="T44" fmla="*/ 11 w 13"/>
                  <a:gd name="T45" fmla="*/ 17 h 19"/>
                  <a:gd name="T46" fmla="*/ 11 w 13"/>
                  <a:gd name="T47" fmla="*/ 17 h 19"/>
                  <a:gd name="T48" fmla="*/ 10 w 13"/>
                  <a:gd name="T49" fmla="*/ 17 h 19"/>
                  <a:gd name="T50" fmla="*/ 8 w 13"/>
                  <a:gd name="T51" fmla="*/ 19 h 19"/>
                  <a:gd name="T52" fmla="*/ 7 w 13"/>
                  <a:gd name="T53" fmla="*/ 19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19"/>
                  <a:gd name="T83" fmla="*/ 13 w 13"/>
                  <a:gd name="T84" fmla="*/ 19 h 1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19">
                    <a:moveTo>
                      <a:pt x="7" y="19"/>
                    </a:moveTo>
                    <a:lnTo>
                      <a:pt x="5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7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9" name="Freeform 283"/>
              <p:cNvSpPr>
                <a:spLocks/>
              </p:cNvSpPr>
              <p:nvPr/>
            </p:nvSpPr>
            <p:spPr bwMode="auto">
              <a:xfrm>
                <a:off x="4983" y="190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0" name="Freeform 284"/>
              <p:cNvSpPr>
                <a:spLocks/>
              </p:cNvSpPr>
              <p:nvPr/>
            </p:nvSpPr>
            <p:spPr bwMode="auto">
              <a:xfrm>
                <a:off x="4983" y="190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1" name="Freeform 285"/>
              <p:cNvSpPr>
                <a:spLocks/>
              </p:cNvSpPr>
              <p:nvPr/>
            </p:nvSpPr>
            <p:spPr bwMode="auto">
              <a:xfrm>
                <a:off x="4397" y="1873"/>
                <a:ext cx="11" cy="30"/>
              </a:xfrm>
              <a:custGeom>
                <a:avLst/>
                <a:gdLst>
                  <a:gd name="T0" fmla="*/ 4 w 11"/>
                  <a:gd name="T1" fmla="*/ 30 h 30"/>
                  <a:gd name="T2" fmla="*/ 0 w 11"/>
                  <a:gd name="T3" fmla="*/ 30 h 30"/>
                  <a:gd name="T4" fmla="*/ 0 w 11"/>
                  <a:gd name="T5" fmla="*/ 29 h 30"/>
                  <a:gd name="T6" fmla="*/ 0 w 11"/>
                  <a:gd name="T7" fmla="*/ 27 h 30"/>
                  <a:gd name="T8" fmla="*/ 0 w 11"/>
                  <a:gd name="T9" fmla="*/ 27 h 30"/>
                  <a:gd name="T10" fmla="*/ 1 w 11"/>
                  <a:gd name="T11" fmla="*/ 25 h 30"/>
                  <a:gd name="T12" fmla="*/ 1 w 11"/>
                  <a:gd name="T13" fmla="*/ 23 h 30"/>
                  <a:gd name="T14" fmla="*/ 3 w 11"/>
                  <a:gd name="T15" fmla="*/ 23 h 30"/>
                  <a:gd name="T16" fmla="*/ 3 w 11"/>
                  <a:gd name="T17" fmla="*/ 22 h 30"/>
                  <a:gd name="T18" fmla="*/ 4 w 11"/>
                  <a:gd name="T19" fmla="*/ 20 h 30"/>
                  <a:gd name="T20" fmla="*/ 4 w 11"/>
                  <a:gd name="T21" fmla="*/ 18 h 30"/>
                  <a:gd name="T22" fmla="*/ 4 w 11"/>
                  <a:gd name="T23" fmla="*/ 17 h 30"/>
                  <a:gd name="T24" fmla="*/ 4 w 11"/>
                  <a:gd name="T25" fmla="*/ 13 h 30"/>
                  <a:gd name="T26" fmla="*/ 4 w 11"/>
                  <a:gd name="T27" fmla="*/ 12 h 30"/>
                  <a:gd name="T28" fmla="*/ 4 w 11"/>
                  <a:gd name="T29" fmla="*/ 10 h 30"/>
                  <a:gd name="T30" fmla="*/ 4 w 11"/>
                  <a:gd name="T31" fmla="*/ 8 h 30"/>
                  <a:gd name="T32" fmla="*/ 4 w 11"/>
                  <a:gd name="T33" fmla="*/ 5 h 30"/>
                  <a:gd name="T34" fmla="*/ 4 w 11"/>
                  <a:gd name="T35" fmla="*/ 3 h 30"/>
                  <a:gd name="T36" fmla="*/ 11 w 11"/>
                  <a:gd name="T37" fmla="*/ 0 h 30"/>
                  <a:gd name="T38" fmla="*/ 11 w 11"/>
                  <a:gd name="T39" fmla="*/ 1 h 30"/>
                  <a:gd name="T40" fmla="*/ 11 w 11"/>
                  <a:gd name="T41" fmla="*/ 5 h 30"/>
                  <a:gd name="T42" fmla="*/ 11 w 11"/>
                  <a:gd name="T43" fmla="*/ 8 h 30"/>
                  <a:gd name="T44" fmla="*/ 11 w 11"/>
                  <a:gd name="T45" fmla="*/ 12 h 30"/>
                  <a:gd name="T46" fmla="*/ 11 w 11"/>
                  <a:gd name="T47" fmla="*/ 15 h 30"/>
                  <a:gd name="T48" fmla="*/ 11 w 11"/>
                  <a:gd name="T49" fmla="*/ 18 h 30"/>
                  <a:gd name="T50" fmla="*/ 9 w 11"/>
                  <a:gd name="T51" fmla="*/ 22 h 30"/>
                  <a:gd name="T52" fmla="*/ 9 w 11"/>
                  <a:gd name="T53" fmla="*/ 25 h 30"/>
                  <a:gd name="T54" fmla="*/ 4 w 11"/>
                  <a:gd name="T55" fmla="*/ 30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"/>
                  <a:gd name="T85" fmla="*/ 0 h 30"/>
                  <a:gd name="T86" fmla="*/ 11 w 1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" h="30">
                    <a:moveTo>
                      <a:pt x="4" y="30"/>
                    </a:move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9" y="22"/>
                    </a:lnTo>
                    <a:lnTo>
                      <a:pt x="9" y="25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2" name="Freeform 286"/>
              <p:cNvSpPr>
                <a:spLocks/>
              </p:cNvSpPr>
              <p:nvPr/>
            </p:nvSpPr>
            <p:spPr bwMode="auto">
              <a:xfrm>
                <a:off x="4397" y="1873"/>
                <a:ext cx="11" cy="30"/>
              </a:xfrm>
              <a:custGeom>
                <a:avLst/>
                <a:gdLst>
                  <a:gd name="T0" fmla="*/ 4 w 11"/>
                  <a:gd name="T1" fmla="*/ 30 h 30"/>
                  <a:gd name="T2" fmla="*/ 0 w 11"/>
                  <a:gd name="T3" fmla="*/ 30 h 30"/>
                  <a:gd name="T4" fmla="*/ 0 w 11"/>
                  <a:gd name="T5" fmla="*/ 29 h 30"/>
                  <a:gd name="T6" fmla="*/ 0 w 11"/>
                  <a:gd name="T7" fmla="*/ 27 h 30"/>
                  <a:gd name="T8" fmla="*/ 0 w 11"/>
                  <a:gd name="T9" fmla="*/ 27 h 30"/>
                  <a:gd name="T10" fmla="*/ 1 w 11"/>
                  <a:gd name="T11" fmla="*/ 25 h 30"/>
                  <a:gd name="T12" fmla="*/ 1 w 11"/>
                  <a:gd name="T13" fmla="*/ 23 h 30"/>
                  <a:gd name="T14" fmla="*/ 3 w 11"/>
                  <a:gd name="T15" fmla="*/ 23 h 30"/>
                  <a:gd name="T16" fmla="*/ 3 w 11"/>
                  <a:gd name="T17" fmla="*/ 22 h 30"/>
                  <a:gd name="T18" fmla="*/ 4 w 11"/>
                  <a:gd name="T19" fmla="*/ 20 h 30"/>
                  <a:gd name="T20" fmla="*/ 4 w 11"/>
                  <a:gd name="T21" fmla="*/ 18 h 30"/>
                  <a:gd name="T22" fmla="*/ 4 w 11"/>
                  <a:gd name="T23" fmla="*/ 17 h 30"/>
                  <a:gd name="T24" fmla="*/ 4 w 11"/>
                  <a:gd name="T25" fmla="*/ 13 h 30"/>
                  <a:gd name="T26" fmla="*/ 4 w 11"/>
                  <a:gd name="T27" fmla="*/ 12 h 30"/>
                  <a:gd name="T28" fmla="*/ 4 w 11"/>
                  <a:gd name="T29" fmla="*/ 10 h 30"/>
                  <a:gd name="T30" fmla="*/ 4 w 11"/>
                  <a:gd name="T31" fmla="*/ 8 h 30"/>
                  <a:gd name="T32" fmla="*/ 4 w 11"/>
                  <a:gd name="T33" fmla="*/ 5 h 30"/>
                  <a:gd name="T34" fmla="*/ 4 w 11"/>
                  <a:gd name="T35" fmla="*/ 3 h 30"/>
                  <a:gd name="T36" fmla="*/ 11 w 11"/>
                  <a:gd name="T37" fmla="*/ 0 h 30"/>
                  <a:gd name="T38" fmla="*/ 11 w 11"/>
                  <a:gd name="T39" fmla="*/ 1 h 30"/>
                  <a:gd name="T40" fmla="*/ 11 w 11"/>
                  <a:gd name="T41" fmla="*/ 5 h 30"/>
                  <a:gd name="T42" fmla="*/ 11 w 11"/>
                  <a:gd name="T43" fmla="*/ 8 h 30"/>
                  <a:gd name="T44" fmla="*/ 11 w 11"/>
                  <a:gd name="T45" fmla="*/ 12 h 30"/>
                  <a:gd name="T46" fmla="*/ 11 w 11"/>
                  <a:gd name="T47" fmla="*/ 15 h 30"/>
                  <a:gd name="T48" fmla="*/ 11 w 11"/>
                  <a:gd name="T49" fmla="*/ 18 h 30"/>
                  <a:gd name="T50" fmla="*/ 9 w 11"/>
                  <a:gd name="T51" fmla="*/ 22 h 30"/>
                  <a:gd name="T52" fmla="*/ 9 w 11"/>
                  <a:gd name="T53" fmla="*/ 25 h 30"/>
                  <a:gd name="T54" fmla="*/ 4 w 11"/>
                  <a:gd name="T55" fmla="*/ 30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"/>
                  <a:gd name="T85" fmla="*/ 0 h 30"/>
                  <a:gd name="T86" fmla="*/ 11 w 1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" h="30">
                    <a:moveTo>
                      <a:pt x="4" y="30"/>
                    </a:move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9" y="22"/>
                    </a:lnTo>
                    <a:lnTo>
                      <a:pt x="9" y="25"/>
                    </a:lnTo>
                    <a:lnTo>
                      <a:pt x="4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3" name="Freeform 287"/>
              <p:cNvSpPr>
                <a:spLocks/>
              </p:cNvSpPr>
              <p:nvPr/>
            </p:nvSpPr>
            <p:spPr bwMode="auto">
              <a:xfrm>
                <a:off x="4844" y="1898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4 h 5"/>
                  <a:gd name="T4" fmla="*/ 2 w 8"/>
                  <a:gd name="T5" fmla="*/ 4 h 5"/>
                  <a:gd name="T6" fmla="*/ 3 w 8"/>
                  <a:gd name="T7" fmla="*/ 4 h 5"/>
                  <a:gd name="T8" fmla="*/ 3 w 8"/>
                  <a:gd name="T9" fmla="*/ 4 h 5"/>
                  <a:gd name="T10" fmla="*/ 5 w 8"/>
                  <a:gd name="T11" fmla="*/ 4 h 5"/>
                  <a:gd name="T12" fmla="*/ 6 w 8"/>
                  <a:gd name="T13" fmla="*/ 2 h 5"/>
                  <a:gd name="T14" fmla="*/ 6 w 8"/>
                  <a:gd name="T15" fmla="*/ 0 h 5"/>
                  <a:gd name="T16" fmla="*/ 8 w 8"/>
                  <a:gd name="T17" fmla="*/ 0 h 5"/>
                  <a:gd name="T18" fmla="*/ 8 w 8"/>
                  <a:gd name="T19" fmla="*/ 0 h 5"/>
                  <a:gd name="T20" fmla="*/ 6 w 8"/>
                  <a:gd name="T21" fmla="*/ 2 h 5"/>
                  <a:gd name="T22" fmla="*/ 6 w 8"/>
                  <a:gd name="T23" fmla="*/ 4 h 5"/>
                  <a:gd name="T24" fmla="*/ 5 w 8"/>
                  <a:gd name="T25" fmla="*/ 4 h 5"/>
                  <a:gd name="T26" fmla="*/ 3 w 8"/>
                  <a:gd name="T27" fmla="*/ 4 h 5"/>
                  <a:gd name="T28" fmla="*/ 2 w 8"/>
                  <a:gd name="T29" fmla="*/ 4 h 5"/>
                  <a:gd name="T30" fmla="*/ 2 w 8"/>
                  <a:gd name="T31" fmla="*/ 5 h 5"/>
                  <a:gd name="T32" fmla="*/ 0 w 8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5"/>
                  <a:gd name="T53" fmla="*/ 8 w 8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5">
                    <a:moveTo>
                      <a:pt x="0" y="5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4" name="Freeform 288"/>
              <p:cNvSpPr>
                <a:spLocks/>
              </p:cNvSpPr>
              <p:nvPr/>
            </p:nvSpPr>
            <p:spPr bwMode="auto">
              <a:xfrm>
                <a:off x="4844" y="1898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4 h 5"/>
                  <a:gd name="T4" fmla="*/ 2 w 8"/>
                  <a:gd name="T5" fmla="*/ 4 h 5"/>
                  <a:gd name="T6" fmla="*/ 3 w 8"/>
                  <a:gd name="T7" fmla="*/ 4 h 5"/>
                  <a:gd name="T8" fmla="*/ 3 w 8"/>
                  <a:gd name="T9" fmla="*/ 4 h 5"/>
                  <a:gd name="T10" fmla="*/ 5 w 8"/>
                  <a:gd name="T11" fmla="*/ 4 h 5"/>
                  <a:gd name="T12" fmla="*/ 6 w 8"/>
                  <a:gd name="T13" fmla="*/ 2 h 5"/>
                  <a:gd name="T14" fmla="*/ 6 w 8"/>
                  <a:gd name="T15" fmla="*/ 0 h 5"/>
                  <a:gd name="T16" fmla="*/ 8 w 8"/>
                  <a:gd name="T17" fmla="*/ 0 h 5"/>
                  <a:gd name="T18" fmla="*/ 8 w 8"/>
                  <a:gd name="T19" fmla="*/ 0 h 5"/>
                  <a:gd name="T20" fmla="*/ 6 w 8"/>
                  <a:gd name="T21" fmla="*/ 2 h 5"/>
                  <a:gd name="T22" fmla="*/ 6 w 8"/>
                  <a:gd name="T23" fmla="*/ 4 h 5"/>
                  <a:gd name="T24" fmla="*/ 5 w 8"/>
                  <a:gd name="T25" fmla="*/ 4 h 5"/>
                  <a:gd name="T26" fmla="*/ 3 w 8"/>
                  <a:gd name="T27" fmla="*/ 4 h 5"/>
                  <a:gd name="T28" fmla="*/ 2 w 8"/>
                  <a:gd name="T29" fmla="*/ 4 h 5"/>
                  <a:gd name="T30" fmla="*/ 2 w 8"/>
                  <a:gd name="T31" fmla="*/ 5 h 5"/>
                  <a:gd name="T32" fmla="*/ 0 w 8"/>
                  <a:gd name="T33" fmla="*/ 5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5"/>
                  <a:gd name="T53" fmla="*/ 8 w 8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5">
                    <a:moveTo>
                      <a:pt x="0" y="5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5" name="Freeform 289"/>
              <p:cNvSpPr>
                <a:spLocks/>
              </p:cNvSpPr>
              <p:nvPr/>
            </p:nvSpPr>
            <p:spPr bwMode="auto">
              <a:xfrm>
                <a:off x="5116" y="1888"/>
                <a:ext cx="11" cy="14"/>
              </a:xfrm>
              <a:custGeom>
                <a:avLst/>
                <a:gdLst>
                  <a:gd name="T0" fmla="*/ 7 w 11"/>
                  <a:gd name="T1" fmla="*/ 14 h 14"/>
                  <a:gd name="T2" fmla="*/ 2 w 11"/>
                  <a:gd name="T3" fmla="*/ 7 h 14"/>
                  <a:gd name="T4" fmla="*/ 0 w 11"/>
                  <a:gd name="T5" fmla="*/ 0 h 14"/>
                  <a:gd name="T6" fmla="*/ 2 w 11"/>
                  <a:gd name="T7" fmla="*/ 2 h 14"/>
                  <a:gd name="T8" fmla="*/ 3 w 11"/>
                  <a:gd name="T9" fmla="*/ 2 h 14"/>
                  <a:gd name="T10" fmla="*/ 5 w 11"/>
                  <a:gd name="T11" fmla="*/ 2 h 14"/>
                  <a:gd name="T12" fmla="*/ 5 w 11"/>
                  <a:gd name="T13" fmla="*/ 3 h 14"/>
                  <a:gd name="T14" fmla="*/ 7 w 11"/>
                  <a:gd name="T15" fmla="*/ 3 h 14"/>
                  <a:gd name="T16" fmla="*/ 8 w 11"/>
                  <a:gd name="T17" fmla="*/ 5 h 14"/>
                  <a:gd name="T18" fmla="*/ 10 w 11"/>
                  <a:gd name="T19" fmla="*/ 5 h 14"/>
                  <a:gd name="T20" fmla="*/ 11 w 11"/>
                  <a:gd name="T21" fmla="*/ 7 h 14"/>
                  <a:gd name="T22" fmla="*/ 7 w 11"/>
                  <a:gd name="T23" fmla="*/ 1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4"/>
                  <a:gd name="T38" fmla="*/ 11 w 1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4">
                    <a:moveTo>
                      <a:pt x="7" y="14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6" name="Freeform 290"/>
              <p:cNvSpPr>
                <a:spLocks/>
              </p:cNvSpPr>
              <p:nvPr/>
            </p:nvSpPr>
            <p:spPr bwMode="auto">
              <a:xfrm>
                <a:off x="5116" y="1888"/>
                <a:ext cx="11" cy="14"/>
              </a:xfrm>
              <a:custGeom>
                <a:avLst/>
                <a:gdLst>
                  <a:gd name="T0" fmla="*/ 7 w 11"/>
                  <a:gd name="T1" fmla="*/ 14 h 14"/>
                  <a:gd name="T2" fmla="*/ 2 w 11"/>
                  <a:gd name="T3" fmla="*/ 7 h 14"/>
                  <a:gd name="T4" fmla="*/ 0 w 11"/>
                  <a:gd name="T5" fmla="*/ 0 h 14"/>
                  <a:gd name="T6" fmla="*/ 2 w 11"/>
                  <a:gd name="T7" fmla="*/ 2 h 14"/>
                  <a:gd name="T8" fmla="*/ 3 w 11"/>
                  <a:gd name="T9" fmla="*/ 2 h 14"/>
                  <a:gd name="T10" fmla="*/ 5 w 11"/>
                  <a:gd name="T11" fmla="*/ 2 h 14"/>
                  <a:gd name="T12" fmla="*/ 5 w 11"/>
                  <a:gd name="T13" fmla="*/ 3 h 14"/>
                  <a:gd name="T14" fmla="*/ 7 w 11"/>
                  <a:gd name="T15" fmla="*/ 3 h 14"/>
                  <a:gd name="T16" fmla="*/ 8 w 11"/>
                  <a:gd name="T17" fmla="*/ 5 h 14"/>
                  <a:gd name="T18" fmla="*/ 10 w 11"/>
                  <a:gd name="T19" fmla="*/ 5 h 14"/>
                  <a:gd name="T20" fmla="*/ 11 w 11"/>
                  <a:gd name="T21" fmla="*/ 7 h 14"/>
                  <a:gd name="T22" fmla="*/ 7 w 11"/>
                  <a:gd name="T23" fmla="*/ 1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4"/>
                  <a:gd name="T38" fmla="*/ 11 w 1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4">
                    <a:moveTo>
                      <a:pt x="7" y="14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7" y="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7" name="Freeform 291"/>
              <p:cNvSpPr>
                <a:spLocks/>
              </p:cNvSpPr>
              <p:nvPr/>
            </p:nvSpPr>
            <p:spPr bwMode="auto">
              <a:xfrm>
                <a:off x="4677" y="1846"/>
                <a:ext cx="47" cy="52"/>
              </a:xfrm>
              <a:custGeom>
                <a:avLst/>
                <a:gdLst>
                  <a:gd name="T0" fmla="*/ 1 w 47"/>
                  <a:gd name="T1" fmla="*/ 52 h 52"/>
                  <a:gd name="T2" fmla="*/ 0 w 47"/>
                  <a:gd name="T3" fmla="*/ 49 h 52"/>
                  <a:gd name="T4" fmla="*/ 3 w 47"/>
                  <a:gd name="T5" fmla="*/ 42 h 52"/>
                  <a:gd name="T6" fmla="*/ 4 w 47"/>
                  <a:gd name="T7" fmla="*/ 42 h 52"/>
                  <a:gd name="T8" fmla="*/ 6 w 47"/>
                  <a:gd name="T9" fmla="*/ 40 h 52"/>
                  <a:gd name="T10" fmla="*/ 8 w 47"/>
                  <a:gd name="T11" fmla="*/ 39 h 52"/>
                  <a:gd name="T12" fmla="*/ 8 w 47"/>
                  <a:gd name="T13" fmla="*/ 39 h 52"/>
                  <a:gd name="T14" fmla="*/ 9 w 47"/>
                  <a:gd name="T15" fmla="*/ 37 h 52"/>
                  <a:gd name="T16" fmla="*/ 12 w 47"/>
                  <a:gd name="T17" fmla="*/ 35 h 52"/>
                  <a:gd name="T18" fmla="*/ 14 w 47"/>
                  <a:gd name="T19" fmla="*/ 35 h 52"/>
                  <a:gd name="T20" fmla="*/ 17 w 47"/>
                  <a:gd name="T21" fmla="*/ 34 h 52"/>
                  <a:gd name="T22" fmla="*/ 20 w 47"/>
                  <a:gd name="T23" fmla="*/ 32 h 52"/>
                  <a:gd name="T24" fmla="*/ 22 w 47"/>
                  <a:gd name="T25" fmla="*/ 28 h 52"/>
                  <a:gd name="T26" fmla="*/ 25 w 47"/>
                  <a:gd name="T27" fmla="*/ 25 h 52"/>
                  <a:gd name="T28" fmla="*/ 28 w 47"/>
                  <a:gd name="T29" fmla="*/ 22 h 52"/>
                  <a:gd name="T30" fmla="*/ 29 w 47"/>
                  <a:gd name="T31" fmla="*/ 18 h 52"/>
                  <a:gd name="T32" fmla="*/ 33 w 47"/>
                  <a:gd name="T33" fmla="*/ 15 h 52"/>
                  <a:gd name="T34" fmla="*/ 36 w 47"/>
                  <a:gd name="T35" fmla="*/ 11 h 52"/>
                  <a:gd name="T36" fmla="*/ 39 w 47"/>
                  <a:gd name="T37" fmla="*/ 8 h 52"/>
                  <a:gd name="T38" fmla="*/ 39 w 47"/>
                  <a:gd name="T39" fmla="*/ 6 h 52"/>
                  <a:gd name="T40" fmla="*/ 39 w 47"/>
                  <a:gd name="T41" fmla="*/ 6 h 52"/>
                  <a:gd name="T42" fmla="*/ 39 w 47"/>
                  <a:gd name="T43" fmla="*/ 5 h 52"/>
                  <a:gd name="T44" fmla="*/ 40 w 47"/>
                  <a:gd name="T45" fmla="*/ 5 h 52"/>
                  <a:gd name="T46" fmla="*/ 42 w 47"/>
                  <a:gd name="T47" fmla="*/ 5 h 52"/>
                  <a:gd name="T48" fmla="*/ 42 w 47"/>
                  <a:gd name="T49" fmla="*/ 3 h 52"/>
                  <a:gd name="T50" fmla="*/ 44 w 47"/>
                  <a:gd name="T51" fmla="*/ 1 h 52"/>
                  <a:gd name="T52" fmla="*/ 45 w 47"/>
                  <a:gd name="T53" fmla="*/ 0 h 52"/>
                  <a:gd name="T54" fmla="*/ 47 w 47"/>
                  <a:gd name="T55" fmla="*/ 1 h 52"/>
                  <a:gd name="T56" fmla="*/ 47 w 47"/>
                  <a:gd name="T57" fmla="*/ 5 h 52"/>
                  <a:gd name="T58" fmla="*/ 42 w 47"/>
                  <a:gd name="T59" fmla="*/ 10 h 52"/>
                  <a:gd name="T60" fmla="*/ 39 w 47"/>
                  <a:gd name="T61" fmla="*/ 13 h 52"/>
                  <a:gd name="T62" fmla="*/ 36 w 47"/>
                  <a:gd name="T63" fmla="*/ 17 h 52"/>
                  <a:gd name="T64" fmla="*/ 33 w 47"/>
                  <a:gd name="T65" fmla="*/ 22 h 52"/>
                  <a:gd name="T66" fmla="*/ 29 w 47"/>
                  <a:gd name="T67" fmla="*/ 27 h 52"/>
                  <a:gd name="T68" fmla="*/ 25 w 47"/>
                  <a:gd name="T69" fmla="*/ 32 h 52"/>
                  <a:gd name="T70" fmla="*/ 22 w 47"/>
                  <a:gd name="T71" fmla="*/ 37 h 52"/>
                  <a:gd name="T72" fmla="*/ 17 w 47"/>
                  <a:gd name="T73" fmla="*/ 42 h 52"/>
                  <a:gd name="T74" fmla="*/ 14 w 47"/>
                  <a:gd name="T75" fmla="*/ 42 h 52"/>
                  <a:gd name="T76" fmla="*/ 12 w 47"/>
                  <a:gd name="T77" fmla="*/ 44 h 52"/>
                  <a:gd name="T78" fmla="*/ 11 w 47"/>
                  <a:gd name="T79" fmla="*/ 44 h 52"/>
                  <a:gd name="T80" fmla="*/ 9 w 47"/>
                  <a:gd name="T81" fmla="*/ 45 h 52"/>
                  <a:gd name="T82" fmla="*/ 9 w 47"/>
                  <a:gd name="T83" fmla="*/ 47 h 52"/>
                  <a:gd name="T84" fmla="*/ 8 w 47"/>
                  <a:gd name="T85" fmla="*/ 49 h 52"/>
                  <a:gd name="T86" fmla="*/ 6 w 47"/>
                  <a:gd name="T87" fmla="*/ 50 h 52"/>
                  <a:gd name="T88" fmla="*/ 4 w 47"/>
                  <a:gd name="T89" fmla="*/ 50 h 52"/>
                  <a:gd name="T90" fmla="*/ 1 w 47"/>
                  <a:gd name="T91" fmla="*/ 52 h 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2"/>
                  <a:gd name="T140" fmla="*/ 47 w 47"/>
                  <a:gd name="T141" fmla="*/ 52 h 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2">
                    <a:moveTo>
                      <a:pt x="1" y="52"/>
                    </a:moveTo>
                    <a:lnTo>
                      <a:pt x="0" y="49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28"/>
                    </a:lnTo>
                    <a:lnTo>
                      <a:pt x="25" y="25"/>
                    </a:lnTo>
                    <a:lnTo>
                      <a:pt x="28" y="22"/>
                    </a:lnTo>
                    <a:lnTo>
                      <a:pt x="29" y="18"/>
                    </a:lnTo>
                    <a:lnTo>
                      <a:pt x="33" y="15"/>
                    </a:lnTo>
                    <a:lnTo>
                      <a:pt x="36" y="11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7" y="5"/>
                    </a:lnTo>
                    <a:lnTo>
                      <a:pt x="42" y="10"/>
                    </a:lnTo>
                    <a:lnTo>
                      <a:pt x="39" y="13"/>
                    </a:lnTo>
                    <a:lnTo>
                      <a:pt x="36" y="17"/>
                    </a:lnTo>
                    <a:lnTo>
                      <a:pt x="33" y="22"/>
                    </a:lnTo>
                    <a:lnTo>
                      <a:pt x="29" y="27"/>
                    </a:lnTo>
                    <a:lnTo>
                      <a:pt x="25" y="32"/>
                    </a:lnTo>
                    <a:lnTo>
                      <a:pt x="22" y="37"/>
                    </a:lnTo>
                    <a:lnTo>
                      <a:pt x="17" y="42"/>
                    </a:lnTo>
                    <a:lnTo>
                      <a:pt x="14" y="42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8" name="Freeform 292"/>
              <p:cNvSpPr>
                <a:spLocks/>
              </p:cNvSpPr>
              <p:nvPr/>
            </p:nvSpPr>
            <p:spPr bwMode="auto">
              <a:xfrm>
                <a:off x="4677" y="1846"/>
                <a:ext cx="47" cy="52"/>
              </a:xfrm>
              <a:custGeom>
                <a:avLst/>
                <a:gdLst>
                  <a:gd name="T0" fmla="*/ 1 w 47"/>
                  <a:gd name="T1" fmla="*/ 52 h 52"/>
                  <a:gd name="T2" fmla="*/ 0 w 47"/>
                  <a:gd name="T3" fmla="*/ 49 h 52"/>
                  <a:gd name="T4" fmla="*/ 3 w 47"/>
                  <a:gd name="T5" fmla="*/ 42 h 52"/>
                  <a:gd name="T6" fmla="*/ 4 w 47"/>
                  <a:gd name="T7" fmla="*/ 42 h 52"/>
                  <a:gd name="T8" fmla="*/ 6 w 47"/>
                  <a:gd name="T9" fmla="*/ 40 h 52"/>
                  <a:gd name="T10" fmla="*/ 8 w 47"/>
                  <a:gd name="T11" fmla="*/ 39 h 52"/>
                  <a:gd name="T12" fmla="*/ 8 w 47"/>
                  <a:gd name="T13" fmla="*/ 39 h 52"/>
                  <a:gd name="T14" fmla="*/ 9 w 47"/>
                  <a:gd name="T15" fmla="*/ 37 h 52"/>
                  <a:gd name="T16" fmla="*/ 12 w 47"/>
                  <a:gd name="T17" fmla="*/ 35 h 52"/>
                  <a:gd name="T18" fmla="*/ 14 w 47"/>
                  <a:gd name="T19" fmla="*/ 35 h 52"/>
                  <a:gd name="T20" fmla="*/ 17 w 47"/>
                  <a:gd name="T21" fmla="*/ 34 h 52"/>
                  <a:gd name="T22" fmla="*/ 20 w 47"/>
                  <a:gd name="T23" fmla="*/ 32 h 52"/>
                  <a:gd name="T24" fmla="*/ 22 w 47"/>
                  <a:gd name="T25" fmla="*/ 28 h 52"/>
                  <a:gd name="T26" fmla="*/ 25 w 47"/>
                  <a:gd name="T27" fmla="*/ 25 h 52"/>
                  <a:gd name="T28" fmla="*/ 28 w 47"/>
                  <a:gd name="T29" fmla="*/ 22 h 52"/>
                  <a:gd name="T30" fmla="*/ 29 w 47"/>
                  <a:gd name="T31" fmla="*/ 18 h 52"/>
                  <a:gd name="T32" fmla="*/ 33 w 47"/>
                  <a:gd name="T33" fmla="*/ 15 h 52"/>
                  <a:gd name="T34" fmla="*/ 36 w 47"/>
                  <a:gd name="T35" fmla="*/ 11 h 52"/>
                  <a:gd name="T36" fmla="*/ 39 w 47"/>
                  <a:gd name="T37" fmla="*/ 8 h 52"/>
                  <a:gd name="T38" fmla="*/ 39 w 47"/>
                  <a:gd name="T39" fmla="*/ 6 h 52"/>
                  <a:gd name="T40" fmla="*/ 39 w 47"/>
                  <a:gd name="T41" fmla="*/ 6 h 52"/>
                  <a:gd name="T42" fmla="*/ 39 w 47"/>
                  <a:gd name="T43" fmla="*/ 5 h 52"/>
                  <a:gd name="T44" fmla="*/ 40 w 47"/>
                  <a:gd name="T45" fmla="*/ 5 h 52"/>
                  <a:gd name="T46" fmla="*/ 42 w 47"/>
                  <a:gd name="T47" fmla="*/ 5 h 52"/>
                  <a:gd name="T48" fmla="*/ 42 w 47"/>
                  <a:gd name="T49" fmla="*/ 3 h 52"/>
                  <a:gd name="T50" fmla="*/ 44 w 47"/>
                  <a:gd name="T51" fmla="*/ 1 h 52"/>
                  <a:gd name="T52" fmla="*/ 45 w 47"/>
                  <a:gd name="T53" fmla="*/ 0 h 52"/>
                  <a:gd name="T54" fmla="*/ 47 w 47"/>
                  <a:gd name="T55" fmla="*/ 1 h 52"/>
                  <a:gd name="T56" fmla="*/ 47 w 47"/>
                  <a:gd name="T57" fmla="*/ 5 h 52"/>
                  <a:gd name="T58" fmla="*/ 42 w 47"/>
                  <a:gd name="T59" fmla="*/ 10 h 52"/>
                  <a:gd name="T60" fmla="*/ 39 w 47"/>
                  <a:gd name="T61" fmla="*/ 13 h 52"/>
                  <a:gd name="T62" fmla="*/ 36 w 47"/>
                  <a:gd name="T63" fmla="*/ 17 h 52"/>
                  <a:gd name="T64" fmla="*/ 33 w 47"/>
                  <a:gd name="T65" fmla="*/ 22 h 52"/>
                  <a:gd name="T66" fmla="*/ 29 w 47"/>
                  <a:gd name="T67" fmla="*/ 27 h 52"/>
                  <a:gd name="T68" fmla="*/ 25 w 47"/>
                  <a:gd name="T69" fmla="*/ 32 h 52"/>
                  <a:gd name="T70" fmla="*/ 22 w 47"/>
                  <a:gd name="T71" fmla="*/ 37 h 52"/>
                  <a:gd name="T72" fmla="*/ 17 w 47"/>
                  <a:gd name="T73" fmla="*/ 42 h 52"/>
                  <a:gd name="T74" fmla="*/ 14 w 47"/>
                  <a:gd name="T75" fmla="*/ 42 h 52"/>
                  <a:gd name="T76" fmla="*/ 12 w 47"/>
                  <a:gd name="T77" fmla="*/ 44 h 52"/>
                  <a:gd name="T78" fmla="*/ 11 w 47"/>
                  <a:gd name="T79" fmla="*/ 44 h 52"/>
                  <a:gd name="T80" fmla="*/ 9 w 47"/>
                  <a:gd name="T81" fmla="*/ 45 h 52"/>
                  <a:gd name="T82" fmla="*/ 9 w 47"/>
                  <a:gd name="T83" fmla="*/ 47 h 52"/>
                  <a:gd name="T84" fmla="*/ 8 w 47"/>
                  <a:gd name="T85" fmla="*/ 49 h 52"/>
                  <a:gd name="T86" fmla="*/ 6 w 47"/>
                  <a:gd name="T87" fmla="*/ 50 h 52"/>
                  <a:gd name="T88" fmla="*/ 4 w 47"/>
                  <a:gd name="T89" fmla="*/ 50 h 52"/>
                  <a:gd name="T90" fmla="*/ 1 w 47"/>
                  <a:gd name="T91" fmla="*/ 52 h 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2"/>
                  <a:gd name="T140" fmla="*/ 47 w 47"/>
                  <a:gd name="T141" fmla="*/ 52 h 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2">
                    <a:moveTo>
                      <a:pt x="1" y="52"/>
                    </a:moveTo>
                    <a:lnTo>
                      <a:pt x="0" y="49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28"/>
                    </a:lnTo>
                    <a:lnTo>
                      <a:pt x="25" y="25"/>
                    </a:lnTo>
                    <a:lnTo>
                      <a:pt x="28" y="22"/>
                    </a:lnTo>
                    <a:lnTo>
                      <a:pt x="29" y="18"/>
                    </a:lnTo>
                    <a:lnTo>
                      <a:pt x="33" y="15"/>
                    </a:lnTo>
                    <a:lnTo>
                      <a:pt x="36" y="11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7" y="5"/>
                    </a:lnTo>
                    <a:lnTo>
                      <a:pt x="42" y="10"/>
                    </a:lnTo>
                    <a:lnTo>
                      <a:pt x="39" y="13"/>
                    </a:lnTo>
                    <a:lnTo>
                      <a:pt x="36" y="17"/>
                    </a:lnTo>
                    <a:lnTo>
                      <a:pt x="33" y="22"/>
                    </a:lnTo>
                    <a:lnTo>
                      <a:pt x="29" y="27"/>
                    </a:lnTo>
                    <a:lnTo>
                      <a:pt x="25" y="32"/>
                    </a:lnTo>
                    <a:lnTo>
                      <a:pt x="22" y="37"/>
                    </a:lnTo>
                    <a:lnTo>
                      <a:pt x="17" y="42"/>
                    </a:lnTo>
                    <a:lnTo>
                      <a:pt x="14" y="42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1" y="5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9" name="Freeform 293"/>
              <p:cNvSpPr>
                <a:spLocks/>
              </p:cNvSpPr>
              <p:nvPr/>
            </p:nvSpPr>
            <p:spPr bwMode="auto">
              <a:xfrm>
                <a:off x="5008" y="1890"/>
                <a:ext cx="14" cy="5"/>
              </a:xfrm>
              <a:custGeom>
                <a:avLst/>
                <a:gdLst>
                  <a:gd name="T0" fmla="*/ 10 w 14"/>
                  <a:gd name="T1" fmla="*/ 5 h 5"/>
                  <a:gd name="T2" fmla="*/ 8 w 14"/>
                  <a:gd name="T3" fmla="*/ 5 h 5"/>
                  <a:gd name="T4" fmla="*/ 7 w 14"/>
                  <a:gd name="T5" fmla="*/ 5 h 5"/>
                  <a:gd name="T6" fmla="*/ 7 w 14"/>
                  <a:gd name="T7" fmla="*/ 5 h 5"/>
                  <a:gd name="T8" fmla="*/ 5 w 14"/>
                  <a:gd name="T9" fmla="*/ 3 h 5"/>
                  <a:gd name="T10" fmla="*/ 5 w 14"/>
                  <a:gd name="T11" fmla="*/ 3 h 5"/>
                  <a:gd name="T12" fmla="*/ 3 w 14"/>
                  <a:gd name="T13" fmla="*/ 1 h 5"/>
                  <a:gd name="T14" fmla="*/ 2 w 14"/>
                  <a:gd name="T15" fmla="*/ 1 h 5"/>
                  <a:gd name="T16" fmla="*/ 0 w 14"/>
                  <a:gd name="T17" fmla="*/ 0 h 5"/>
                  <a:gd name="T18" fmla="*/ 2 w 14"/>
                  <a:gd name="T19" fmla="*/ 0 h 5"/>
                  <a:gd name="T20" fmla="*/ 3 w 14"/>
                  <a:gd name="T21" fmla="*/ 0 h 5"/>
                  <a:gd name="T22" fmla="*/ 5 w 14"/>
                  <a:gd name="T23" fmla="*/ 0 h 5"/>
                  <a:gd name="T24" fmla="*/ 7 w 14"/>
                  <a:gd name="T25" fmla="*/ 0 h 5"/>
                  <a:gd name="T26" fmla="*/ 8 w 14"/>
                  <a:gd name="T27" fmla="*/ 0 h 5"/>
                  <a:gd name="T28" fmla="*/ 10 w 14"/>
                  <a:gd name="T29" fmla="*/ 0 h 5"/>
                  <a:gd name="T30" fmla="*/ 11 w 14"/>
                  <a:gd name="T31" fmla="*/ 0 h 5"/>
                  <a:gd name="T32" fmla="*/ 14 w 14"/>
                  <a:gd name="T33" fmla="*/ 0 h 5"/>
                  <a:gd name="T34" fmla="*/ 10 w 14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5"/>
                  <a:gd name="T56" fmla="*/ 14 w 1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5">
                    <a:moveTo>
                      <a:pt x="10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0" name="Freeform 294"/>
              <p:cNvSpPr>
                <a:spLocks/>
              </p:cNvSpPr>
              <p:nvPr/>
            </p:nvSpPr>
            <p:spPr bwMode="auto">
              <a:xfrm>
                <a:off x="5008" y="1890"/>
                <a:ext cx="14" cy="5"/>
              </a:xfrm>
              <a:custGeom>
                <a:avLst/>
                <a:gdLst>
                  <a:gd name="T0" fmla="*/ 10 w 14"/>
                  <a:gd name="T1" fmla="*/ 5 h 5"/>
                  <a:gd name="T2" fmla="*/ 8 w 14"/>
                  <a:gd name="T3" fmla="*/ 5 h 5"/>
                  <a:gd name="T4" fmla="*/ 7 w 14"/>
                  <a:gd name="T5" fmla="*/ 5 h 5"/>
                  <a:gd name="T6" fmla="*/ 7 w 14"/>
                  <a:gd name="T7" fmla="*/ 5 h 5"/>
                  <a:gd name="T8" fmla="*/ 5 w 14"/>
                  <a:gd name="T9" fmla="*/ 3 h 5"/>
                  <a:gd name="T10" fmla="*/ 5 w 14"/>
                  <a:gd name="T11" fmla="*/ 3 h 5"/>
                  <a:gd name="T12" fmla="*/ 3 w 14"/>
                  <a:gd name="T13" fmla="*/ 1 h 5"/>
                  <a:gd name="T14" fmla="*/ 2 w 14"/>
                  <a:gd name="T15" fmla="*/ 1 h 5"/>
                  <a:gd name="T16" fmla="*/ 0 w 14"/>
                  <a:gd name="T17" fmla="*/ 0 h 5"/>
                  <a:gd name="T18" fmla="*/ 2 w 14"/>
                  <a:gd name="T19" fmla="*/ 0 h 5"/>
                  <a:gd name="T20" fmla="*/ 3 w 14"/>
                  <a:gd name="T21" fmla="*/ 0 h 5"/>
                  <a:gd name="T22" fmla="*/ 5 w 14"/>
                  <a:gd name="T23" fmla="*/ 0 h 5"/>
                  <a:gd name="T24" fmla="*/ 7 w 14"/>
                  <a:gd name="T25" fmla="*/ 0 h 5"/>
                  <a:gd name="T26" fmla="*/ 8 w 14"/>
                  <a:gd name="T27" fmla="*/ 0 h 5"/>
                  <a:gd name="T28" fmla="*/ 10 w 14"/>
                  <a:gd name="T29" fmla="*/ 0 h 5"/>
                  <a:gd name="T30" fmla="*/ 11 w 14"/>
                  <a:gd name="T31" fmla="*/ 0 h 5"/>
                  <a:gd name="T32" fmla="*/ 14 w 14"/>
                  <a:gd name="T33" fmla="*/ 0 h 5"/>
                  <a:gd name="T34" fmla="*/ 10 w 14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5"/>
                  <a:gd name="T56" fmla="*/ 14 w 1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5">
                    <a:moveTo>
                      <a:pt x="10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1" name="Freeform 295"/>
              <p:cNvSpPr>
                <a:spLocks/>
              </p:cNvSpPr>
              <p:nvPr/>
            </p:nvSpPr>
            <p:spPr bwMode="auto">
              <a:xfrm>
                <a:off x="4860" y="1880"/>
                <a:ext cx="29" cy="15"/>
              </a:xfrm>
              <a:custGeom>
                <a:avLst/>
                <a:gdLst>
                  <a:gd name="T0" fmla="*/ 0 w 29"/>
                  <a:gd name="T1" fmla="*/ 15 h 15"/>
                  <a:gd name="T2" fmla="*/ 1 w 29"/>
                  <a:gd name="T3" fmla="*/ 11 h 15"/>
                  <a:gd name="T4" fmla="*/ 3 w 29"/>
                  <a:gd name="T5" fmla="*/ 11 h 15"/>
                  <a:gd name="T6" fmla="*/ 3 w 29"/>
                  <a:gd name="T7" fmla="*/ 13 h 15"/>
                  <a:gd name="T8" fmla="*/ 4 w 29"/>
                  <a:gd name="T9" fmla="*/ 11 h 15"/>
                  <a:gd name="T10" fmla="*/ 6 w 29"/>
                  <a:gd name="T11" fmla="*/ 11 h 15"/>
                  <a:gd name="T12" fmla="*/ 8 w 29"/>
                  <a:gd name="T13" fmla="*/ 11 h 15"/>
                  <a:gd name="T14" fmla="*/ 8 w 29"/>
                  <a:gd name="T15" fmla="*/ 10 h 15"/>
                  <a:gd name="T16" fmla="*/ 9 w 29"/>
                  <a:gd name="T17" fmla="*/ 10 h 15"/>
                  <a:gd name="T18" fmla="*/ 11 w 29"/>
                  <a:gd name="T19" fmla="*/ 10 h 15"/>
                  <a:gd name="T20" fmla="*/ 12 w 29"/>
                  <a:gd name="T21" fmla="*/ 10 h 15"/>
                  <a:gd name="T22" fmla="*/ 15 w 29"/>
                  <a:gd name="T23" fmla="*/ 8 h 15"/>
                  <a:gd name="T24" fmla="*/ 17 w 29"/>
                  <a:gd name="T25" fmla="*/ 6 h 15"/>
                  <a:gd name="T26" fmla="*/ 19 w 29"/>
                  <a:gd name="T27" fmla="*/ 5 h 15"/>
                  <a:gd name="T28" fmla="*/ 22 w 29"/>
                  <a:gd name="T29" fmla="*/ 5 h 15"/>
                  <a:gd name="T30" fmla="*/ 23 w 29"/>
                  <a:gd name="T31" fmla="*/ 3 h 15"/>
                  <a:gd name="T32" fmla="*/ 26 w 29"/>
                  <a:gd name="T33" fmla="*/ 1 h 15"/>
                  <a:gd name="T34" fmla="*/ 28 w 29"/>
                  <a:gd name="T35" fmla="*/ 0 h 15"/>
                  <a:gd name="T36" fmla="*/ 29 w 29"/>
                  <a:gd name="T37" fmla="*/ 1 h 15"/>
                  <a:gd name="T38" fmla="*/ 26 w 29"/>
                  <a:gd name="T39" fmla="*/ 5 h 15"/>
                  <a:gd name="T40" fmla="*/ 23 w 29"/>
                  <a:gd name="T41" fmla="*/ 6 h 15"/>
                  <a:gd name="T42" fmla="*/ 19 w 29"/>
                  <a:gd name="T43" fmla="*/ 8 h 15"/>
                  <a:gd name="T44" fmla="*/ 15 w 29"/>
                  <a:gd name="T45" fmla="*/ 10 h 15"/>
                  <a:gd name="T46" fmla="*/ 12 w 29"/>
                  <a:gd name="T47" fmla="*/ 11 h 15"/>
                  <a:gd name="T48" fmla="*/ 8 w 29"/>
                  <a:gd name="T49" fmla="*/ 13 h 15"/>
                  <a:gd name="T50" fmla="*/ 3 w 29"/>
                  <a:gd name="T51" fmla="*/ 15 h 15"/>
                  <a:gd name="T52" fmla="*/ 0 w 29"/>
                  <a:gd name="T53" fmla="*/ 15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15"/>
                  <a:gd name="T83" fmla="*/ 29 w 29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15">
                    <a:moveTo>
                      <a:pt x="0" y="15"/>
                    </a:moveTo>
                    <a:lnTo>
                      <a:pt x="1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26" y="5"/>
                    </a:lnTo>
                    <a:lnTo>
                      <a:pt x="23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8" y="13"/>
                    </a:lnTo>
                    <a:lnTo>
                      <a:pt x="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2" name="Freeform 296"/>
              <p:cNvSpPr>
                <a:spLocks/>
              </p:cNvSpPr>
              <p:nvPr/>
            </p:nvSpPr>
            <p:spPr bwMode="auto">
              <a:xfrm>
                <a:off x="4860" y="1880"/>
                <a:ext cx="29" cy="15"/>
              </a:xfrm>
              <a:custGeom>
                <a:avLst/>
                <a:gdLst>
                  <a:gd name="T0" fmla="*/ 0 w 29"/>
                  <a:gd name="T1" fmla="*/ 15 h 15"/>
                  <a:gd name="T2" fmla="*/ 1 w 29"/>
                  <a:gd name="T3" fmla="*/ 11 h 15"/>
                  <a:gd name="T4" fmla="*/ 3 w 29"/>
                  <a:gd name="T5" fmla="*/ 11 h 15"/>
                  <a:gd name="T6" fmla="*/ 3 w 29"/>
                  <a:gd name="T7" fmla="*/ 13 h 15"/>
                  <a:gd name="T8" fmla="*/ 4 w 29"/>
                  <a:gd name="T9" fmla="*/ 11 h 15"/>
                  <a:gd name="T10" fmla="*/ 6 w 29"/>
                  <a:gd name="T11" fmla="*/ 11 h 15"/>
                  <a:gd name="T12" fmla="*/ 8 w 29"/>
                  <a:gd name="T13" fmla="*/ 11 h 15"/>
                  <a:gd name="T14" fmla="*/ 8 w 29"/>
                  <a:gd name="T15" fmla="*/ 10 h 15"/>
                  <a:gd name="T16" fmla="*/ 9 w 29"/>
                  <a:gd name="T17" fmla="*/ 10 h 15"/>
                  <a:gd name="T18" fmla="*/ 11 w 29"/>
                  <a:gd name="T19" fmla="*/ 10 h 15"/>
                  <a:gd name="T20" fmla="*/ 12 w 29"/>
                  <a:gd name="T21" fmla="*/ 10 h 15"/>
                  <a:gd name="T22" fmla="*/ 15 w 29"/>
                  <a:gd name="T23" fmla="*/ 8 h 15"/>
                  <a:gd name="T24" fmla="*/ 17 w 29"/>
                  <a:gd name="T25" fmla="*/ 6 h 15"/>
                  <a:gd name="T26" fmla="*/ 19 w 29"/>
                  <a:gd name="T27" fmla="*/ 5 h 15"/>
                  <a:gd name="T28" fmla="*/ 22 w 29"/>
                  <a:gd name="T29" fmla="*/ 5 h 15"/>
                  <a:gd name="T30" fmla="*/ 23 w 29"/>
                  <a:gd name="T31" fmla="*/ 3 h 15"/>
                  <a:gd name="T32" fmla="*/ 26 w 29"/>
                  <a:gd name="T33" fmla="*/ 1 h 15"/>
                  <a:gd name="T34" fmla="*/ 28 w 29"/>
                  <a:gd name="T35" fmla="*/ 0 h 15"/>
                  <a:gd name="T36" fmla="*/ 29 w 29"/>
                  <a:gd name="T37" fmla="*/ 1 h 15"/>
                  <a:gd name="T38" fmla="*/ 26 w 29"/>
                  <a:gd name="T39" fmla="*/ 5 h 15"/>
                  <a:gd name="T40" fmla="*/ 23 w 29"/>
                  <a:gd name="T41" fmla="*/ 6 h 15"/>
                  <a:gd name="T42" fmla="*/ 19 w 29"/>
                  <a:gd name="T43" fmla="*/ 8 h 15"/>
                  <a:gd name="T44" fmla="*/ 15 w 29"/>
                  <a:gd name="T45" fmla="*/ 10 h 15"/>
                  <a:gd name="T46" fmla="*/ 12 w 29"/>
                  <a:gd name="T47" fmla="*/ 11 h 15"/>
                  <a:gd name="T48" fmla="*/ 8 w 29"/>
                  <a:gd name="T49" fmla="*/ 13 h 15"/>
                  <a:gd name="T50" fmla="*/ 3 w 29"/>
                  <a:gd name="T51" fmla="*/ 15 h 15"/>
                  <a:gd name="T52" fmla="*/ 0 w 29"/>
                  <a:gd name="T53" fmla="*/ 15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15"/>
                  <a:gd name="T83" fmla="*/ 29 w 29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15">
                    <a:moveTo>
                      <a:pt x="0" y="15"/>
                    </a:moveTo>
                    <a:lnTo>
                      <a:pt x="1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26" y="5"/>
                    </a:lnTo>
                    <a:lnTo>
                      <a:pt x="23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8" y="13"/>
                    </a:lnTo>
                    <a:lnTo>
                      <a:pt x="3" y="15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3" name="Freeform 297"/>
              <p:cNvSpPr>
                <a:spLocks/>
              </p:cNvSpPr>
              <p:nvPr/>
            </p:nvSpPr>
            <p:spPr bwMode="auto">
              <a:xfrm>
                <a:off x="4955" y="1732"/>
                <a:ext cx="271" cy="158"/>
              </a:xfrm>
              <a:custGeom>
                <a:avLst/>
                <a:gdLst>
                  <a:gd name="T0" fmla="*/ 163 w 271"/>
                  <a:gd name="T1" fmla="*/ 142 h 158"/>
                  <a:gd name="T2" fmla="*/ 155 w 271"/>
                  <a:gd name="T3" fmla="*/ 125 h 158"/>
                  <a:gd name="T4" fmla="*/ 144 w 271"/>
                  <a:gd name="T5" fmla="*/ 109 h 158"/>
                  <a:gd name="T6" fmla="*/ 141 w 271"/>
                  <a:gd name="T7" fmla="*/ 122 h 158"/>
                  <a:gd name="T8" fmla="*/ 125 w 271"/>
                  <a:gd name="T9" fmla="*/ 137 h 158"/>
                  <a:gd name="T10" fmla="*/ 107 w 271"/>
                  <a:gd name="T11" fmla="*/ 139 h 158"/>
                  <a:gd name="T12" fmla="*/ 96 w 271"/>
                  <a:gd name="T13" fmla="*/ 141 h 158"/>
                  <a:gd name="T14" fmla="*/ 86 w 271"/>
                  <a:gd name="T15" fmla="*/ 139 h 158"/>
                  <a:gd name="T16" fmla="*/ 77 w 271"/>
                  <a:gd name="T17" fmla="*/ 139 h 158"/>
                  <a:gd name="T18" fmla="*/ 72 w 271"/>
                  <a:gd name="T19" fmla="*/ 132 h 158"/>
                  <a:gd name="T20" fmla="*/ 66 w 271"/>
                  <a:gd name="T21" fmla="*/ 146 h 158"/>
                  <a:gd name="T22" fmla="*/ 61 w 271"/>
                  <a:gd name="T23" fmla="*/ 131 h 158"/>
                  <a:gd name="T24" fmla="*/ 58 w 271"/>
                  <a:gd name="T25" fmla="*/ 137 h 158"/>
                  <a:gd name="T26" fmla="*/ 50 w 271"/>
                  <a:gd name="T27" fmla="*/ 134 h 158"/>
                  <a:gd name="T28" fmla="*/ 36 w 271"/>
                  <a:gd name="T29" fmla="*/ 142 h 158"/>
                  <a:gd name="T30" fmla="*/ 35 w 271"/>
                  <a:gd name="T31" fmla="*/ 120 h 158"/>
                  <a:gd name="T32" fmla="*/ 31 w 271"/>
                  <a:gd name="T33" fmla="*/ 136 h 158"/>
                  <a:gd name="T34" fmla="*/ 27 w 271"/>
                  <a:gd name="T35" fmla="*/ 122 h 158"/>
                  <a:gd name="T36" fmla="*/ 22 w 271"/>
                  <a:gd name="T37" fmla="*/ 131 h 158"/>
                  <a:gd name="T38" fmla="*/ 13 w 271"/>
                  <a:gd name="T39" fmla="*/ 141 h 158"/>
                  <a:gd name="T40" fmla="*/ 2 w 271"/>
                  <a:gd name="T41" fmla="*/ 124 h 158"/>
                  <a:gd name="T42" fmla="*/ 6 w 271"/>
                  <a:gd name="T43" fmla="*/ 103 h 158"/>
                  <a:gd name="T44" fmla="*/ 6 w 271"/>
                  <a:gd name="T45" fmla="*/ 80 h 158"/>
                  <a:gd name="T46" fmla="*/ 16 w 271"/>
                  <a:gd name="T47" fmla="*/ 56 h 158"/>
                  <a:gd name="T48" fmla="*/ 41 w 271"/>
                  <a:gd name="T49" fmla="*/ 27 h 158"/>
                  <a:gd name="T50" fmla="*/ 85 w 271"/>
                  <a:gd name="T51" fmla="*/ 0 h 158"/>
                  <a:gd name="T52" fmla="*/ 72 w 271"/>
                  <a:gd name="T53" fmla="*/ 10 h 158"/>
                  <a:gd name="T54" fmla="*/ 63 w 271"/>
                  <a:gd name="T55" fmla="*/ 27 h 158"/>
                  <a:gd name="T56" fmla="*/ 82 w 271"/>
                  <a:gd name="T57" fmla="*/ 10 h 158"/>
                  <a:gd name="T58" fmla="*/ 71 w 271"/>
                  <a:gd name="T59" fmla="*/ 29 h 158"/>
                  <a:gd name="T60" fmla="*/ 86 w 271"/>
                  <a:gd name="T61" fmla="*/ 14 h 158"/>
                  <a:gd name="T62" fmla="*/ 83 w 271"/>
                  <a:gd name="T63" fmla="*/ 26 h 158"/>
                  <a:gd name="T64" fmla="*/ 91 w 271"/>
                  <a:gd name="T65" fmla="*/ 22 h 158"/>
                  <a:gd name="T66" fmla="*/ 96 w 271"/>
                  <a:gd name="T67" fmla="*/ 26 h 158"/>
                  <a:gd name="T68" fmla="*/ 92 w 271"/>
                  <a:gd name="T69" fmla="*/ 36 h 158"/>
                  <a:gd name="T70" fmla="*/ 107 w 271"/>
                  <a:gd name="T71" fmla="*/ 31 h 158"/>
                  <a:gd name="T72" fmla="*/ 96 w 271"/>
                  <a:gd name="T73" fmla="*/ 48 h 158"/>
                  <a:gd name="T74" fmla="*/ 116 w 271"/>
                  <a:gd name="T75" fmla="*/ 29 h 158"/>
                  <a:gd name="T76" fmla="*/ 114 w 271"/>
                  <a:gd name="T77" fmla="*/ 53 h 158"/>
                  <a:gd name="T78" fmla="*/ 122 w 271"/>
                  <a:gd name="T79" fmla="*/ 48 h 158"/>
                  <a:gd name="T80" fmla="*/ 128 w 271"/>
                  <a:gd name="T81" fmla="*/ 49 h 158"/>
                  <a:gd name="T82" fmla="*/ 133 w 271"/>
                  <a:gd name="T83" fmla="*/ 54 h 158"/>
                  <a:gd name="T84" fmla="*/ 141 w 271"/>
                  <a:gd name="T85" fmla="*/ 49 h 158"/>
                  <a:gd name="T86" fmla="*/ 133 w 271"/>
                  <a:gd name="T87" fmla="*/ 59 h 158"/>
                  <a:gd name="T88" fmla="*/ 122 w 271"/>
                  <a:gd name="T89" fmla="*/ 81 h 158"/>
                  <a:gd name="T90" fmla="*/ 130 w 271"/>
                  <a:gd name="T91" fmla="*/ 70 h 158"/>
                  <a:gd name="T92" fmla="*/ 164 w 271"/>
                  <a:gd name="T93" fmla="*/ 54 h 158"/>
                  <a:gd name="T94" fmla="*/ 254 w 271"/>
                  <a:gd name="T95" fmla="*/ 73 h 158"/>
                  <a:gd name="T96" fmla="*/ 238 w 271"/>
                  <a:gd name="T97" fmla="*/ 61 h 158"/>
                  <a:gd name="T98" fmla="*/ 238 w 271"/>
                  <a:gd name="T99" fmla="*/ 68 h 158"/>
                  <a:gd name="T100" fmla="*/ 257 w 271"/>
                  <a:gd name="T101" fmla="*/ 78 h 158"/>
                  <a:gd name="T102" fmla="*/ 271 w 271"/>
                  <a:gd name="T103" fmla="*/ 103 h 158"/>
                  <a:gd name="T104" fmla="*/ 265 w 271"/>
                  <a:gd name="T105" fmla="*/ 125 h 158"/>
                  <a:gd name="T106" fmla="*/ 225 w 271"/>
                  <a:gd name="T107" fmla="*/ 153 h 158"/>
                  <a:gd name="T108" fmla="*/ 210 w 271"/>
                  <a:gd name="T109" fmla="*/ 151 h 158"/>
                  <a:gd name="T110" fmla="*/ 205 w 271"/>
                  <a:gd name="T111" fmla="*/ 131 h 158"/>
                  <a:gd name="T112" fmla="*/ 202 w 271"/>
                  <a:gd name="T113" fmla="*/ 144 h 158"/>
                  <a:gd name="T114" fmla="*/ 193 w 271"/>
                  <a:gd name="T115" fmla="*/ 156 h 1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71"/>
                  <a:gd name="T175" fmla="*/ 0 h 158"/>
                  <a:gd name="T176" fmla="*/ 271 w 271"/>
                  <a:gd name="T177" fmla="*/ 158 h 1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71" h="158">
                    <a:moveTo>
                      <a:pt x="182" y="158"/>
                    </a:moveTo>
                    <a:lnTo>
                      <a:pt x="178" y="156"/>
                    </a:lnTo>
                    <a:lnTo>
                      <a:pt x="175" y="154"/>
                    </a:lnTo>
                    <a:lnTo>
                      <a:pt x="174" y="151"/>
                    </a:lnTo>
                    <a:lnTo>
                      <a:pt x="171" y="149"/>
                    </a:lnTo>
                    <a:lnTo>
                      <a:pt x="168" y="148"/>
                    </a:lnTo>
                    <a:lnTo>
                      <a:pt x="166" y="144"/>
                    </a:lnTo>
                    <a:lnTo>
                      <a:pt x="163" y="142"/>
                    </a:lnTo>
                    <a:lnTo>
                      <a:pt x="160" y="141"/>
                    </a:lnTo>
                    <a:lnTo>
                      <a:pt x="160" y="137"/>
                    </a:lnTo>
                    <a:lnTo>
                      <a:pt x="160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7" y="129"/>
                    </a:lnTo>
                    <a:lnTo>
                      <a:pt x="157" y="127"/>
                    </a:lnTo>
                    <a:lnTo>
                      <a:pt x="155" y="125"/>
                    </a:lnTo>
                    <a:lnTo>
                      <a:pt x="155" y="122"/>
                    </a:lnTo>
                    <a:lnTo>
                      <a:pt x="155" y="120"/>
                    </a:lnTo>
                    <a:lnTo>
                      <a:pt x="153" y="119"/>
                    </a:lnTo>
                    <a:lnTo>
                      <a:pt x="152" y="115"/>
                    </a:lnTo>
                    <a:lnTo>
                      <a:pt x="150" y="114"/>
                    </a:lnTo>
                    <a:lnTo>
                      <a:pt x="149" y="112"/>
                    </a:lnTo>
                    <a:lnTo>
                      <a:pt x="146" y="110"/>
                    </a:lnTo>
                    <a:lnTo>
                      <a:pt x="144" y="109"/>
                    </a:lnTo>
                    <a:lnTo>
                      <a:pt x="141" y="109"/>
                    </a:lnTo>
                    <a:lnTo>
                      <a:pt x="138" y="109"/>
                    </a:lnTo>
                    <a:lnTo>
                      <a:pt x="138" y="110"/>
                    </a:lnTo>
                    <a:lnTo>
                      <a:pt x="138" y="114"/>
                    </a:lnTo>
                    <a:lnTo>
                      <a:pt x="139" y="115"/>
                    </a:lnTo>
                    <a:lnTo>
                      <a:pt x="139" y="117"/>
                    </a:lnTo>
                    <a:lnTo>
                      <a:pt x="141" y="119"/>
                    </a:lnTo>
                    <a:lnTo>
                      <a:pt x="141" y="122"/>
                    </a:lnTo>
                    <a:lnTo>
                      <a:pt x="143" y="124"/>
                    </a:lnTo>
                    <a:lnTo>
                      <a:pt x="143" y="125"/>
                    </a:lnTo>
                    <a:lnTo>
                      <a:pt x="141" y="129"/>
                    </a:lnTo>
                    <a:lnTo>
                      <a:pt x="139" y="131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5" y="137"/>
                    </a:lnTo>
                    <a:lnTo>
                      <a:pt x="122" y="139"/>
                    </a:lnTo>
                    <a:lnTo>
                      <a:pt x="119" y="141"/>
                    </a:lnTo>
                    <a:lnTo>
                      <a:pt x="116" y="142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0" y="141"/>
                    </a:lnTo>
                    <a:lnTo>
                      <a:pt x="108" y="141"/>
                    </a:lnTo>
                    <a:lnTo>
                      <a:pt x="107" y="139"/>
                    </a:lnTo>
                    <a:lnTo>
                      <a:pt x="105" y="139"/>
                    </a:lnTo>
                    <a:lnTo>
                      <a:pt x="103" y="141"/>
                    </a:lnTo>
                    <a:lnTo>
                      <a:pt x="102" y="142"/>
                    </a:lnTo>
                    <a:lnTo>
                      <a:pt x="100" y="142"/>
                    </a:lnTo>
                    <a:lnTo>
                      <a:pt x="99" y="142"/>
                    </a:lnTo>
                    <a:lnTo>
                      <a:pt x="97" y="141"/>
                    </a:lnTo>
                    <a:lnTo>
                      <a:pt x="96" y="141"/>
                    </a:lnTo>
                    <a:lnTo>
                      <a:pt x="94" y="141"/>
                    </a:lnTo>
                    <a:lnTo>
                      <a:pt x="92" y="141"/>
                    </a:lnTo>
                    <a:lnTo>
                      <a:pt x="88" y="134"/>
                    </a:lnTo>
                    <a:lnTo>
                      <a:pt x="88" y="136"/>
                    </a:lnTo>
                    <a:lnTo>
                      <a:pt x="88" y="137"/>
                    </a:lnTo>
                    <a:lnTo>
                      <a:pt x="86" y="137"/>
                    </a:lnTo>
                    <a:lnTo>
                      <a:pt x="86" y="139"/>
                    </a:lnTo>
                    <a:lnTo>
                      <a:pt x="86" y="141"/>
                    </a:lnTo>
                    <a:lnTo>
                      <a:pt x="85" y="142"/>
                    </a:lnTo>
                    <a:lnTo>
                      <a:pt x="85" y="144"/>
                    </a:lnTo>
                    <a:lnTo>
                      <a:pt x="77" y="142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7" y="139"/>
                    </a:lnTo>
                    <a:lnTo>
                      <a:pt x="77" y="137"/>
                    </a:lnTo>
                    <a:lnTo>
                      <a:pt x="77" y="136"/>
                    </a:lnTo>
                    <a:lnTo>
                      <a:pt x="77" y="134"/>
                    </a:lnTo>
                    <a:lnTo>
                      <a:pt x="77" y="132"/>
                    </a:lnTo>
                    <a:lnTo>
                      <a:pt x="74" y="129"/>
                    </a:lnTo>
                    <a:lnTo>
                      <a:pt x="72" y="132"/>
                    </a:lnTo>
                    <a:lnTo>
                      <a:pt x="72" y="134"/>
                    </a:lnTo>
                    <a:lnTo>
                      <a:pt x="72" y="136"/>
                    </a:lnTo>
                    <a:lnTo>
                      <a:pt x="72" y="137"/>
                    </a:lnTo>
                    <a:lnTo>
                      <a:pt x="72" y="139"/>
                    </a:lnTo>
                    <a:lnTo>
                      <a:pt x="72" y="141"/>
                    </a:lnTo>
                    <a:lnTo>
                      <a:pt x="72" y="144"/>
                    </a:lnTo>
                    <a:lnTo>
                      <a:pt x="72" y="146"/>
                    </a:lnTo>
                    <a:lnTo>
                      <a:pt x="66" y="146"/>
                    </a:lnTo>
                    <a:lnTo>
                      <a:pt x="63" y="144"/>
                    </a:lnTo>
                    <a:lnTo>
                      <a:pt x="63" y="142"/>
                    </a:lnTo>
                    <a:lnTo>
                      <a:pt x="63" y="141"/>
                    </a:lnTo>
                    <a:lnTo>
                      <a:pt x="63" y="139"/>
                    </a:lnTo>
                    <a:lnTo>
                      <a:pt x="63" y="137"/>
                    </a:lnTo>
                    <a:lnTo>
                      <a:pt x="63" y="134"/>
                    </a:lnTo>
                    <a:lnTo>
                      <a:pt x="61" y="132"/>
                    </a:lnTo>
                    <a:lnTo>
                      <a:pt x="61" y="131"/>
                    </a:lnTo>
                    <a:lnTo>
                      <a:pt x="61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8" y="132"/>
                    </a:lnTo>
                    <a:lnTo>
                      <a:pt x="58" y="134"/>
                    </a:lnTo>
                    <a:lnTo>
                      <a:pt x="58" y="136"/>
                    </a:lnTo>
                    <a:lnTo>
                      <a:pt x="58" y="137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50" y="144"/>
                    </a:lnTo>
                    <a:lnTo>
                      <a:pt x="50" y="142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0" y="137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50" y="129"/>
                    </a:lnTo>
                    <a:lnTo>
                      <a:pt x="46" y="132"/>
                    </a:lnTo>
                    <a:lnTo>
                      <a:pt x="46" y="139"/>
                    </a:lnTo>
                    <a:lnTo>
                      <a:pt x="44" y="146"/>
                    </a:lnTo>
                    <a:lnTo>
                      <a:pt x="39" y="146"/>
                    </a:lnTo>
                    <a:lnTo>
                      <a:pt x="36" y="142"/>
                    </a:lnTo>
                    <a:lnTo>
                      <a:pt x="36" y="139"/>
                    </a:lnTo>
                    <a:lnTo>
                      <a:pt x="36" y="137"/>
                    </a:lnTo>
                    <a:lnTo>
                      <a:pt x="36" y="134"/>
                    </a:lnTo>
                    <a:lnTo>
                      <a:pt x="36" y="132"/>
                    </a:lnTo>
                    <a:lnTo>
                      <a:pt x="36" y="129"/>
                    </a:lnTo>
                    <a:lnTo>
                      <a:pt x="36" y="125"/>
                    </a:lnTo>
                    <a:lnTo>
                      <a:pt x="36" y="124"/>
                    </a:lnTo>
                    <a:lnTo>
                      <a:pt x="35" y="120"/>
                    </a:lnTo>
                    <a:lnTo>
                      <a:pt x="31" y="120"/>
                    </a:lnTo>
                    <a:lnTo>
                      <a:pt x="31" y="124"/>
                    </a:lnTo>
                    <a:lnTo>
                      <a:pt x="31" y="125"/>
                    </a:lnTo>
                    <a:lnTo>
                      <a:pt x="31" y="127"/>
                    </a:lnTo>
                    <a:lnTo>
                      <a:pt x="31" y="129"/>
                    </a:lnTo>
                    <a:lnTo>
                      <a:pt x="31" y="132"/>
                    </a:lnTo>
                    <a:lnTo>
                      <a:pt x="31" y="134"/>
                    </a:lnTo>
                    <a:lnTo>
                      <a:pt x="31" y="136"/>
                    </a:lnTo>
                    <a:lnTo>
                      <a:pt x="31" y="139"/>
                    </a:lnTo>
                    <a:lnTo>
                      <a:pt x="28" y="137"/>
                    </a:lnTo>
                    <a:lnTo>
                      <a:pt x="27" y="134"/>
                    </a:lnTo>
                    <a:lnTo>
                      <a:pt x="27" y="132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7" y="124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25" y="115"/>
                    </a:lnTo>
                    <a:lnTo>
                      <a:pt x="24" y="114"/>
                    </a:lnTo>
                    <a:lnTo>
                      <a:pt x="22" y="117"/>
                    </a:lnTo>
                    <a:lnTo>
                      <a:pt x="22" y="120"/>
                    </a:lnTo>
                    <a:lnTo>
                      <a:pt x="22" y="124"/>
                    </a:lnTo>
                    <a:lnTo>
                      <a:pt x="22" y="127"/>
                    </a:lnTo>
                    <a:lnTo>
                      <a:pt x="22" y="131"/>
                    </a:lnTo>
                    <a:lnTo>
                      <a:pt x="22" y="134"/>
                    </a:lnTo>
                    <a:lnTo>
                      <a:pt x="22" y="137"/>
                    </a:lnTo>
                    <a:lnTo>
                      <a:pt x="24" y="142"/>
                    </a:lnTo>
                    <a:lnTo>
                      <a:pt x="22" y="144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6" y="141"/>
                    </a:lnTo>
                    <a:lnTo>
                      <a:pt x="13" y="141"/>
                    </a:lnTo>
                    <a:lnTo>
                      <a:pt x="11" y="139"/>
                    </a:lnTo>
                    <a:lnTo>
                      <a:pt x="10" y="139"/>
                    </a:lnTo>
                    <a:lnTo>
                      <a:pt x="6" y="137"/>
                    </a:lnTo>
                    <a:lnTo>
                      <a:pt x="5" y="137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0" y="127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3" y="115"/>
                    </a:lnTo>
                    <a:lnTo>
                      <a:pt x="5" y="112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5" y="97"/>
                    </a:lnTo>
                    <a:lnTo>
                      <a:pt x="3" y="93"/>
                    </a:lnTo>
                    <a:lnTo>
                      <a:pt x="2" y="92"/>
                    </a:lnTo>
                    <a:lnTo>
                      <a:pt x="3" y="87"/>
                    </a:lnTo>
                    <a:lnTo>
                      <a:pt x="5" y="83"/>
                    </a:lnTo>
                    <a:lnTo>
                      <a:pt x="6" y="80"/>
                    </a:lnTo>
                    <a:lnTo>
                      <a:pt x="8" y="76"/>
                    </a:lnTo>
                    <a:lnTo>
                      <a:pt x="10" y="71"/>
                    </a:lnTo>
                    <a:lnTo>
                      <a:pt x="11" y="68"/>
                    </a:lnTo>
                    <a:lnTo>
                      <a:pt x="11" y="65"/>
                    </a:lnTo>
                    <a:lnTo>
                      <a:pt x="13" y="59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7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21" y="49"/>
                    </a:lnTo>
                    <a:lnTo>
                      <a:pt x="27" y="41"/>
                    </a:lnTo>
                    <a:lnTo>
                      <a:pt x="35" y="34"/>
                    </a:lnTo>
                    <a:lnTo>
                      <a:pt x="41" y="27"/>
                    </a:lnTo>
                    <a:lnTo>
                      <a:pt x="50" y="20"/>
                    </a:lnTo>
                    <a:lnTo>
                      <a:pt x="58" y="15"/>
                    </a:lnTo>
                    <a:lnTo>
                      <a:pt x="66" y="10"/>
                    </a:lnTo>
                    <a:lnTo>
                      <a:pt x="75" y="5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2" y="4"/>
                    </a:lnTo>
                    <a:lnTo>
                      <a:pt x="80" y="4"/>
                    </a:lnTo>
                    <a:lnTo>
                      <a:pt x="78" y="5"/>
                    </a:lnTo>
                    <a:lnTo>
                      <a:pt x="77" y="5"/>
                    </a:lnTo>
                    <a:lnTo>
                      <a:pt x="74" y="9"/>
                    </a:lnTo>
                    <a:lnTo>
                      <a:pt x="72" y="10"/>
                    </a:lnTo>
                    <a:lnTo>
                      <a:pt x="69" y="14"/>
                    </a:lnTo>
                    <a:lnTo>
                      <a:pt x="66" y="17"/>
                    </a:lnTo>
                    <a:lnTo>
                      <a:pt x="64" y="19"/>
                    </a:lnTo>
                    <a:lnTo>
                      <a:pt x="61" y="22"/>
                    </a:lnTo>
                    <a:lnTo>
                      <a:pt x="60" y="26"/>
                    </a:lnTo>
                    <a:lnTo>
                      <a:pt x="58" y="29"/>
                    </a:lnTo>
                    <a:lnTo>
                      <a:pt x="60" y="32"/>
                    </a:lnTo>
                    <a:lnTo>
                      <a:pt x="63" y="27"/>
                    </a:lnTo>
                    <a:lnTo>
                      <a:pt x="64" y="24"/>
                    </a:lnTo>
                    <a:lnTo>
                      <a:pt x="67" y="22"/>
                    </a:lnTo>
                    <a:lnTo>
                      <a:pt x="69" y="19"/>
                    </a:lnTo>
                    <a:lnTo>
                      <a:pt x="72" y="15"/>
                    </a:lnTo>
                    <a:lnTo>
                      <a:pt x="75" y="14"/>
                    </a:lnTo>
                    <a:lnTo>
                      <a:pt x="80" y="10"/>
                    </a:lnTo>
                    <a:lnTo>
                      <a:pt x="83" y="9"/>
                    </a:lnTo>
                    <a:lnTo>
                      <a:pt x="82" y="10"/>
                    </a:lnTo>
                    <a:lnTo>
                      <a:pt x="80" y="12"/>
                    </a:lnTo>
                    <a:lnTo>
                      <a:pt x="78" y="14"/>
                    </a:lnTo>
                    <a:lnTo>
                      <a:pt x="77" y="17"/>
                    </a:lnTo>
                    <a:lnTo>
                      <a:pt x="75" y="19"/>
                    </a:lnTo>
                    <a:lnTo>
                      <a:pt x="72" y="20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1" y="29"/>
                    </a:lnTo>
                    <a:lnTo>
                      <a:pt x="72" y="29"/>
                    </a:lnTo>
                    <a:lnTo>
                      <a:pt x="74" y="27"/>
                    </a:lnTo>
                    <a:lnTo>
                      <a:pt x="75" y="24"/>
                    </a:lnTo>
                    <a:lnTo>
                      <a:pt x="78" y="22"/>
                    </a:lnTo>
                    <a:lnTo>
                      <a:pt x="80" y="19"/>
                    </a:lnTo>
                    <a:lnTo>
                      <a:pt x="82" y="17"/>
                    </a:lnTo>
                    <a:lnTo>
                      <a:pt x="85" y="15"/>
                    </a:lnTo>
                    <a:lnTo>
                      <a:pt x="86" y="14"/>
                    </a:lnTo>
                    <a:lnTo>
                      <a:pt x="89" y="10"/>
                    </a:lnTo>
                    <a:lnTo>
                      <a:pt x="96" y="9"/>
                    </a:lnTo>
                    <a:lnTo>
                      <a:pt x="94" y="12"/>
                    </a:lnTo>
                    <a:lnTo>
                      <a:pt x="92" y="14"/>
                    </a:lnTo>
                    <a:lnTo>
                      <a:pt x="89" y="17"/>
                    </a:lnTo>
                    <a:lnTo>
                      <a:pt x="88" y="20"/>
                    </a:lnTo>
                    <a:lnTo>
                      <a:pt x="85" y="22"/>
                    </a:lnTo>
                    <a:lnTo>
                      <a:pt x="83" y="26"/>
                    </a:lnTo>
                    <a:lnTo>
                      <a:pt x="80" y="29"/>
                    </a:lnTo>
                    <a:lnTo>
                      <a:pt x="78" y="32"/>
                    </a:lnTo>
                    <a:lnTo>
                      <a:pt x="78" y="36"/>
                    </a:lnTo>
                    <a:lnTo>
                      <a:pt x="82" y="34"/>
                    </a:lnTo>
                    <a:lnTo>
                      <a:pt x="85" y="31"/>
                    </a:lnTo>
                    <a:lnTo>
                      <a:pt x="86" y="29"/>
                    </a:lnTo>
                    <a:lnTo>
                      <a:pt x="89" y="26"/>
                    </a:lnTo>
                    <a:lnTo>
                      <a:pt x="91" y="22"/>
                    </a:lnTo>
                    <a:lnTo>
                      <a:pt x="94" y="19"/>
                    </a:lnTo>
                    <a:lnTo>
                      <a:pt x="97" y="17"/>
                    </a:lnTo>
                    <a:lnTo>
                      <a:pt x="102" y="14"/>
                    </a:lnTo>
                    <a:lnTo>
                      <a:pt x="105" y="15"/>
                    </a:lnTo>
                    <a:lnTo>
                      <a:pt x="102" y="19"/>
                    </a:lnTo>
                    <a:lnTo>
                      <a:pt x="100" y="20"/>
                    </a:lnTo>
                    <a:lnTo>
                      <a:pt x="97" y="24"/>
                    </a:lnTo>
                    <a:lnTo>
                      <a:pt x="96" y="26"/>
                    </a:lnTo>
                    <a:lnTo>
                      <a:pt x="92" y="29"/>
                    </a:lnTo>
                    <a:lnTo>
                      <a:pt x="91" y="32"/>
                    </a:lnTo>
                    <a:lnTo>
                      <a:pt x="88" y="34"/>
                    </a:lnTo>
                    <a:lnTo>
                      <a:pt x="85" y="37"/>
                    </a:lnTo>
                    <a:lnTo>
                      <a:pt x="85" y="44"/>
                    </a:lnTo>
                    <a:lnTo>
                      <a:pt x="88" y="43"/>
                    </a:lnTo>
                    <a:lnTo>
                      <a:pt x="89" y="39"/>
                    </a:lnTo>
                    <a:lnTo>
                      <a:pt x="92" y="36"/>
                    </a:lnTo>
                    <a:lnTo>
                      <a:pt x="96" y="32"/>
                    </a:lnTo>
                    <a:lnTo>
                      <a:pt x="97" y="31"/>
                    </a:lnTo>
                    <a:lnTo>
                      <a:pt x="100" y="27"/>
                    </a:lnTo>
                    <a:lnTo>
                      <a:pt x="103" y="26"/>
                    </a:lnTo>
                    <a:lnTo>
                      <a:pt x="107" y="24"/>
                    </a:lnTo>
                    <a:lnTo>
                      <a:pt x="110" y="24"/>
                    </a:lnTo>
                    <a:lnTo>
                      <a:pt x="108" y="27"/>
                    </a:lnTo>
                    <a:lnTo>
                      <a:pt x="107" y="31"/>
                    </a:lnTo>
                    <a:lnTo>
                      <a:pt x="103" y="32"/>
                    </a:lnTo>
                    <a:lnTo>
                      <a:pt x="102" y="36"/>
                    </a:lnTo>
                    <a:lnTo>
                      <a:pt x="99" y="39"/>
                    </a:lnTo>
                    <a:lnTo>
                      <a:pt x="97" y="43"/>
                    </a:lnTo>
                    <a:lnTo>
                      <a:pt x="94" y="46"/>
                    </a:lnTo>
                    <a:lnTo>
                      <a:pt x="92" y="49"/>
                    </a:lnTo>
                    <a:lnTo>
                      <a:pt x="94" y="51"/>
                    </a:lnTo>
                    <a:lnTo>
                      <a:pt x="96" y="48"/>
                    </a:lnTo>
                    <a:lnTo>
                      <a:pt x="99" y="46"/>
                    </a:lnTo>
                    <a:lnTo>
                      <a:pt x="100" y="44"/>
                    </a:lnTo>
                    <a:lnTo>
                      <a:pt x="103" y="41"/>
                    </a:lnTo>
                    <a:lnTo>
                      <a:pt x="105" y="39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13" y="31"/>
                    </a:lnTo>
                    <a:lnTo>
                      <a:pt x="116" y="29"/>
                    </a:lnTo>
                    <a:lnTo>
                      <a:pt x="122" y="37"/>
                    </a:lnTo>
                    <a:lnTo>
                      <a:pt x="122" y="39"/>
                    </a:lnTo>
                    <a:lnTo>
                      <a:pt x="121" y="41"/>
                    </a:lnTo>
                    <a:lnTo>
                      <a:pt x="121" y="43"/>
                    </a:lnTo>
                    <a:lnTo>
                      <a:pt x="119" y="46"/>
                    </a:lnTo>
                    <a:lnTo>
                      <a:pt x="117" y="48"/>
                    </a:lnTo>
                    <a:lnTo>
                      <a:pt x="116" y="49"/>
                    </a:lnTo>
                    <a:lnTo>
                      <a:pt x="114" y="53"/>
                    </a:lnTo>
                    <a:lnTo>
                      <a:pt x="111" y="54"/>
                    </a:lnTo>
                    <a:lnTo>
                      <a:pt x="113" y="58"/>
                    </a:lnTo>
                    <a:lnTo>
                      <a:pt x="116" y="56"/>
                    </a:lnTo>
                    <a:lnTo>
                      <a:pt x="117" y="56"/>
                    </a:lnTo>
                    <a:lnTo>
                      <a:pt x="119" y="54"/>
                    </a:lnTo>
                    <a:lnTo>
                      <a:pt x="119" y="53"/>
                    </a:lnTo>
                    <a:lnTo>
                      <a:pt x="121" y="51"/>
                    </a:lnTo>
                    <a:lnTo>
                      <a:pt x="122" y="48"/>
                    </a:lnTo>
                    <a:lnTo>
                      <a:pt x="124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8" y="44"/>
                    </a:lnTo>
                    <a:lnTo>
                      <a:pt x="130" y="46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28" y="49"/>
                    </a:lnTo>
                    <a:lnTo>
                      <a:pt x="128" y="51"/>
                    </a:lnTo>
                    <a:lnTo>
                      <a:pt x="128" y="53"/>
                    </a:lnTo>
                    <a:lnTo>
                      <a:pt x="128" y="54"/>
                    </a:lnTo>
                    <a:lnTo>
                      <a:pt x="128" y="56"/>
                    </a:lnTo>
                    <a:lnTo>
                      <a:pt x="132" y="58"/>
                    </a:lnTo>
                    <a:lnTo>
                      <a:pt x="132" y="56"/>
                    </a:lnTo>
                    <a:lnTo>
                      <a:pt x="133" y="56"/>
                    </a:lnTo>
                    <a:lnTo>
                      <a:pt x="133" y="54"/>
                    </a:lnTo>
                    <a:lnTo>
                      <a:pt x="135" y="53"/>
                    </a:lnTo>
                    <a:lnTo>
                      <a:pt x="135" y="51"/>
                    </a:lnTo>
                    <a:lnTo>
                      <a:pt x="136" y="49"/>
                    </a:lnTo>
                    <a:lnTo>
                      <a:pt x="138" y="49"/>
                    </a:lnTo>
                    <a:lnTo>
                      <a:pt x="139" y="49"/>
                    </a:lnTo>
                    <a:lnTo>
                      <a:pt x="141" y="49"/>
                    </a:lnTo>
                    <a:lnTo>
                      <a:pt x="143" y="49"/>
                    </a:lnTo>
                    <a:lnTo>
                      <a:pt x="144" y="49"/>
                    </a:lnTo>
                    <a:lnTo>
                      <a:pt x="146" y="53"/>
                    </a:lnTo>
                    <a:lnTo>
                      <a:pt x="141" y="54"/>
                    </a:lnTo>
                    <a:lnTo>
                      <a:pt x="138" y="58"/>
                    </a:lnTo>
                    <a:lnTo>
                      <a:pt x="133" y="59"/>
                    </a:lnTo>
                    <a:lnTo>
                      <a:pt x="130" y="63"/>
                    </a:lnTo>
                    <a:lnTo>
                      <a:pt x="127" y="66"/>
                    </a:lnTo>
                    <a:lnTo>
                      <a:pt x="124" y="71"/>
                    </a:lnTo>
                    <a:lnTo>
                      <a:pt x="121" y="75"/>
                    </a:lnTo>
                    <a:lnTo>
                      <a:pt x="117" y="78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2" y="81"/>
                    </a:lnTo>
                    <a:lnTo>
                      <a:pt x="124" y="81"/>
                    </a:lnTo>
                    <a:lnTo>
                      <a:pt x="124" y="80"/>
                    </a:lnTo>
                    <a:lnTo>
                      <a:pt x="125" y="78"/>
                    </a:lnTo>
                    <a:lnTo>
                      <a:pt x="125" y="76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8" y="71"/>
                    </a:lnTo>
                    <a:lnTo>
                      <a:pt x="130" y="70"/>
                    </a:lnTo>
                    <a:lnTo>
                      <a:pt x="132" y="70"/>
                    </a:lnTo>
                    <a:lnTo>
                      <a:pt x="133" y="68"/>
                    </a:lnTo>
                    <a:lnTo>
                      <a:pt x="135" y="66"/>
                    </a:lnTo>
                    <a:lnTo>
                      <a:pt x="136" y="66"/>
                    </a:lnTo>
                    <a:lnTo>
                      <a:pt x="138" y="65"/>
                    </a:lnTo>
                    <a:lnTo>
                      <a:pt x="139" y="61"/>
                    </a:lnTo>
                    <a:lnTo>
                      <a:pt x="152" y="56"/>
                    </a:lnTo>
                    <a:lnTo>
                      <a:pt x="164" y="54"/>
                    </a:lnTo>
                    <a:lnTo>
                      <a:pt x="178" y="51"/>
                    </a:lnTo>
                    <a:lnTo>
                      <a:pt x="193" y="51"/>
                    </a:lnTo>
                    <a:lnTo>
                      <a:pt x="207" y="53"/>
                    </a:lnTo>
                    <a:lnTo>
                      <a:pt x="221" y="54"/>
                    </a:lnTo>
                    <a:lnTo>
                      <a:pt x="235" y="58"/>
                    </a:lnTo>
                    <a:lnTo>
                      <a:pt x="249" y="61"/>
                    </a:lnTo>
                    <a:lnTo>
                      <a:pt x="255" y="68"/>
                    </a:lnTo>
                    <a:lnTo>
                      <a:pt x="254" y="73"/>
                    </a:lnTo>
                    <a:lnTo>
                      <a:pt x="252" y="71"/>
                    </a:lnTo>
                    <a:lnTo>
                      <a:pt x="250" y="70"/>
                    </a:lnTo>
                    <a:lnTo>
                      <a:pt x="247" y="68"/>
                    </a:lnTo>
                    <a:lnTo>
                      <a:pt x="246" y="66"/>
                    </a:lnTo>
                    <a:lnTo>
                      <a:pt x="244" y="66"/>
                    </a:lnTo>
                    <a:lnTo>
                      <a:pt x="241" y="65"/>
                    </a:lnTo>
                    <a:lnTo>
                      <a:pt x="239" y="63"/>
                    </a:lnTo>
                    <a:lnTo>
                      <a:pt x="238" y="61"/>
                    </a:lnTo>
                    <a:lnTo>
                      <a:pt x="235" y="61"/>
                    </a:lnTo>
                    <a:lnTo>
                      <a:pt x="235" y="63"/>
                    </a:lnTo>
                    <a:lnTo>
                      <a:pt x="236" y="65"/>
                    </a:lnTo>
                    <a:lnTo>
                      <a:pt x="236" y="66"/>
                    </a:lnTo>
                    <a:lnTo>
                      <a:pt x="238" y="68"/>
                    </a:lnTo>
                    <a:lnTo>
                      <a:pt x="241" y="70"/>
                    </a:lnTo>
                    <a:lnTo>
                      <a:pt x="244" y="71"/>
                    </a:lnTo>
                    <a:lnTo>
                      <a:pt x="247" y="73"/>
                    </a:lnTo>
                    <a:lnTo>
                      <a:pt x="249" y="76"/>
                    </a:lnTo>
                    <a:lnTo>
                      <a:pt x="250" y="76"/>
                    </a:lnTo>
                    <a:lnTo>
                      <a:pt x="252" y="78"/>
                    </a:lnTo>
                    <a:lnTo>
                      <a:pt x="254" y="78"/>
                    </a:lnTo>
                    <a:lnTo>
                      <a:pt x="257" y="78"/>
                    </a:lnTo>
                    <a:lnTo>
                      <a:pt x="258" y="81"/>
                    </a:lnTo>
                    <a:lnTo>
                      <a:pt x="260" y="83"/>
                    </a:lnTo>
                    <a:lnTo>
                      <a:pt x="261" y="87"/>
                    </a:lnTo>
                    <a:lnTo>
                      <a:pt x="263" y="90"/>
                    </a:lnTo>
                    <a:lnTo>
                      <a:pt x="265" y="92"/>
                    </a:lnTo>
                    <a:lnTo>
                      <a:pt x="268" y="95"/>
                    </a:lnTo>
                    <a:lnTo>
                      <a:pt x="269" y="100"/>
                    </a:lnTo>
                    <a:lnTo>
                      <a:pt x="271" y="103"/>
                    </a:lnTo>
                    <a:lnTo>
                      <a:pt x="269" y="107"/>
                    </a:lnTo>
                    <a:lnTo>
                      <a:pt x="268" y="109"/>
                    </a:lnTo>
                    <a:lnTo>
                      <a:pt x="268" y="112"/>
                    </a:lnTo>
                    <a:lnTo>
                      <a:pt x="268" y="114"/>
                    </a:lnTo>
                    <a:lnTo>
                      <a:pt x="266" y="117"/>
                    </a:lnTo>
                    <a:lnTo>
                      <a:pt x="266" y="119"/>
                    </a:lnTo>
                    <a:lnTo>
                      <a:pt x="265" y="122"/>
                    </a:lnTo>
                    <a:lnTo>
                      <a:pt x="265" y="125"/>
                    </a:lnTo>
                    <a:lnTo>
                      <a:pt x="260" y="131"/>
                    </a:lnTo>
                    <a:lnTo>
                      <a:pt x="255" y="134"/>
                    </a:lnTo>
                    <a:lnTo>
                      <a:pt x="250" y="137"/>
                    </a:lnTo>
                    <a:lnTo>
                      <a:pt x="246" y="141"/>
                    </a:lnTo>
                    <a:lnTo>
                      <a:pt x="241" y="144"/>
                    </a:lnTo>
                    <a:lnTo>
                      <a:pt x="236" y="146"/>
                    </a:lnTo>
                    <a:lnTo>
                      <a:pt x="232" y="149"/>
                    </a:lnTo>
                    <a:lnTo>
                      <a:pt x="225" y="153"/>
                    </a:lnTo>
                    <a:lnTo>
                      <a:pt x="219" y="154"/>
                    </a:lnTo>
                    <a:lnTo>
                      <a:pt x="218" y="154"/>
                    </a:lnTo>
                    <a:lnTo>
                      <a:pt x="216" y="154"/>
                    </a:lnTo>
                    <a:lnTo>
                      <a:pt x="216" y="153"/>
                    </a:lnTo>
                    <a:lnTo>
                      <a:pt x="214" y="153"/>
                    </a:lnTo>
                    <a:lnTo>
                      <a:pt x="213" y="153"/>
                    </a:lnTo>
                    <a:lnTo>
                      <a:pt x="211" y="153"/>
                    </a:lnTo>
                    <a:lnTo>
                      <a:pt x="210" y="151"/>
                    </a:lnTo>
                    <a:lnTo>
                      <a:pt x="208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08" y="139"/>
                    </a:lnTo>
                    <a:lnTo>
                      <a:pt x="207" y="137"/>
                    </a:lnTo>
                    <a:lnTo>
                      <a:pt x="207" y="134"/>
                    </a:lnTo>
                    <a:lnTo>
                      <a:pt x="205" y="131"/>
                    </a:lnTo>
                    <a:lnTo>
                      <a:pt x="204" y="129"/>
                    </a:lnTo>
                    <a:lnTo>
                      <a:pt x="200" y="129"/>
                    </a:lnTo>
                    <a:lnTo>
                      <a:pt x="200" y="131"/>
                    </a:lnTo>
                    <a:lnTo>
                      <a:pt x="200" y="134"/>
                    </a:lnTo>
                    <a:lnTo>
                      <a:pt x="200" y="136"/>
                    </a:lnTo>
                    <a:lnTo>
                      <a:pt x="200" y="139"/>
                    </a:lnTo>
                    <a:lnTo>
                      <a:pt x="202" y="141"/>
                    </a:lnTo>
                    <a:lnTo>
                      <a:pt x="202" y="144"/>
                    </a:lnTo>
                    <a:lnTo>
                      <a:pt x="202" y="148"/>
                    </a:lnTo>
                    <a:lnTo>
                      <a:pt x="204" y="151"/>
                    </a:lnTo>
                    <a:lnTo>
                      <a:pt x="202" y="151"/>
                    </a:lnTo>
                    <a:lnTo>
                      <a:pt x="200" y="153"/>
                    </a:lnTo>
                    <a:lnTo>
                      <a:pt x="199" y="153"/>
                    </a:lnTo>
                    <a:lnTo>
                      <a:pt x="197" y="154"/>
                    </a:lnTo>
                    <a:lnTo>
                      <a:pt x="196" y="154"/>
                    </a:lnTo>
                    <a:lnTo>
                      <a:pt x="193" y="156"/>
                    </a:lnTo>
                    <a:lnTo>
                      <a:pt x="191" y="156"/>
                    </a:lnTo>
                    <a:lnTo>
                      <a:pt x="189" y="158"/>
                    </a:lnTo>
                    <a:lnTo>
                      <a:pt x="182" y="158"/>
                    </a:lnTo>
                    <a:close/>
                  </a:path>
                </a:pathLst>
              </a:custGeom>
              <a:solidFill>
                <a:srgbClr val="EF9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4" name="Freeform 298"/>
              <p:cNvSpPr>
                <a:spLocks/>
              </p:cNvSpPr>
              <p:nvPr/>
            </p:nvSpPr>
            <p:spPr bwMode="auto">
              <a:xfrm>
                <a:off x="4955" y="1732"/>
                <a:ext cx="271" cy="158"/>
              </a:xfrm>
              <a:custGeom>
                <a:avLst/>
                <a:gdLst>
                  <a:gd name="T0" fmla="*/ 163 w 271"/>
                  <a:gd name="T1" fmla="*/ 142 h 158"/>
                  <a:gd name="T2" fmla="*/ 155 w 271"/>
                  <a:gd name="T3" fmla="*/ 125 h 158"/>
                  <a:gd name="T4" fmla="*/ 144 w 271"/>
                  <a:gd name="T5" fmla="*/ 109 h 158"/>
                  <a:gd name="T6" fmla="*/ 141 w 271"/>
                  <a:gd name="T7" fmla="*/ 122 h 158"/>
                  <a:gd name="T8" fmla="*/ 125 w 271"/>
                  <a:gd name="T9" fmla="*/ 137 h 158"/>
                  <a:gd name="T10" fmla="*/ 107 w 271"/>
                  <a:gd name="T11" fmla="*/ 139 h 158"/>
                  <a:gd name="T12" fmla="*/ 96 w 271"/>
                  <a:gd name="T13" fmla="*/ 141 h 158"/>
                  <a:gd name="T14" fmla="*/ 86 w 271"/>
                  <a:gd name="T15" fmla="*/ 139 h 158"/>
                  <a:gd name="T16" fmla="*/ 77 w 271"/>
                  <a:gd name="T17" fmla="*/ 139 h 158"/>
                  <a:gd name="T18" fmla="*/ 72 w 271"/>
                  <a:gd name="T19" fmla="*/ 132 h 158"/>
                  <a:gd name="T20" fmla="*/ 66 w 271"/>
                  <a:gd name="T21" fmla="*/ 146 h 158"/>
                  <a:gd name="T22" fmla="*/ 61 w 271"/>
                  <a:gd name="T23" fmla="*/ 131 h 158"/>
                  <a:gd name="T24" fmla="*/ 58 w 271"/>
                  <a:gd name="T25" fmla="*/ 137 h 158"/>
                  <a:gd name="T26" fmla="*/ 50 w 271"/>
                  <a:gd name="T27" fmla="*/ 134 h 158"/>
                  <a:gd name="T28" fmla="*/ 36 w 271"/>
                  <a:gd name="T29" fmla="*/ 142 h 158"/>
                  <a:gd name="T30" fmla="*/ 35 w 271"/>
                  <a:gd name="T31" fmla="*/ 120 h 158"/>
                  <a:gd name="T32" fmla="*/ 31 w 271"/>
                  <a:gd name="T33" fmla="*/ 136 h 158"/>
                  <a:gd name="T34" fmla="*/ 27 w 271"/>
                  <a:gd name="T35" fmla="*/ 122 h 158"/>
                  <a:gd name="T36" fmla="*/ 22 w 271"/>
                  <a:gd name="T37" fmla="*/ 131 h 158"/>
                  <a:gd name="T38" fmla="*/ 13 w 271"/>
                  <a:gd name="T39" fmla="*/ 141 h 158"/>
                  <a:gd name="T40" fmla="*/ 2 w 271"/>
                  <a:gd name="T41" fmla="*/ 124 h 158"/>
                  <a:gd name="T42" fmla="*/ 6 w 271"/>
                  <a:gd name="T43" fmla="*/ 103 h 158"/>
                  <a:gd name="T44" fmla="*/ 6 w 271"/>
                  <a:gd name="T45" fmla="*/ 80 h 158"/>
                  <a:gd name="T46" fmla="*/ 16 w 271"/>
                  <a:gd name="T47" fmla="*/ 56 h 158"/>
                  <a:gd name="T48" fmla="*/ 41 w 271"/>
                  <a:gd name="T49" fmla="*/ 27 h 158"/>
                  <a:gd name="T50" fmla="*/ 85 w 271"/>
                  <a:gd name="T51" fmla="*/ 0 h 158"/>
                  <a:gd name="T52" fmla="*/ 72 w 271"/>
                  <a:gd name="T53" fmla="*/ 10 h 158"/>
                  <a:gd name="T54" fmla="*/ 63 w 271"/>
                  <a:gd name="T55" fmla="*/ 27 h 158"/>
                  <a:gd name="T56" fmla="*/ 82 w 271"/>
                  <a:gd name="T57" fmla="*/ 10 h 158"/>
                  <a:gd name="T58" fmla="*/ 71 w 271"/>
                  <a:gd name="T59" fmla="*/ 29 h 158"/>
                  <a:gd name="T60" fmla="*/ 86 w 271"/>
                  <a:gd name="T61" fmla="*/ 14 h 158"/>
                  <a:gd name="T62" fmla="*/ 83 w 271"/>
                  <a:gd name="T63" fmla="*/ 26 h 158"/>
                  <a:gd name="T64" fmla="*/ 91 w 271"/>
                  <a:gd name="T65" fmla="*/ 22 h 158"/>
                  <a:gd name="T66" fmla="*/ 96 w 271"/>
                  <a:gd name="T67" fmla="*/ 26 h 158"/>
                  <a:gd name="T68" fmla="*/ 92 w 271"/>
                  <a:gd name="T69" fmla="*/ 36 h 158"/>
                  <a:gd name="T70" fmla="*/ 107 w 271"/>
                  <a:gd name="T71" fmla="*/ 31 h 158"/>
                  <a:gd name="T72" fmla="*/ 96 w 271"/>
                  <a:gd name="T73" fmla="*/ 48 h 158"/>
                  <a:gd name="T74" fmla="*/ 116 w 271"/>
                  <a:gd name="T75" fmla="*/ 29 h 158"/>
                  <a:gd name="T76" fmla="*/ 114 w 271"/>
                  <a:gd name="T77" fmla="*/ 53 h 158"/>
                  <a:gd name="T78" fmla="*/ 122 w 271"/>
                  <a:gd name="T79" fmla="*/ 48 h 158"/>
                  <a:gd name="T80" fmla="*/ 128 w 271"/>
                  <a:gd name="T81" fmla="*/ 49 h 158"/>
                  <a:gd name="T82" fmla="*/ 133 w 271"/>
                  <a:gd name="T83" fmla="*/ 54 h 158"/>
                  <a:gd name="T84" fmla="*/ 141 w 271"/>
                  <a:gd name="T85" fmla="*/ 49 h 158"/>
                  <a:gd name="T86" fmla="*/ 133 w 271"/>
                  <a:gd name="T87" fmla="*/ 59 h 158"/>
                  <a:gd name="T88" fmla="*/ 122 w 271"/>
                  <a:gd name="T89" fmla="*/ 81 h 158"/>
                  <a:gd name="T90" fmla="*/ 130 w 271"/>
                  <a:gd name="T91" fmla="*/ 70 h 158"/>
                  <a:gd name="T92" fmla="*/ 164 w 271"/>
                  <a:gd name="T93" fmla="*/ 54 h 158"/>
                  <a:gd name="T94" fmla="*/ 254 w 271"/>
                  <a:gd name="T95" fmla="*/ 73 h 158"/>
                  <a:gd name="T96" fmla="*/ 238 w 271"/>
                  <a:gd name="T97" fmla="*/ 61 h 158"/>
                  <a:gd name="T98" fmla="*/ 238 w 271"/>
                  <a:gd name="T99" fmla="*/ 68 h 158"/>
                  <a:gd name="T100" fmla="*/ 257 w 271"/>
                  <a:gd name="T101" fmla="*/ 78 h 158"/>
                  <a:gd name="T102" fmla="*/ 271 w 271"/>
                  <a:gd name="T103" fmla="*/ 103 h 158"/>
                  <a:gd name="T104" fmla="*/ 265 w 271"/>
                  <a:gd name="T105" fmla="*/ 125 h 158"/>
                  <a:gd name="T106" fmla="*/ 225 w 271"/>
                  <a:gd name="T107" fmla="*/ 153 h 158"/>
                  <a:gd name="T108" fmla="*/ 210 w 271"/>
                  <a:gd name="T109" fmla="*/ 151 h 158"/>
                  <a:gd name="T110" fmla="*/ 205 w 271"/>
                  <a:gd name="T111" fmla="*/ 131 h 158"/>
                  <a:gd name="T112" fmla="*/ 202 w 271"/>
                  <a:gd name="T113" fmla="*/ 144 h 158"/>
                  <a:gd name="T114" fmla="*/ 193 w 271"/>
                  <a:gd name="T115" fmla="*/ 156 h 1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71"/>
                  <a:gd name="T175" fmla="*/ 0 h 158"/>
                  <a:gd name="T176" fmla="*/ 271 w 271"/>
                  <a:gd name="T177" fmla="*/ 158 h 1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71" h="158">
                    <a:moveTo>
                      <a:pt x="182" y="158"/>
                    </a:moveTo>
                    <a:lnTo>
                      <a:pt x="178" y="156"/>
                    </a:lnTo>
                    <a:lnTo>
                      <a:pt x="175" y="154"/>
                    </a:lnTo>
                    <a:lnTo>
                      <a:pt x="174" y="151"/>
                    </a:lnTo>
                    <a:lnTo>
                      <a:pt x="171" y="149"/>
                    </a:lnTo>
                    <a:lnTo>
                      <a:pt x="168" y="148"/>
                    </a:lnTo>
                    <a:lnTo>
                      <a:pt x="166" y="144"/>
                    </a:lnTo>
                    <a:lnTo>
                      <a:pt x="163" y="142"/>
                    </a:lnTo>
                    <a:lnTo>
                      <a:pt x="160" y="141"/>
                    </a:lnTo>
                    <a:lnTo>
                      <a:pt x="160" y="137"/>
                    </a:lnTo>
                    <a:lnTo>
                      <a:pt x="160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7" y="129"/>
                    </a:lnTo>
                    <a:lnTo>
                      <a:pt x="157" y="127"/>
                    </a:lnTo>
                    <a:lnTo>
                      <a:pt x="155" y="125"/>
                    </a:lnTo>
                    <a:lnTo>
                      <a:pt x="155" y="122"/>
                    </a:lnTo>
                    <a:lnTo>
                      <a:pt x="155" y="120"/>
                    </a:lnTo>
                    <a:lnTo>
                      <a:pt x="153" y="119"/>
                    </a:lnTo>
                    <a:lnTo>
                      <a:pt x="152" y="115"/>
                    </a:lnTo>
                    <a:lnTo>
                      <a:pt x="150" y="114"/>
                    </a:lnTo>
                    <a:lnTo>
                      <a:pt x="149" y="112"/>
                    </a:lnTo>
                    <a:lnTo>
                      <a:pt x="146" y="110"/>
                    </a:lnTo>
                    <a:lnTo>
                      <a:pt x="144" y="109"/>
                    </a:lnTo>
                    <a:lnTo>
                      <a:pt x="141" y="109"/>
                    </a:lnTo>
                    <a:lnTo>
                      <a:pt x="138" y="109"/>
                    </a:lnTo>
                    <a:lnTo>
                      <a:pt x="138" y="110"/>
                    </a:lnTo>
                    <a:lnTo>
                      <a:pt x="138" y="114"/>
                    </a:lnTo>
                    <a:lnTo>
                      <a:pt x="139" y="115"/>
                    </a:lnTo>
                    <a:lnTo>
                      <a:pt x="139" y="117"/>
                    </a:lnTo>
                    <a:lnTo>
                      <a:pt x="141" y="119"/>
                    </a:lnTo>
                    <a:lnTo>
                      <a:pt x="141" y="122"/>
                    </a:lnTo>
                    <a:lnTo>
                      <a:pt x="143" y="124"/>
                    </a:lnTo>
                    <a:lnTo>
                      <a:pt x="143" y="125"/>
                    </a:lnTo>
                    <a:lnTo>
                      <a:pt x="141" y="129"/>
                    </a:lnTo>
                    <a:lnTo>
                      <a:pt x="139" y="131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5" y="137"/>
                    </a:lnTo>
                    <a:lnTo>
                      <a:pt x="122" y="139"/>
                    </a:lnTo>
                    <a:lnTo>
                      <a:pt x="119" y="141"/>
                    </a:lnTo>
                    <a:lnTo>
                      <a:pt x="116" y="142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0" y="141"/>
                    </a:lnTo>
                    <a:lnTo>
                      <a:pt x="108" y="141"/>
                    </a:lnTo>
                    <a:lnTo>
                      <a:pt x="107" y="139"/>
                    </a:lnTo>
                    <a:lnTo>
                      <a:pt x="105" y="139"/>
                    </a:lnTo>
                    <a:lnTo>
                      <a:pt x="103" y="141"/>
                    </a:lnTo>
                    <a:lnTo>
                      <a:pt x="102" y="142"/>
                    </a:lnTo>
                    <a:lnTo>
                      <a:pt x="100" y="142"/>
                    </a:lnTo>
                    <a:lnTo>
                      <a:pt x="99" y="142"/>
                    </a:lnTo>
                    <a:lnTo>
                      <a:pt x="97" y="141"/>
                    </a:lnTo>
                    <a:lnTo>
                      <a:pt x="96" y="141"/>
                    </a:lnTo>
                    <a:lnTo>
                      <a:pt x="94" y="141"/>
                    </a:lnTo>
                    <a:lnTo>
                      <a:pt x="92" y="141"/>
                    </a:lnTo>
                    <a:lnTo>
                      <a:pt x="88" y="134"/>
                    </a:lnTo>
                    <a:lnTo>
                      <a:pt x="88" y="136"/>
                    </a:lnTo>
                    <a:lnTo>
                      <a:pt x="88" y="137"/>
                    </a:lnTo>
                    <a:lnTo>
                      <a:pt x="86" y="137"/>
                    </a:lnTo>
                    <a:lnTo>
                      <a:pt x="86" y="139"/>
                    </a:lnTo>
                    <a:lnTo>
                      <a:pt x="86" y="141"/>
                    </a:lnTo>
                    <a:lnTo>
                      <a:pt x="85" y="142"/>
                    </a:lnTo>
                    <a:lnTo>
                      <a:pt x="85" y="144"/>
                    </a:lnTo>
                    <a:lnTo>
                      <a:pt x="77" y="142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7" y="139"/>
                    </a:lnTo>
                    <a:lnTo>
                      <a:pt x="77" y="137"/>
                    </a:lnTo>
                    <a:lnTo>
                      <a:pt x="77" y="136"/>
                    </a:lnTo>
                    <a:lnTo>
                      <a:pt x="77" y="134"/>
                    </a:lnTo>
                    <a:lnTo>
                      <a:pt x="77" y="132"/>
                    </a:lnTo>
                    <a:lnTo>
                      <a:pt x="74" y="129"/>
                    </a:lnTo>
                    <a:lnTo>
                      <a:pt x="72" y="132"/>
                    </a:lnTo>
                    <a:lnTo>
                      <a:pt x="72" y="134"/>
                    </a:lnTo>
                    <a:lnTo>
                      <a:pt x="72" y="136"/>
                    </a:lnTo>
                    <a:lnTo>
                      <a:pt x="72" y="137"/>
                    </a:lnTo>
                    <a:lnTo>
                      <a:pt x="72" y="139"/>
                    </a:lnTo>
                    <a:lnTo>
                      <a:pt x="72" y="141"/>
                    </a:lnTo>
                    <a:lnTo>
                      <a:pt x="72" y="144"/>
                    </a:lnTo>
                    <a:lnTo>
                      <a:pt x="72" y="146"/>
                    </a:lnTo>
                    <a:lnTo>
                      <a:pt x="66" y="146"/>
                    </a:lnTo>
                    <a:lnTo>
                      <a:pt x="63" y="144"/>
                    </a:lnTo>
                    <a:lnTo>
                      <a:pt x="63" y="142"/>
                    </a:lnTo>
                    <a:lnTo>
                      <a:pt x="63" y="141"/>
                    </a:lnTo>
                    <a:lnTo>
                      <a:pt x="63" y="139"/>
                    </a:lnTo>
                    <a:lnTo>
                      <a:pt x="63" y="137"/>
                    </a:lnTo>
                    <a:lnTo>
                      <a:pt x="63" y="134"/>
                    </a:lnTo>
                    <a:lnTo>
                      <a:pt x="61" y="132"/>
                    </a:lnTo>
                    <a:lnTo>
                      <a:pt x="61" y="131"/>
                    </a:lnTo>
                    <a:lnTo>
                      <a:pt x="61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8" y="132"/>
                    </a:lnTo>
                    <a:lnTo>
                      <a:pt x="58" y="134"/>
                    </a:lnTo>
                    <a:lnTo>
                      <a:pt x="58" y="136"/>
                    </a:lnTo>
                    <a:lnTo>
                      <a:pt x="58" y="137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50" y="144"/>
                    </a:lnTo>
                    <a:lnTo>
                      <a:pt x="50" y="142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0" y="137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50" y="129"/>
                    </a:lnTo>
                    <a:lnTo>
                      <a:pt x="46" y="132"/>
                    </a:lnTo>
                    <a:lnTo>
                      <a:pt x="46" y="139"/>
                    </a:lnTo>
                    <a:lnTo>
                      <a:pt x="44" y="146"/>
                    </a:lnTo>
                    <a:lnTo>
                      <a:pt x="39" y="146"/>
                    </a:lnTo>
                    <a:lnTo>
                      <a:pt x="36" y="142"/>
                    </a:lnTo>
                    <a:lnTo>
                      <a:pt x="36" y="139"/>
                    </a:lnTo>
                    <a:lnTo>
                      <a:pt x="36" y="137"/>
                    </a:lnTo>
                    <a:lnTo>
                      <a:pt x="36" y="134"/>
                    </a:lnTo>
                    <a:lnTo>
                      <a:pt x="36" y="132"/>
                    </a:lnTo>
                    <a:lnTo>
                      <a:pt x="36" y="129"/>
                    </a:lnTo>
                    <a:lnTo>
                      <a:pt x="36" y="125"/>
                    </a:lnTo>
                    <a:lnTo>
                      <a:pt x="36" y="124"/>
                    </a:lnTo>
                    <a:lnTo>
                      <a:pt x="35" y="120"/>
                    </a:lnTo>
                    <a:lnTo>
                      <a:pt x="31" y="120"/>
                    </a:lnTo>
                    <a:lnTo>
                      <a:pt x="31" y="124"/>
                    </a:lnTo>
                    <a:lnTo>
                      <a:pt x="31" y="125"/>
                    </a:lnTo>
                    <a:lnTo>
                      <a:pt x="31" y="127"/>
                    </a:lnTo>
                    <a:lnTo>
                      <a:pt x="31" y="129"/>
                    </a:lnTo>
                    <a:lnTo>
                      <a:pt x="31" y="132"/>
                    </a:lnTo>
                    <a:lnTo>
                      <a:pt x="31" y="134"/>
                    </a:lnTo>
                    <a:lnTo>
                      <a:pt x="31" y="136"/>
                    </a:lnTo>
                    <a:lnTo>
                      <a:pt x="31" y="139"/>
                    </a:lnTo>
                    <a:lnTo>
                      <a:pt x="28" y="137"/>
                    </a:lnTo>
                    <a:lnTo>
                      <a:pt x="27" y="134"/>
                    </a:lnTo>
                    <a:lnTo>
                      <a:pt x="27" y="132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7" y="124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25" y="115"/>
                    </a:lnTo>
                    <a:lnTo>
                      <a:pt x="24" y="114"/>
                    </a:lnTo>
                    <a:lnTo>
                      <a:pt x="22" y="117"/>
                    </a:lnTo>
                    <a:lnTo>
                      <a:pt x="22" y="120"/>
                    </a:lnTo>
                    <a:lnTo>
                      <a:pt x="22" y="124"/>
                    </a:lnTo>
                    <a:lnTo>
                      <a:pt x="22" y="127"/>
                    </a:lnTo>
                    <a:lnTo>
                      <a:pt x="22" y="131"/>
                    </a:lnTo>
                    <a:lnTo>
                      <a:pt x="22" y="134"/>
                    </a:lnTo>
                    <a:lnTo>
                      <a:pt x="22" y="137"/>
                    </a:lnTo>
                    <a:lnTo>
                      <a:pt x="24" y="142"/>
                    </a:lnTo>
                    <a:lnTo>
                      <a:pt x="22" y="144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6" y="141"/>
                    </a:lnTo>
                    <a:lnTo>
                      <a:pt x="13" y="141"/>
                    </a:lnTo>
                    <a:lnTo>
                      <a:pt x="11" y="139"/>
                    </a:lnTo>
                    <a:lnTo>
                      <a:pt x="10" y="139"/>
                    </a:lnTo>
                    <a:lnTo>
                      <a:pt x="6" y="137"/>
                    </a:lnTo>
                    <a:lnTo>
                      <a:pt x="5" y="137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0" y="127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19"/>
                    </a:lnTo>
                    <a:lnTo>
                      <a:pt x="3" y="115"/>
                    </a:lnTo>
                    <a:lnTo>
                      <a:pt x="5" y="112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5" y="97"/>
                    </a:lnTo>
                    <a:lnTo>
                      <a:pt x="3" y="93"/>
                    </a:lnTo>
                    <a:lnTo>
                      <a:pt x="2" y="92"/>
                    </a:lnTo>
                    <a:lnTo>
                      <a:pt x="3" y="87"/>
                    </a:lnTo>
                    <a:lnTo>
                      <a:pt x="5" y="83"/>
                    </a:lnTo>
                    <a:lnTo>
                      <a:pt x="6" y="80"/>
                    </a:lnTo>
                    <a:lnTo>
                      <a:pt x="8" y="76"/>
                    </a:lnTo>
                    <a:lnTo>
                      <a:pt x="10" y="71"/>
                    </a:lnTo>
                    <a:lnTo>
                      <a:pt x="11" y="68"/>
                    </a:lnTo>
                    <a:lnTo>
                      <a:pt x="11" y="65"/>
                    </a:lnTo>
                    <a:lnTo>
                      <a:pt x="13" y="59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7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21" y="49"/>
                    </a:lnTo>
                    <a:lnTo>
                      <a:pt x="27" y="41"/>
                    </a:lnTo>
                    <a:lnTo>
                      <a:pt x="35" y="34"/>
                    </a:lnTo>
                    <a:lnTo>
                      <a:pt x="41" y="27"/>
                    </a:lnTo>
                    <a:lnTo>
                      <a:pt x="50" y="20"/>
                    </a:lnTo>
                    <a:lnTo>
                      <a:pt x="58" y="15"/>
                    </a:lnTo>
                    <a:lnTo>
                      <a:pt x="66" y="10"/>
                    </a:lnTo>
                    <a:lnTo>
                      <a:pt x="75" y="5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2" y="4"/>
                    </a:lnTo>
                    <a:lnTo>
                      <a:pt x="80" y="4"/>
                    </a:lnTo>
                    <a:lnTo>
                      <a:pt x="78" y="5"/>
                    </a:lnTo>
                    <a:lnTo>
                      <a:pt x="77" y="5"/>
                    </a:lnTo>
                    <a:lnTo>
                      <a:pt x="74" y="9"/>
                    </a:lnTo>
                    <a:lnTo>
                      <a:pt x="72" y="10"/>
                    </a:lnTo>
                    <a:lnTo>
                      <a:pt x="69" y="14"/>
                    </a:lnTo>
                    <a:lnTo>
                      <a:pt x="66" y="17"/>
                    </a:lnTo>
                    <a:lnTo>
                      <a:pt x="64" y="19"/>
                    </a:lnTo>
                    <a:lnTo>
                      <a:pt x="61" y="22"/>
                    </a:lnTo>
                    <a:lnTo>
                      <a:pt x="60" y="26"/>
                    </a:lnTo>
                    <a:lnTo>
                      <a:pt x="58" y="29"/>
                    </a:lnTo>
                    <a:lnTo>
                      <a:pt x="60" y="32"/>
                    </a:lnTo>
                    <a:lnTo>
                      <a:pt x="63" y="27"/>
                    </a:lnTo>
                    <a:lnTo>
                      <a:pt x="64" y="24"/>
                    </a:lnTo>
                    <a:lnTo>
                      <a:pt x="67" y="22"/>
                    </a:lnTo>
                    <a:lnTo>
                      <a:pt x="69" y="19"/>
                    </a:lnTo>
                    <a:lnTo>
                      <a:pt x="72" y="15"/>
                    </a:lnTo>
                    <a:lnTo>
                      <a:pt x="75" y="14"/>
                    </a:lnTo>
                    <a:lnTo>
                      <a:pt x="80" y="10"/>
                    </a:lnTo>
                    <a:lnTo>
                      <a:pt x="83" y="9"/>
                    </a:lnTo>
                    <a:lnTo>
                      <a:pt x="82" y="10"/>
                    </a:lnTo>
                    <a:lnTo>
                      <a:pt x="80" y="12"/>
                    </a:lnTo>
                    <a:lnTo>
                      <a:pt x="78" y="14"/>
                    </a:lnTo>
                    <a:lnTo>
                      <a:pt x="77" y="17"/>
                    </a:lnTo>
                    <a:lnTo>
                      <a:pt x="75" y="19"/>
                    </a:lnTo>
                    <a:lnTo>
                      <a:pt x="72" y="20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1" y="29"/>
                    </a:lnTo>
                    <a:lnTo>
                      <a:pt x="72" y="29"/>
                    </a:lnTo>
                    <a:lnTo>
                      <a:pt x="74" y="27"/>
                    </a:lnTo>
                    <a:lnTo>
                      <a:pt x="75" y="24"/>
                    </a:lnTo>
                    <a:lnTo>
                      <a:pt x="78" y="22"/>
                    </a:lnTo>
                    <a:lnTo>
                      <a:pt x="80" y="19"/>
                    </a:lnTo>
                    <a:lnTo>
                      <a:pt x="82" y="17"/>
                    </a:lnTo>
                    <a:lnTo>
                      <a:pt x="85" y="15"/>
                    </a:lnTo>
                    <a:lnTo>
                      <a:pt x="86" y="14"/>
                    </a:lnTo>
                    <a:lnTo>
                      <a:pt x="89" y="10"/>
                    </a:lnTo>
                    <a:lnTo>
                      <a:pt x="96" y="9"/>
                    </a:lnTo>
                    <a:lnTo>
                      <a:pt x="94" y="12"/>
                    </a:lnTo>
                    <a:lnTo>
                      <a:pt x="92" y="14"/>
                    </a:lnTo>
                    <a:lnTo>
                      <a:pt x="89" y="17"/>
                    </a:lnTo>
                    <a:lnTo>
                      <a:pt x="88" y="20"/>
                    </a:lnTo>
                    <a:lnTo>
                      <a:pt x="85" y="22"/>
                    </a:lnTo>
                    <a:lnTo>
                      <a:pt x="83" y="26"/>
                    </a:lnTo>
                    <a:lnTo>
                      <a:pt x="80" y="29"/>
                    </a:lnTo>
                    <a:lnTo>
                      <a:pt x="78" y="32"/>
                    </a:lnTo>
                    <a:lnTo>
                      <a:pt x="78" y="36"/>
                    </a:lnTo>
                    <a:lnTo>
                      <a:pt x="82" y="34"/>
                    </a:lnTo>
                    <a:lnTo>
                      <a:pt x="85" y="31"/>
                    </a:lnTo>
                    <a:lnTo>
                      <a:pt x="86" y="29"/>
                    </a:lnTo>
                    <a:lnTo>
                      <a:pt x="89" y="26"/>
                    </a:lnTo>
                    <a:lnTo>
                      <a:pt x="91" y="22"/>
                    </a:lnTo>
                    <a:lnTo>
                      <a:pt x="94" y="19"/>
                    </a:lnTo>
                    <a:lnTo>
                      <a:pt x="97" y="17"/>
                    </a:lnTo>
                    <a:lnTo>
                      <a:pt x="102" y="14"/>
                    </a:lnTo>
                    <a:lnTo>
                      <a:pt x="105" y="15"/>
                    </a:lnTo>
                    <a:lnTo>
                      <a:pt x="102" y="19"/>
                    </a:lnTo>
                    <a:lnTo>
                      <a:pt x="100" y="20"/>
                    </a:lnTo>
                    <a:lnTo>
                      <a:pt x="97" y="24"/>
                    </a:lnTo>
                    <a:lnTo>
                      <a:pt x="96" y="26"/>
                    </a:lnTo>
                    <a:lnTo>
                      <a:pt x="92" y="29"/>
                    </a:lnTo>
                    <a:lnTo>
                      <a:pt x="91" y="32"/>
                    </a:lnTo>
                    <a:lnTo>
                      <a:pt x="88" y="34"/>
                    </a:lnTo>
                    <a:lnTo>
                      <a:pt x="85" y="37"/>
                    </a:lnTo>
                    <a:lnTo>
                      <a:pt x="85" y="44"/>
                    </a:lnTo>
                    <a:lnTo>
                      <a:pt x="88" y="43"/>
                    </a:lnTo>
                    <a:lnTo>
                      <a:pt x="89" y="39"/>
                    </a:lnTo>
                    <a:lnTo>
                      <a:pt x="92" y="36"/>
                    </a:lnTo>
                    <a:lnTo>
                      <a:pt x="96" y="32"/>
                    </a:lnTo>
                    <a:lnTo>
                      <a:pt x="97" y="31"/>
                    </a:lnTo>
                    <a:lnTo>
                      <a:pt x="100" y="27"/>
                    </a:lnTo>
                    <a:lnTo>
                      <a:pt x="103" y="26"/>
                    </a:lnTo>
                    <a:lnTo>
                      <a:pt x="107" y="24"/>
                    </a:lnTo>
                    <a:lnTo>
                      <a:pt x="110" y="24"/>
                    </a:lnTo>
                    <a:lnTo>
                      <a:pt x="108" y="27"/>
                    </a:lnTo>
                    <a:lnTo>
                      <a:pt x="107" y="31"/>
                    </a:lnTo>
                    <a:lnTo>
                      <a:pt x="103" y="32"/>
                    </a:lnTo>
                    <a:lnTo>
                      <a:pt x="102" y="36"/>
                    </a:lnTo>
                    <a:lnTo>
                      <a:pt x="99" y="39"/>
                    </a:lnTo>
                    <a:lnTo>
                      <a:pt x="97" y="43"/>
                    </a:lnTo>
                    <a:lnTo>
                      <a:pt x="94" y="46"/>
                    </a:lnTo>
                    <a:lnTo>
                      <a:pt x="92" y="49"/>
                    </a:lnTo>
                    <a:lnTo>
                      <a:pt x="94" y="51"/>
                    </a:lnTo>
                    <a:lnTo>
                      <a:pt x="96" y="48"/>
                    </a:lnTo>
                    <a:lnTo>
                      <a:pt x="99" y="46"/>
                    </a:lnTo>
                    <a:lnTo>
                      <a:pt x="100" y="44"/>
                    </a:lnTo>
                    <a:lnTo>
                      <a:pt x="103" y="41"/>
                    </a:lnTo>
                    <a:lnTo>
                      <a:pt x="105" y="39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13" y="31"/>
                    </a:lnTo>
                    <a:lnTo>
                      <a:pt x="116" y="29"/>
                    </a:lnTo>
                    <a:lnTo>
                      <a:pt x="122" y="37"/>
                    </a:lnTo>
                    <a:lnTo>
                      <a:pt x="122" y="39"/>
                    </a:lnTo>
                    <a:lnTo>
                      <a:pt x="121" y="41"/>
                    </a:lnTo>
                    <a:lnTo>
                      <a:pt x="121" y="43"/>
                    </a:lnTo>
                    <a:lnTo>
                      <a:pt x="119" y="46"/>
                    </a:lnTo>
                    <a:lnTo>
                      <a:pt x="117" y="48"/>
                    </a:lnTo>
                    <a:lnTo>
                      <a:pt x="116" y="49"/>
                    </a:lnTo>
                    <a:lnTo>
                      <a:pt x="114" y="53"/>
                    </a:lnTo>
                    <a:lnTo>
                      <a:pt x="111" y="54"/>
                    </a:lnTo>
                    <a:lnTo>
                      <a:pt x="113" y="58"/>
                    </a:lnTo>
                    <a:lnTo>
                      <a:pt x="116" y="56"/>
                    </a:lnTo>
                    <a:lnTo>
                      <a:pt x="117" y="56"/>
                    </a:lnTo>
                    <a:lnTo>
                      <a:pt x="119" y="54"/>
                    </a:lnTo>
                    <a:lnTo>
                      <a:pt x="119" y="53"/>
                    </a:lnTo>
                    <a:lnTo>
                      <a:pt x="121" y="51"/>
                    </a:lnTo>
                    <a:lnTo>
                      <a:pt x="122" y="48"/>
                    </a:lnTo>
                    <a:lnTo>
                      <a:pt x="124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8" y="44"/>
                    </a:lnTo>
                    <a:lnTo>
                      <a:pt x="130" y="46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28" y="49"/>
                    </a:lnTo>
                    <a:lnTo>
                      <a:pt x="128" y="51"/>
                    </a:lnTo>
                    <a:lnTo>
                      <a:pt x="128" y="53"/>
                    </a:lnTo>
                    <a:lnTo>
                      <a:pt x="128" y="54"/>
                    </a:lnTo>
                    <a:lnTo>
                      <a:pt x="128" y="56"/>
                    </a:lnTo>
                    <a:lnTo>
                      <a:pt x="132" y="58"/>
                    </a:lnTo>
                    <a:lnTo>
                      <a:pt x="132" y="56"/>
                    </a:lnTo>
                    <a:lnTo>
                      <a:pt x="133" y="56"/>
                    </a:lnTo>
                    <a:lnTo>
                      <a:pt x="133" y="54"/>
                    </a:lnTo>
                    <a:lnTo>
                      <a:pt x="135" y="53"/>
                    </a:lnTo>
                    <a:lnTo>
                      <a:pt x="135" y="51"/>
                    </a:lnTo>
                    <a:lnTo>
                      <a:pt x="136" y="49"/>
                    </a:lnTo>
                    <a:lnTo>
                      <a:pt x="138" y="49"/>
                    </a:lnTo>
                    <a:lnTo>
                      <a:pt x="139" y="49"/>
                    </a:lnTo>
                    <a:lnTo>
                      <a:pt x="141" y="49"/>
                    </a:lnTo>
                    <a:lnTo>
                      <a:pt x="143" y="49"/>
                    </a:lnTo>
                    <a:lnTo>
                      <a:pt x="144" y="49"/>
                    </a:lnTo>
                    <a:lnTo>
                      <a:pt x="146" y="53"/>
                    </a:lnTo>
                    <a:lnTo>
                      <a:pt x="141" y="54"/>
                    </a:lnTo>
                    <a:lnTo>
                      <a:pt x="138" y="58"/>
                    </a:lnTo>
                    <a:lnTo>
                      <a:pt x="133" y="59"/>
                    </a:lnTo>
                    <a:lnTo>
                      <a:pt x="130" y="63"/>
                    </a:lnTo>
                    <a:lnTo>
                      <a:pt x="127" y="66"/>
                    </a:lnTo>
                    <a:lnTo>
                      <a:pt x="124" y="71"/>
                    </a:lnTo>
                    <a:lnTo>
                      <a:pt x="121" y="75"/>
                    </a:lnTo>
                    <a:lnTo>
                      <a:pt x="117" y="78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2" y="81"/>
                    </a:lnTo>
                    <a:lnTo>
                      <a:pt x="124" y="81"/>
                    </a:lnTo>
                    <a:lnTo>
                      <a:pt x="124" y="80"/>
                    </a:lnTo>
                    <a:lnTo>
                      <a:pt x="125" y="78"/>
                    </a:lnTo>
                    <a:lnTo>
                      <a:pt x="125" y="76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8" y="71"/>
                    </a:lnTo>
                    <a:lnTo>
                      <a:pt x="130" y="70"/>
                    </a:lnTo>
                    <a:lnTo>
                      <a:pt x="132" y="70"/>
                    </a:lnTo>
                    <a:lnTo>
                      <a:pt x="133" y="68"/>
                    </a:lnTo>
                    <a:lnTo>
                      <a:pt x="135" y="66"/>
                    </a:lnTo>
                    <a:lnTo>
                      <a:pt x="136" y="66"/>
                    </a:lnTo>
                    <a:lnTo>
                      <a:pt x="138" y="65"/>
                    </a:lnTo>
                    <a:lnTo>
                      <a:pt x="139" y="61"/>
                    </a:lnTo>
                    <a:lnTo>
                      <a:pt x="152" y="56"/>
                    </a:lnTo>
                    <a:lnTo>
                      <a:pt x="164" y="54"/>
                    </a:lnTo>
                    <a:lnTo>
                      <a:pt x="178" y="51"/>
                    </a:lnTo>
                    <a:lnTo>
                      <a:pt x="193" y="51"/>
                    </a:lnTo>
                    <a:lnTo>
                      <a:pt x="207" y="53"/>
                    </a:lnTo>
                    <a:lnTo>
                      <a:pt x="221" y="54"/>
                    </a:lnTo>
                    <a:lnTo>
                      <a:pt x="235" y="58"/>
                    </a:lnTo>
                    <a:lnTo>
                      <a:pt x="249" y="61"/>
                    </a:lnTo>
                    <a:lnTo>
                      <a:pt x="255" y="68"/>
                    </a:lnTo>
                    <a:lnTo>
                      <a:pt x="254" y="73"/>
                    </a:lnTo>
                    <a:lnTo>
                      <a:pt x="252" y="71"/>
                    </a:lnTo>
                    <a:lnTo>
                      <a:pt x="250" y="70"/>
                    </a:lnTo>
                    <a:lnTo>
                      <a:pt x="247" y="68"/>
                    </a:lnTo>
                    <a:lnTo>
                      <a:pt x="246" y="66"/>
                    </a:lnTo>
                    <a:lnTo>
                      <a:pt x="244" y="66"/>
                    </a:lnTo>
                    <a:lnTo>
                      <a:pt x="241" y="65"/>
                    </a:lnTo>
                    <a:lnTo>
                      <a:pt x="239" y="63"/>
                    </a:lnTo>
                    <a:lnTo>
                      <a:pt x="238" y="61"/>
                    </a:lnTo>
                    <a:lnTo>
                      <a:pt x="235" y="61"/>
                    </a:lnTo>
                    <a:lnTo>
                      <a:pt x="235" y="63"/>
                    </a:lnTo>
                    <a:lnTo>
                      <a:pt x="236" y="65"/>
                    </a:lnTo>
                    <a:lnTo>
                      <a:pt x="236" y="66"/>
                    </a:lnTo>
                    <a:lnTo>
                      <a:pt x="238" y="68"/>
                    </a:lnTo>
                    <a:lnTo>
                      <a:pt x="241" y="70"/>
                    </a:lnTo>
                    <a:lnTo>
                      <a:pt x="244" y="71"/>
                    </a:lnTo>
                    <a:lnTo>
                      <a:pt x="247" y="73"/>
                    </a:lnTo>
                    <a:lnTo>
                      <a:pt x="249" y="76"/>
                    </a:lnTo>
                    <a:lnTo>
                      <a:pt x="250" y="76"/>
                    </a:lnTo>
                    <a:lnTo>
                      <a:pt x="252" y="78"/>
                    </a:lnTo>
                    <a:lnTo>
                      <a:pt x="254" y="78"/>
                    </a:lnTo>
                    <a:lnTo>
                      <a:pt x="257" y="78"/>
                    </a:lnTo>
                    <a:lnTo>
                      <a:pt x="258" y="81"/>
                    </a:lnTo>
                    <a:lnTo>
                      <a:pt x="260" y="83"/>
                    </a:lnTo>
                    <a:lnTo>
                      <a:pt x="261" y="87"/>
                    </a:lnTo>
                    <a:lnTo>
                      <a:pt x="263" y="90"/>
                    </a:lnTo>
                    <a:lnTo>
                      <a:pt x="265" y="92"/>
                    </a:lnTo>
                    <a:lnTo>
                      <a:pt x="268" y="95"/>
                    </a:lnTo>
                    <a:lnTo>
                      <a:pt x="269" y="100"/>
                    </a:lnTo>
                    <a:lnTo>
                      <a:pt x="271" y="103"/>
                    </a:lnTo>
                    <a:lnTo>
                      <a:pt x="269" y="107"/>
                    </a:lnTo>
                    <a:lnTo>
                      <a:pt x="268" y="109"/>
                    </a:lnTo>
                    <a:lnTo>
                      <a:pt x="268" y="112"/>
                    </a:lnTo>
                    <a:lnTo>
                      <a:pt x="268" y="114"/>
                    </a:lnTo>
                    <a:lnTo>
                      <a:pt x="266" y="117"/>
                    </a:lnTo>
                    <a:lnTo>
                      <a:pt x="266" y="119"/>
                    </a:lnTo>
                    <a:lnTo>
                      <a:pt x="265" y="122"/>
                    </a:lnTo>
                    <a:lnTo>
                      <a:pt x="265" y="125"/>
                    </a:lnTo>
                    <a:lnTo>
                      <a:pt x="260" y="131"/>
                    </a:lnTo>
                    <a:lnTo>
                      <a:pt x="255" y="134"/>
                    </a:lnTo>
                    <a:lnTo>
                      <a:pt x="250" y="137"/>
                    </a:lnTo>
                    <a:lnTo>
                      <a:pt x="246" y="141"/>
                    </a:lnTo>
                    <a:lnTo>
                      <a:pt x="241" y="144"/>
                    </a:lnTo>
                    <a:lnTo>
                      <a:pt x="236" y="146"/>
                    </a:lnTo>
                    <a:lnTo>
                      <a:pt x="232" y="149"/>
                    </a:lnTo>
                    <a:lnTo>
                      <a:pt x="225" y="153"/>
                    </a:lnTo>
                    <a:lnTo>
                      <a:pt x="219" y="154"/>
                    </a:lnTo>
                    <a:lnTo>
                      <a:pt x="218" y="154"/>
                    </a:lnTo>
                    <a:lnTo>
                      <a:pt x="216" y="154"/>
                    </a:lnTo>
                    <a:lnTo>
                      <a:pt x="216" y="153"/>
                    </a:lnTo>
                    <a:lnTo>
                      <a:pt x="214" y="153"/>
                    </a:lnTo>
                    <a:lnTo>
                      <a:pt x="213" y="153"/>
                    </a:lnTo>
                    <a:lnTo>
                      <a:pt x="211" y="153"/>
                    </a:lnTo>
                    <a:lnTo>
                      <a:pt x="210" y="151"/>
                    </a:lnTo>
                    <a:lnTo>
                      <a:pt x="208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08" y="139"/>
                    </a:lnTo>
                    <a:lnTo>
                      <a:pt x="207" y="137"/>
                    </a:lnTo>
                    <a:lnTo>
                      <a:pt x="207" y="134"/>
                    </a:lnTo>
                    <a:lnTo>
                      <a:pt x="205" y="131"/>
                    </a:lnTo>
                    <a:lnTo>
                      <a:pt x="204" y="129"/>
                    </a:lnTo>
                    <a:lnTo>
                      <a:pt x="200" y="129"/>
                    </a:lnTo>
                    <a:lnTo>
                      <a:pt x="200" y="131"/>
                    </a:lnTo>
                    <a:lnTo>
                      <a:pt x="200" y="134"/>
                    </a:lnTo>
                    <a:lnTo>
                      <a:pt x="200" y="136"/>
                    </a:lnTo>
                    <a:lnTo>
                      <a:pt x="200" y="139"/>
                    </a:lnTo>
                    <a:lnTo>
                      <a:pt x="202" y="141"/>
                    </a:lnTo>
                    <a:lnTo>
                      <a:pt x="202" y="144"/>
                    </a:lnTo>
                    <a:lnTo>
                      <a:pt x="202" y="148"/>
                    </a:lnTo>
                    <a:lnTo>
                      <a:pt x="204" y="151"/>
                    </a:lnTo>
                    <a:lnTo>
                      <a:pt x="202" y="151"/>
                    </a:lnTo>
                    <a:lnTo>
                      <a:pt x="200" y="153"/>
                    </a:lnTo>
                    <a:lnTo>
                      <a:pt x="199" y="153"/>
                    </a:lnTo>
                    <a:lnTo>
                      <a:pt x="197" y="154"/>
                    </a:lnTo>
                    <a:lnTo>
                      <a:pt x="196" y="154"/>
                    </a:lnTo>
                    <a:lnTo>
                      <a:pt x="193" y="156"/>
                    </a:lnTo>
                    <a:lnTo>
                      <a:pt x="191" y="156"/>
                    </a:lnTo>
                    <a:lnTo>
                      <a:pt x="189" y="158"/>
                    </a:lnTo>
                    <a:lnTo>
                      <a:pt x="182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5" name="Freeform 299"/>
              <p:cNvSpPr>
                <a:spLocks/>
              </p:cNvSpPr>
              <p:nvPr/>
            </p:nvSpPr>
            <p:spPr bwMode="auto">
              <a:xfrm>
                <a:off x="5088" y="1871"/>
                <a:ext cx="11" cy="5"/>
              </a:xfrm>
              <a:custGeom>
                <a:avLst/>
                <a:gdLst>
                  <a:gd name="T0" fmla="*/ 0 w 11"/>
                  <a:gd name="T1" fmla="*/ 5 h 5"/>
                  <a:gd name="T2" fmla="*/ 0 w 11"/>
                  <a:gd name="T3" fmla="*/ 5 h 5"/>
                  <a:gd name="T4" fmla="*/ 2 w 11"/>
                  <a:gd name="T5" fmla="*/ 3 h 5"/>
                  <a:gd name="T6" fmla="*/ 2 w 11"/>
                  <a:gd name="T7" fmla="*/ 3 h 5"/>
                  <a:gd name="T8" fmla="*/ 3 w 11"/>
                  <a:gd name="T9" fmla="*/ 3 h 5"/>
                  <a:gd name="T10" fmla="*/ 5 w 11"/>
                  <a:gd name="T11" fmla="*/ 2 h 5"/>
                  <a:gd name="T12" fmla="*/ 6 w 11"/>
                  <a:gd name="T13" fmla="*/ 2 h 5"/>
                  <a:gd name="T14" fmla="*/ 8 w 11"/>
                  <a:gd name="T15" fmla="*/ 2 h 5"/>
                  <a:gd name="T16" fmla="*/ 10 w 11"/>
                  <a:gd name="T17" fmla="*/ 0 h 5"/>
                  <a:gd name="T18" fmla="*/ 11 w 11"/>
                  <a:gd name="T19" fmla="*/ 2 h 5"/>
                  <a:gd name="T20" fmla="*/ 10 w 11"/>
                  <a:gd name="T21" fmla="*/ 2 h 5"/>
                  <a:gd name="T22" fmla="*/ 8 w 11"/>
                  <a:gd name="T23" fmla="*/ 2 h 5"/>
                  <a:gd name="T24" fmla="*/ 6 w 11"/>
                  <a:gd name="T25" fmla="*/ 3 h 5"/>
                  <a:gd name="T26" fmla="*/ 6 w 11"/>
                  <a:gd name="T27" fmla="*/ 3 h 5"/>
                  <a:gd name="T28" fmla="*/ 5 w 11"/>
                  <a:gd name="T29" fmla="*/ 5 h 5"/>
                  <a:gd name="T30" fmla="*/ 3 w 11"/>
                  <a:gd name="T31" fmla="*/ 5 h 5"/>
                  <a:gd name="T32" fmla="*/ 2 w 11"/>
                  <a:gd name="T33" fmla="*/ 5 h 5"/>
                  <a:gd name="T34" fmla="*/ 0 w 11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6" name="Freeform 300"/>
              <p:cNvSpPr>
                <a:spLocks/>
              </p:cNvSpPr>
              <p:nvPr/>
            </p:nvSpPr>
            <p:spPr bwMode="auto">
              <a:xfrm>
                <a:off x="5088" y="1871"/>
                <a:ext cx="11" cy="5"/>
              </a:xfrm>
              <a:custGeom>
                <a:avLst/>
                <a:gdLst>
                  <a:gd name="T0" fmla="*/ 0 w 11"/>
                  <a:gd name="T1" fmla="*/ 5 h 5"/>
                  <a:gd name="T2" fmla="*/ 0 w 11"/>
                  <a:gd name="T3" fmla="*/ 5 h 5"/>
                  <a:gd name="T4" fmla="*/ 2 w 11"/>
                  <a:gd name="T5" fmla="*/ 3 h 5"/>
                  <a:gd name="T6" fmla="*/ 2 w 11"/>
                  <a:gd name="T7" fmla="*/ 3 h 5"/>
                  <a:gd name="T8" fmla="*/ 3 w 11"/>
                  <a:gd name="T9" fmla="*/ 3 h 5"/>
                  <a:gd name="T10" fmla="*/ 5 w 11"/>
                  <a:gd name="T11" fmla="*/ 2 h 5"/>
                  <a:gd name="T12" fmla="*/ 6 w 11"/>
                  <a:gd name="T13" fmla="*/ 2 h 5"/>
                  <a:gd name="T14" fmla="*/ 8 w 11"/>
                  <a:gd name="T15" fmla="*/ 2 h 5"/>
                  <a:gd name="T16" fmla="*/ 10 w 11"/>
                  <a:gd name="T17" fmla="*/ 0 h 5"/>
                  <a:gd name="T18" fmla="*/ 11 w 11"/>
                  <a:gd name="T19" fmla="*/ 2 h 5"/>
                  <a:gd name="T20" fmla="*/ 10 w 11"/>
                  <a:gd name="T21" fmla="*/ 2 h 5"/>
                  <a:gd name="T22" fmla="*/ 8 w 11"/>
                  <a:gd name="T23" fmla="*/ 2 h 5"/>
                  <a:gd name="T24" fmla="*/ 6 w 11"/>
                  <a:gd name="T25" fmla="*/ 3 h 5"/>
                  <a:gd name="T26" fmla="*/ 6 w 11"/>
                  <a:gd name="T27" fmla="*/ 3 h 5"/>
                  <a:gd name="T28" fmla="*/ 5 w 11"/>
                  <a:gd name="T29" fmla="*/ 5 h 5"/>
                  <a:gd name="T30" fmla="*/ 3 w 11"/>
                  <a:gd name="T31" fmla="*/ 5 h 5"/>
                  <a:gd name="T32" fmla="*/ 2 w 11"/>
                  <a:gd name="T33" fmla="*/ 5 h 5"/>
                  <a:gd name="T34" fmla="*/ 0 w 11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7" name="Freeform 301"/>
              <p:cNvSpPr>
                <a:spLocks/>
              </p:cNvSpPr>
              <p:nvPr/>
            </p:nvSpPr>
            <p:spPr bwMode="auto">
              <a:xfrm>
                <a:off x="4386" y="1852"/>
                <a:ext cx="5" cy="22"/>
              </a:xfrm>
              <a:custGeom>
                <a:avLst/>
                <a:gdLst>
                  <a:gd name="T0" fmla="*/ 1 w 5"/>
                  <a:gd name="T1" fmla="*/ 22 h 22"/>
                  <a:gd name="T2" fmla="*/ 1 w 5"/>
                  <a:gd name="T3" fmla="*/ 19 h 22"/>
                  <a:gd name="T4" fmla="*/ 0 w 5"/>
                  <a:gd name="T5" fmla="*/ 16 h 22"/>
                  <a:gd name="T6" fmla="*/ 0 w 5"/>
                  <a:gd name="T7" fmla="*/ 14 h 22"/>
                  <a:gd name="T8" fmla="*/ 0 w 5"/>
                  <a:gd name="T9" fmla="*/ 12 h 22"/>
                  <a:gd name="T10" fmla="*/ 0 w 5"/>
                  <a:gd name="T11" fmla="*/ 9 h 22"/>
                  <a:gd name="T12" fmla="*/ 0 w 5"/>
                  <a:gd name="T13" fmla="*/ 7 h 22"/>
                  <a:gd name="T14" fmla="*/ 0 w 5"/>
                  <a:gd name="T15" fmla="*/ 4 h 22"/>
                  <a:gd name="T16" fmla="*/ 0 w 5"/>
                  <a:gd name="T17" fmla="*/ 0 h 22"/>
                  <a:gd name="T18" fmla="*/ 0 w 5"/>
                  <a:gd name="T19" fmla="*/ 2 h 22"/>
                  <a:gd name="T20" fmla="*/ 0 w 5"/>
                  <a:gd name="T21" fmla="*/ 4 h 22"/>
                  <a:gd name="T22" fmla="*/ 1 w 5"/>
                  <a:gd name="T23" fmla="*/ 5 h 22"/>
                  <a:gd name="T24" fmla="*/ 3 w 5"/>
                  <a:gd name="T25" fmla="*/ 5 h 22"/>
                  <a:gd name="T26" fmla="*/ 3 w 5"/>
                  <a:gd name="T27" fmla="*/ 7 h 22"/>
                  <a:gd name="T28" fmla="*/ 3 w 5"/>
                  <a:gd name="T29" fmla="*/ 9 h 22"/>
                  <a:gd name="T30" fmla="*/ 3 w 5"/>
                  <a:gd name="T31" fmla="*/ 11 h 22"/>
                  <a:gd name="T32" fmla="*/ 1 w 5"/>
                  <a:gd name="T33" fmla="*/ 12 h 22"/>
                  <a:gd name="T34" fmla="*/ 5 w 5"/>
                  <a:gd name="T35" fmla="*/ 14 h 22"/>
                  <a:gd name="T36" fmla="*/ 5 w 5"/>
                  <a:gd name="T37" fmla="*/ 16 h 22"/>
                  <a:gd name="T38" fmla="*/ 5 w 5"/>
                  <a:gd name="T39" fmla="*/ 16 h 22"/>
                  <a:gd name="T40" fmla="*/ 5 w 5"/>
                  <a:gd name="T41" fmla="*/ 17 h 22"/>
                  <a:gd name="T42" fmla="*/ 5 w 5"/>
                  <a:gd name="T43" fmla="*/ 17 h 22"/>
                  <a:gd name="T44" fmla="*/ 5 w 5"/>
                  <a:gd name="T45" fmla="*/ 19 h 22"/>
                  <a:gd name="T46" fmla="*/ 3 w 5"/>
                  <a:gd name="T47" fmla="*/ 21 h 22"/>
                  <a:gd name="T48" fmla="*/ 3 w 5"/>
                  <a:gd name="T49" fmla="*/ 21 h 22"/>
                  <a:gd name="T50" fmla="*/ 1 w 5"/>
                  <a:gd name="T51" fmla="*/ 22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22"/>
                  <a:gd name="T80" fmla="*/ 5 w 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22">
                    <a:moveTo>
                      <a:pt x="1" y="22"/>
                    </a:moveTo>
                    <a:lnTo>
                      <a:pt x="1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8" name="Freeform 302"/>
              <p:cNvSpPr>
                <a:spLocks/>
              </p:cNvSpPr>
              <p:nvPr/>
            </p:nvSpPr>
            <p:spPr bwMode="auto">
              <a:xfrm>
                <a:off x="4386" y="1852"/>
                <a:ext cx="5" cy="22"/>
              </a:xfrm>
              <a:custGeom>
                <a:avLst/>
                <a:gdLst>
                  <a:gd name="T0" fmla="*/ 1 w 5"/>
                  <a:gd name="T1" fmla="*/ 22 h 22"/>
                  <a:gd name="T2" fmla="*/ 1 w 5"/>
                  <a:gd name="T3" fmla="*/ 19 h 22"/>
                  <a:gd name="T4" fmla="*/ 0 w 5"/>
                  <a:gd name="T5" fmla="*/ 16 h 22"/>
                  <a:gd name="T6" fmla="*/ 0 w 5"/>
                  <a:gd name="T7" fmla="*/ 14 h 22"/>
                  <a:gd name="T8" fmla="*/ 0 w 5"/>
                  <a:gd name="T9" fmla="*/ 12 h 22"/>
                  <a:gd name="T10" fmla="*/ 0 w 5"/>
                  <a:gd name="T11" fmla="*/ 9 h 22"/>
                  <a:gd name="T12" fmla="*/ 0 w 5"/>
                  <a:gd name="T13" fmla="*/ 7 h 22"/>
                  <a:gd name="T14" fmla="*/ 0 w 5"/>
                  <a:gd name="T15" fmla="*/ 4 h 22"/>
                  <a:gd name="T16" fmla="*/ 0 w 5"/>
                  <a:gd name="T17" fmla="*/ 0 h 22"/>
                  <a:gd name="T18" fmla="*/ 0 w 5"/>
                  <a:gd name="T19" fmla="*/ 2 h 22"/>
                  <a:gd name="T20" fmla="*/ 0 w 5"/>
                  <a:gd name="T21" fmla="*/ 4 h 22"/>
                  <a:gd name="T22" fmla="*/ 1 w 5"/>
                  <a:gd name="T23" fmla="*/ 5 h 22"/>
                  <a:gd name="T24" fmla="*/ 3 w 5"/>
                  <a:gd name="T25" fmla="*/ 5 h 22"/>
                  <a:gd name="T26" fmla="*/ 3 w 5"/>
                  <a:gd name="T27" fmla="*/ 7 h 22"/>
                  <a:gd name="T28" fmla="*/ 3 w 5"/>
                  <a:gd name="T29" fmla="*/ 9 h 22"/>
                  <a:gd name="T30" fmla="*/ 3 w 5"/>
                  <a:gd name="T31" fmla="*/ 11 h 22"/>
                  <a:gd name="T32" fmla="*/ 1 w 5"/>
                  <a:gd name="T33" fmla="*/ 12 h 22"/>
                  <a:gd name="T34" fmla="*/ 5 w 5"/>
                  <a:gd name="T35" fmla="*/ 14 h 22"/>
                  <a:gd name="T36" fmla="*/ 5 w 5"/>
                  <a:gd name="T37" fmla="*/ 16 h 22"/>
                  <a:gd name="T38" fmla="*/ 5 w 5"/>
                  <a:gd name="T39" fmla="*/ 16 h 22"/>
                  <a:gd name="T40" fmla="*/ 5 w 5"/>
                  <a:gd name="T41" fmla="*/ 17 h 22"/>
                  <a:gd name="T42" fmla="*/ 5 w 5"/>
                  <a:gd name="T43" fmla="*/ 17 h 22"/>
                  <a:gd name="T44" fmla="*/ 5 w 5"/>
                  <a:gd name="T45" fmla="*/ 19 h 22"/>
                  <a:gd name="T46" fmla="*/ 3 w 5"/>
                  <a:gd name="T47" fmla="*/ 21 h 22"/>
                  <a:gd name="T48" fmla="*/ 3 w 5"/>
                  <a:gd name="T49" fmla="*/ 21 h 22"/>
                  <a:gd name="T50" fmla="*/ 1 w 5"/>
                  <a:gd name="T51" fmla="*/ 22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22"/>
                  <a:gd name="T80" fmla="*/ 5 w 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22">
                    <a:moveTo>
                      <a:pt x="1" y="22"/>
                    </a:moveTo>
                    <a:lnTo>
                      <a:pt x="1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1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9" name="Freeform 303"/>
              <p:cNvSpPr>
                <a:spLocks/>
              </p:cNvSpPr>
              <p:nvPr/>
            </p:nvSpPr>
            <p:spPr bwMode="auto">
              <a:xfrm>
                <a:off x="4966" y="1837"/>
                <a:ext cx="8" cy="34"/>
              </a:xfrm>
              <a:custGeom>
                <a:avLst/>
                <a:gdLst>
                  <a:gd name="T0" fmla="*/ 6 w 8"/>
                  <a:gd name="T1" fmla="*/ 34 h 34"/>
                  <a:gd name="T2" fmla="*/ 5 w 8"/>
                  <a:gd name="T3" fmla="*/ 31 h 34"/>
                  <a:gd name="T4" fmla="*/ 3 w 8"/>
                  <a:gd name="T5" fmla="*/ 27 h 34"/>
                  <a:gd name="T6" fmla="*/ 2 w 8"/>
                  <a:gd name="T7" fmla="*/ 24 h 34"/>
                  <a:gd name="T8" fmla="*/ 0 w 8"/>
                  <a:gd name="T9" fmla="*/ 19 h 34"/>
                  <a:gd name="T10" fmla="*/ 0 w 8"/>
                  <a:gd name="T11" fmla="*/ 15 h 34"/>
                  <a:gd name="T12" fmla="*/ 0 w 8"/>
                  <a:gd name="T13" fmla="*/ 10 h 34"/>
                  <a:gd name="T14" fmla="*/ 0 w 8"/>
                  <a:gd name="T15" fmla="*/ 7 h 34"/>
                  <a:gd name="T16" fmla="*/ 2 w 8"/>
                  <a:gd name="T17" fmla="*/ 4 h 34"/>
                  <a:gd name="T18" fmla="*/ 3 w 8"/>
                  <a:gd name="T19" fmla="*/ 0 h 34"/>
                  <a:gd name="T20" fmla="*/ 3 w 8"/>
                  <a:gd name="T21" fmla="*/ 5 h 34"/>
                  <a:gd name="T22" fmla="*/ 3 w 8"/>
                  <a:gd name="T23" fmla="*/ 9 h 34"/>
                  <a:gd name="T24" fmla="*/ 3 w 8"/>
                  <a:gd name="T25" fmla="*/ 14 h 34"/>
                  <a:gd name="T26" fmla="*/ 3 w 8"/>
                  <a:gd name="T27" fmla="*/ 17 h 34"/>
                  <a:gd name="T28" fmla="*/ 5 w 8"/>
                  <a:gd name="T29" fmla="*/ 22 h 34"/>
                  <a:gd name="T30" fmla="*/ 5 w 8"/>
                  <a:gd name="T31" fmla="*/ 26 h 34"/>
                  <a:gd name="T32" fmla="*/ 6 w 8"/>
                  <a:gd name="T33" fmla="*/ 31 h 34"/>
                  <a:gd name="T34" fmla="*/ 8 w 8"/>
                  <a:gd name="T35" fmla="*/ 34 h 34"/>
                  <a:gd name="T36" fmla="*/ 6 w 8"/>
                  <a:gd name="T37" fmla="*/ 34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34"/>
                  <a:gd name="T59" fmla="*/ 8 w 8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34">
                    <a:moveTo>
                      <a:pt x="6" y="34"/>
                    </a:moveTo>
                    <a:lnTo>
                      <a:pt x="5" y="31"/>
                    </a:lnTo>
                    <a:lnTo>
                      <a:pt x="3" y="27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22"/>
                    </a:lnTo>
                    <a:lnTo>
                      <a:pt x="5" y="26"/>
                    </a:lnTo>
                    <a:lnTo>
                      <a:pt x="6" y="31"/>
                    </a:lnTo>
                    <a:lnTo>
                      <a:pt x="8" y="34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0" name="Freeform 304"/>
              <p:cNvSpPr>
                <a:spLocks/>
              </p:cNvSpPr>
              <p:nvPr/>
            </p:nvSpPr>
            <p:spPr bwMode="auto">
              <a:xfrm>
                <a:off x="4966" y="1837"/>
                <a:ext cx="8" cy="34"/>
              </a:xfrm>
              <a:custGeom>
                <a:avLst/>
                <a:gdLst>
                  <a:gd name="T0" fmla="*/ 6 w 8"/>
                  <a:gd name="T1" fmla="*/ 34 h 34"/>
                  <a:gd name="T2" fmla="*/ 5 w 8"/>
                  <a:gd name="T3" fmla="*/ 31 h 34"/>
                  <a:gd name="T4" fmla="*/ 3 w 8"/>
                  <a:gd name="T5" fmla="*/ 27 h 34"/>
                  <a:gd name="T6" fmla="*/ 2 w 8"/>
                  <a:gd name="T7" fmla="*/ 24 h 34"/>
                  <a:gd name="T8" fmla="*/ 0 w 8"/>
                  <a:gd name="T9" fmla="*/ 19 h 34"/>
                  <a:gd name="T10" fmla="*/ 0 w 8"/>
                  <a:gd name="T11" fmla="*/ 15 h 34"/>
                  <a:gd name="T12" fmla="*/ 0 w 8"/>
                  <a:gd name="T13" fmla="*/ 10 h 34"/>
                  <a:gd name="T14" fmla="*/ 0 w 8"/>
                  <a:gd name="T15" fmla="*/ 7 h 34"/>
                  <a:gd name="T16" fmla="*/ 2 w 8"/>
                  <a:gd name="T17" fmla="*/ 4 h 34"/>
                  <a:gd name="T18" fmla="*/ 3 w 8"/>
                  <a:gd name="T19" fmla="*/ 0 h 34"/>
                  <a:gd name="T20" fmla="*/ 3 w 8"/>
                  <a:gd name="T21" fmla="*/ 5 h 34"/>
                  <a:gd name="T22" fmla="*/ 3 w 8"/>
                  <a:gd name="T23" fmla="*/ 9 h 34"/>
                  <a:gd name="T24" fmla="*/ 3 w 8"/>
                  <a:gd name="T25" fmla="*/ 14 h 34"/>
                  <a:gd name="T26" fmla="*/ 3 w 8"/>
                  <a:gd name="T27" fmla="*/ 17 h 34"/>
                  <a:gd name="T28" fmla="*/ 5 w 8"/>
                  <a:gd name="T29" fmla="*/ 22 h 34"/>
                  <a:gd name="T30" fmla="*/ 5 w 8"/>
                  <a:gd name="T31" fmla="*/ 26 h 34"/>
                  <a:gd name="T32" fmla="*/ 6 w 8"/>
                  <a:gd name="T33" fmla="*/ 31 h 34"/>
                  <a:gd name="T34" fmla="*/ 8 w 8"/>
                  <a:gd name="T35" fmla="*/ 34 h 34"/>
                  <a:gd name="T36" fmla="*/ 6 w 8"/>
                  <a:gd name="T37" fmla="*/ 34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34"/>
                  <a:gd name="T59" fmla="*/ 8 w 8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34">
                    <a:moveTo>
                      <a:pt x="6" y="34"/>
                    </a:moveTo>
                    <a:lnTo>
                      <a:pt x="5" y="31"/>
                    </a:lnTo>
                    <a:lnTo>
                      <a:pt x="3" y="27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22"/>
                    </a:lnTo>
                    <a:lnTo>
                      <a:pt x="5" y="26"/>
                    </a:lnTo>
                    <a:lnTo>
                      <a:pt x="6" y="31"/>
                    </a:lnTo>
                    <a:lnTo>
                      <a:pt x="8" y="34"/>
                    </a:lnTo>
                    <a:lnTo>
                      <a:pt x="6" y="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1" name="Freeform 305"/>
              <p:cNvSpPr>
                <a:spLocks/>
              </p:cNvSpPr>
              <p:nvPr/>
            </p:nvSpPr>
            <p:spPr bwMode="auto">
              <a:xfrm>
                <a:off x="4401" y="1861"/>
                <a:ext cx="7" cy="7"/>
              </a:xfrm>
              <a:custGeom>
                <a:avLst/>
                <a:gdLst>
                  <a:gd name="T0" fmla="*/ 0 w 7"/>
                  <a:gd name="T1" fmla="*/ 5 h 7"/>
                  <a:gd name="T2" fmla="*/ 0 w 7"/>
                  <a:gd name="T3" fmla="*/ 5 h 7"/>
                  <a:gd name="T4" fmla="*/ 0 w 7"/>
                  <a:gd name="T5" fmla="*/ 3 h 7"/>
                  <a:gd name="T6" fmla="*/ 0 w 7"/>
                  <a:gd name="T7" fmla="*/ 2 h 7"/>
                  <a:gd name="T8" fmla="*/ 2 w 7"/>
                  <a:gd name="T9" fmla="*/ 2 h 7"/>
                  <a:gd name="T10" fmla="*/ 2 w 7"/>
                  <a:gd name="T11" fmla="*/ 0 h 7"/>
                  <a:gd name="T12" fmla="*/ 4 w 7"/>
                  <a:gd name="T13" fmla="*/ 0 h 7"/>
                  <a:gd name="T14" fmla="*/ 5 w 7"/>
                  <a:gd name="T15" fmla="*/ 0 h 7"/>
                  <a:gd name="T16" fmla="*/ 7 w 7"/>
                  <a:gd name="T17" fmla="*/ 0 h 7"/>
                  <a:gd name="T18" fmla="*/ 7 w 7"/>
                  <a:gd name="T19" fmla="*/ 2 h 7"/>
                  <a:gd name="T20" fmla="*/ 7 w 7"/>
                  <a:gd name="T21" fmla="*/ 3 h 7"/>
                  <a:gd name="T22" fmla="*/ 5 w 7"/>
                  <a:gd name="T23" fmla="*/ 3 h 7"/>
                  <a:gd name="T24" fmla="*/ 5 w 7"/>
                  <a:gd name="T25" fmla="*/ 5 h 7"/>
                  <a:gd name="T26" fmla="*/ 5 w 7"/>
                  <a:gd name="T27" fmla="*/ 7 h 7"/>
                  <a:gd name="T28" fmla="*/ 4 w 7"/>
                  <a:gd name="T29" fmla="*/ 7 h 7"/>
                  <a:gd name="T30" fmla="*/ 2 w 7"/>
                  <a:gd name="T31" fmla="*/ 7 h 7"/>
                  <a:gd name="T32" fmla="*/ 0 w 7"/>
                  <a:gd name="T33" fmla="*/ 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7"/>
                  <a:gd name="T53" fmla="*/ 7 w 7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7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2" name="Freeform 306"/>
              <p:cNvSpPr>
                <a:spLocks/>
              </p:cNvSpPr>
              <p:nvPr/>
            </p:nvSpPr>
            <p:spPr bwMode="auto">
              <a:xfrm>
                <a:off x="4401" y="1861"/>
                <a:ext cx="7" cy="7"/>
              </a:xfrm>
              <a:custGeom>
                <a:avLst/>
                <a:gdLst>
                  <a:gd name="T0" fmla="*/ 0 w 7"/>
                  <a:gd name="T1" fmla="*/ 5 h 7"/>
                  <a:gd name="T2" fmla="*/ 0 w 7"/>
                  <a:gd name="T3" fmla="*/ 5 h 7"/>
                  <a:gd name="T4" fmla="*/ 0 w 7"/>
                  <a:gd name="T5" fmla="*/ 3 h 7"/>
                  <a:gd name="T6" fmla="*/ 0 w 7"/>
                  <a:gd name="T7" fmla="*/ 2 h 7"/>
                  <a:gd name="T8" fmla="*/ 2 w 7"/>
                  <a:gd name="T9" fmla="*/ 2 h 7"/>
                  <a:gd name="T10" fmla="*/ 2 w 7"/>
                  <a:gd name="T11" fmla="*/ 0 h 7"/>
                  <a:gd name="T12" fmla="*/ 4 w 7"/>
                  <a:gd name="T13" fmla="*/ 0 h 7"/>
                  <a:gd name="T14" fmla="*/ 5 w 7"/>
                  <a:gd name="T15" fmla="*/ 0 h 7"/>
                  <a:gd name="T16" fmla="*/ 7 w 7"/>
                  <a:gd name="T17" fmla="*/ 0 h 7"/>
                  <a:gd name="T18" fmla="*/ 7 w 7"/>
                  <a:gd name="T19" fmla="*/ 2 h 7"/>
                  <a:gd name="T20" fmla="*/ 7 w 7"/>
                  <a:gd name="T21" fmla="*/ 3 h 7"/>
                  <a:gd name="T22" fmla="*/ 5 w 7"/>
                  <a:gd name="T23" fmla="*/ 3 h 7"/>
                  <a:gd name="T24" fmla="*/ 5 w 7"/>
                  <a:gd name="T25" fmla="*/ 5 h 7"/>
                  <a:gd name="T26" fmla="*/ 5 w 7"/>
                  <a:gd name="T27" fmla="*/ 7 h 7"/>
                  <a:gd name="T28" fmla="*/ 4 w 7"/>
                  <a:gd name="T29" fmla="*/ 7 h 7"/>
                  <a:gd name="T30" fmla="*/ 2 w 7"/>
                  <a:gd name="T31" fmla="*/ 7 h 7"/>
                  <a:gd name="T32" fmla="*/ 0 w 7"/>
                  <a:gd name="T33" fmla="*/ 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7"/>
                  <a:gd name="T53" fmla="*/ 7 w 7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7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3" name="Freeform 307"/>
              <p:cNvSpPr>
                <a:spLocks/>
              </p:cNvSpPr>
              <p:nvPr/>
            </p:nvSpPr>
            <p:spPr bwMode="auto">
              <a:xfrm>
                <a:off x="4422" y="1305"/>
                <a:ext cx="599" cy="536"/>
              </a:xfrm>
              <a:custGeom>
                <a:avLst/>
                <a:gdLst>
                  <a:gd name="T0" fmla="*/ 167 w 599"/>
                  <a:gd name="T1" fmla="*/ 529 h 536"/>
                  <a:gd name="T2" fmla="*/ 19 w 599"/>
                  <a:gd name="T3" fmla="*/ 473 h 536"/>
                  <a:gd name="T4" fmla="*/ 6 w 599"/>
                  <a:gd name="T5" fmla="*/ 434 h 536"/>
                  <a:gd name="T6" fmla="*/ 17 w 599"/>
                  <a:gd name="T7" fmla="*/ 427 h 536"/>
                  <a:gd name="T8" fmla="*/ 20 w 599"/>
                  <a:gd name="T9" fmla="*/ 410 h 536"/>
                  <a:gd name="T10" fmla="*/ 28 w 599"/>
                  <a:gd name="T11" fmla="*/ 392 h 536"/>
                  <a:gd name="T12" fmla="*/ 34 w 599"/>
                  <a:gd name="T13" fmla="*/ 375 h 536"/>
                  <a:gd name="T14" fmla="*/ 58 w 599"/>
                  <a:gd name="T15" fmla="*/ 295 h 536"/>
                  <a:gd name="T16" fmla="*/ 184 w 599"/>
                  <a:gd name="T17" fmla="*/ 90 h 536"/>
                  <a:gd name="T18" fmla="*/ 299 w 599"/>
                  <a:gd name="T19" fmla="*/ 7 h 536"/>
                  <a:gd name="T20" fmla="*/ 347 w 599"/>
                  <a:gd name="T21" fmla="*/ 2 h 536"/>
                  <a:gd name="T22" fmla="*/ 361 w 599"/>
                  <a:gd name="T23" fmla="*/ 14 h 536"/>
                  <a:gd name="T24" fmla="*/ 383 w 599"/>
                  <a:gd name="T25" fmla="*/ 29 h 536"/>
                  <a:gd name="T26" fmla="*/ 406 w 599"/>
                  <a:gd name="T27" fmla="*/ 56 h 536"/>
                  <a:gd name="T28" fmla="*/ 450 w 599"/>
                  <a:gd name="T29" fmla="*/ 110 h 536"/>
                  <a:gd name="T30" fmla="*/ 460 w 599"/>
                  <a:gd name="T31" fmla="*/ 132 h 536"/>
                  <a:gd name="T32" fmla="*/ 421 w 599"/>
                  <a:gd name="T33" fmla="*/ 144 h 536"/>
                  <a:gd name="T34" fmla="*/ 389 w 599"/>
                  <a:gd name="T35" fmla="*/ 168 h 536"/>
                  <a:gd name="T36" fmla="*/ 400 w 599"/>
                  <a:gd name="T37" fmla="*/ 166 h 536"/>
                  <a:gd name="T38" fmla="*/ 435 w 599"/>
                  <a:gd name="T39" fmla="*/ 153 h 536"/>
                  <a:gd name="T40" fmla="*/ 469 w 599"/>
                  <a:gd name="T41" fmla="*/ 153 h 536"/>
                  <a:gd name="T42" fmla="*/ 483 w 599"/>
                  <a:gd name="T43" fmla="*/ 182 h 536"/>
                  <a:gd name="T44" fmla="*/ 532 w 599"/>
                  <a:gd name="T45" fmla="*/ 324 h 536"/>
                  <a:gd name="T46" fmla="*/ 582 w 599"/>
                  <a:gd name="T47" fmla="*/ 436 h 536"/>
                  <a:gd name="T48" fmla="*/ 543 w 599"/>
                  <a:gd name="T49" fmla="*/ 478 h 536"/>
                  <a:gd name="T50" fmla="*/ 524 w 599"/>
                  <a:gd name="T51" fmla="*/ 520 h 536"/>
                  <a:gd name="T52" fmla="*/ 507 w 599"/>
                  <a:gd name="T53" fmla="*/ 522 h 536"/>
                  <a:gd name="T54" fmla="*/ 458 w 599"/>
                  <a:gd name="T55" fmla="*/ 481 h 536"/>
                  <a:gd name="T56" fmla="*/ 410 w 599"/>
                  <a:gd name="T57" fmla="*/ 419 h 536"/>
                  <a:gd name="T58" fmla="*/ 381 w 599"/>
                  <a:gd name="T59" fmla="*/ 370 h 536"/>
                  <a:gd name="T60" fmla="*/ 320 w 599"/>
                  <a:gd name="T61" fmla="*/ 298 h 536"/>
                  <a:gd name="T62" fmla="*/ 350 w 599"/>
                  <a:gd name="T63" fmla="*/ 226 h 536"/>
                  <a:gd name="T64" fmla="*/ 367 w 599"/>
                  <a:gd name="T65" fmla="*/ 197 h 536"/>
                  <a:gd name="T66" fmla="*/ 338 w 599"/>
                  <a:gd name="T67" fmla="*/ 236 h 536"/>
                  <a:gd name="T68" fmla="*/ 324 w 599"/>
                  <a:gd name="T69" fmla="*/ 273 h 536"/>
                  <a:gd name="T70" fmla="*/ 308 w 599"/>
                  <a:gd name="T71" fmla="*/ 293 h 536"/>
                  <a:gd name="T72" fmla="*/ 283 w 599"/>
                  <a:gd name="T73" fmla="*/ 307 h 536"/>
                  <a:gd name="T74" fmla="*/ 269 w 599"/>
                  <a:gd name="T75" fmla="*/ 310 h 536"/>
                  <a:gd name="T76" fmla="*/ 284 w 599"/>
                  <a:gd name="T77" fmla="*/ 312 h 536"/>
                  <a:gd name="T78" fmla="*/ 306 w 599"/>
                  <a:gd name="T79" fmla="*/ 302 h 536"/>
                  <a:gd name="T80" fmla="*/ 309 w 599"/>
                  <a:gd name="T81" fmla="*/ 322 h 536"/>
                  <a:gd name="T82" fmla="*/ 331 w 599"/>
                  <a:gd name="T83" fmla="*/ 341 h 536"/>
                  <a:gd name="T84" fmla="*/ 353 w 599"/>
                  <a:gd name="T85" fmla="*/ 356 h 536"/>
                  <a:gd name="T86" fmla="*/ 366 w 599"/>
                  <a:gd name="T87" fmla="*/ 366 h 536"/>
                  <a:gd name="T88" fmla="*/ 345 w 599"/>
                  <a:gd name="T89" fmla="*/ 373 h 536"/>
                  <a:gd name="T90" fmla="*/ 324 w 599"/>
                  <a:gd name="T91" fmla="*/ 380 h 536"/>
                  <a:gd name="T92" fmla="*/ 297 w 599"/>
                  <a:gd name="T93" fmla="*/ 388 h 536"/>
                  <a:gd name="T94" fmla="*/ 252 w 599"/>
                  <a:gd name="T95" fmla="*/ 400 h 536"/>
                  <a:gd name="T96" fmla="*/ 223 w 599"/>
                  <a:gd name="T97" fmla="*/ 398 h 536"/>
                  <a:gd name="T98" fmla="*/ 230 w 599"/>
                  <a:gd name="T99" fmla="*/ 415 h 536"/>
                  <a:gd name="T100" fmla="*/ 259 w 599"/>
                  <a:gd name="T101" fmla="*/ 405 h 536"/>
                  <a:gd name="T102" fmla="*/ 270 w 599"/>
                  <a:gd name="T103" fmla="*/ 412 h 536"/>
                  <a:gd name="T104" fmla="*/ 263 w 599"/>
                  <a:gd name="T105" fmla="*/ 434 h 536"/>
                  <a:gd name="T106" fmla="*/ 303 w 599"/>
                  <a:gd name="T107" fmla="*/ 395 h 536"/>
                  <a:gd name="T108" fmla="*/ 380 w 599"/>
                  <a:gd name="T109" fmla="*/ 380 h 536"/>
                  <a:gd name="T110" fmla="*/ 392 w 599"/>
                  <a:gd name="T111" fmla="*/ 398 h 536"/>
                  <a:gd name="T112" fmla="*/ 394 w 599"/>
                  <a:gd name="T113" fmla="*/ 414 h 536"/>
                  <a:gd name="T114" fmla="*/ 386 w 599"/>
                  <a:gd name="T115" fmla="*/ 424 h 536"/>
                  <a:gd name="T116" fmla="*/ 391 w 599"/>
                  <a:gd name="T117" fmla="*/ 447 h 536"/>
                  <a:gd name="T118" fmla="*/ 416 w 599"/>
                  <a:gd name="T119" fmla="*/ 476 h 536"/>
                  <a:gd name="T120" fmla="*/ 313 w 599"/>
                  <a:gd name="T121" fmla="*/ 522 h 536"/>
                  <a:gd name="T122" fmla="*/ 241 w 599"/>
                  <a:gd name="T123" fmla="*/ 534 h 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9"/>
                  <a:gd name="T187" fmla="*/ 0 h 536"/>
                  <a:gd name="T188" fmla="*/ 599 w 599"/>
                  <a:gd name="T189" fmla="*/ 536 h 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9" h="536">
                    <a:moveTo>
                      <a:pt x="223" y="536"/>
                    </a:moveTo>
                    <a:lnTo>
                      <a:pt x="216" y="534"/>
                    </a:lnTo>
                    <a:lnTo>
                      <a:pt x="208" y="534"/>
                    </a:lnTo>
                    <a:lnTo>
                      <a:pt x="200" y="532"/>
                    </a:lnTo>
                    <a:lnTo>
                      <a:pt x="192" y="532"/>
                    </a:lnTo>
                    <a:lnTo>
                      <a:pt x="183" y="532"/>
                    </a:lnTo>
                    <a:lnTo>
                      <a:pt x="175" y="530"/>
                    </a:lnTo>
                    <a:lnTo>
                      <a:pt x="167" y="529"/>
                    </a:lnTo>
                    <a:lnTo>
                      <a:pt x="158" y="527"/>
                    </a:lnTo>
                    <a:lnTo>
                      <a:pt x="139" y="519"/>
                    </a:lnTo>
                    <a:lnTo>
                      <a:pt x="119" y="510"/>
                    </a:lnTo>
                    <a:lnTo>
                      <a:pt x="98" y="503"/>
                    </a:lnTo>
                    <a:lnTo>
                      <a:pt x="78" y="497"/>
                    </a:lnTo>
                    <a:lnTo>
                      <a:pt x="58" y="490"/>
                    </a:lnTo>
                    <a:lnTo>
                      <a:pt x="37" y="483"/>
                    </a:lnTo>
                    <a:lnTo>
                      <a:pt x="19" y="473"/>
                    </a:lnTo>
                    <a:lnTo>
                      <a:pt x="0" y="464"/>
                    </a:lnTo>
                    <a:lnTo>
                      <a:pt x="0" y="459"/>
                    </a:lnTo>
                    <a:lnTo>
                      <a:pt x="0" y="456"/>
                    </a:lnTo>
                    <a:lnTo>
                      <a:pt x="1" y="451"/>
                    </a:lnTo>
                    <a:lnTo>
                      <a:pt x="3" y="447"/>
                    </a:lnTo>
                    <a:lnTo>
                      <a:pt x="3" y="442"/>
                    </a:lnTo>
                    <a:lnTo>
                      <a:pt x="4" y="439"/>
                    </a:lnTo>
                    <a:lnTo>
                      <a:pt x="6" y="434"/>
                    </a:lnTo>
                    <a:lnTo>
                      <a:pt x="9" y="431"/>
                    </a:lnTo>
                    <a:lnTo>
                      <a:pt x="11" y="429"/>
                    </a:lnTo>
                    <a:lnTo>
                      <a:pt x="12" y="429"/>
                    </a:lnTo>
                    <a:lnTo>
                      <a:pt x="14" y="429"/>
                    </a:lnTo>
                    <a:lnTo>
                      <a:pt x="15" y="429"/>
                    </a:lnTo>
                    <a:lnTo>
                      <a:pt x="15" y="427"/>
                    </a:lnTo>
                    <a:lnTo>
                      <a:pt x="17" y="427"/>
                    </a:lnTo>
                    <a:lnTo>
                      <a:pt x="17" y="425"/>
                    </a:lnTo>
                    <a:lnTo>
                      <a:pt x="15" y="422"/>
                    </a:lnTo>
                    <a:lnTo>
                      <a:pt x="15" y="420"/>
                    </a:lnTo>
                    <a:lnTo>
                      <a:pt x="17" y="419"/>
                    </a:lnTo>
                    <a:lnTo>
                      <a:pt x="17" y="417"/>
                    </a:lnTo>
                    <a:lnTo>
                      <a:pt x="19" y="415"/>
                    </a:lnTo>
                    <a:lnTo>
                      <a:pt x="19" y="412"/>
                    </a:lnTo>
                    <a:lnTo>
                      <a:pt x="20" y="410"/>
                    </a:lnTo>
                    <a:lnTo>
                      <a:pt x="22" y="409"/>
                    </a:lnTo>
                    <a:lnTo>
                      <a:pt x="23" y="407"/>
                    </a:lnTo>
                    <a:lnTo>
                      <a:pt x="23" y="405"/>
                    </a:lnTo>
                    <a:lnTo>
                      <a:pt x="23" y="402"/>
                    </a:lnTo>
                    <a:lnTo>
                      <a:pt x="25" y="400"/>
                    </a:lnTo>
                    <a:lnTo>
                      <a:pt x="26" y="397"/>
                    </a:lnTo>
                    <a:lnTo>
                      <a:pt x="26" y="395"/>
                    </a:lnTo>
                    <a:lnTo>
                      <a:pt x="28" y="392"/>
                    </a:lnTo>
                    <a:lnTo>
                      <a:pt x="30" y="388"/>
                    </a:lnTo>
                    <a:lnTo>
                      <a:pt x="30" y="387"/>
                    </a:lnTo>
                    <a:lnTo>
                      <a:pt x="31" y="381"/>
                    </a:lnTo>
                    <a:lnTo>
                      <a:pt x="33" y="381"/>
                    </a:lnTo>
                    <a:lnTo>
                      <a:pt x="33" y="380"/>
                    </a:lnTo>
                    <a:lnTo>
                      <a:pt x="34" y="378"/>
                    </a:lnTo>
                    <a:lnTo>
                      <a:pt x="34" y="376"/>
                    </a:lnTo>
                    <a:lnTo>
                      <a:pt x="34" y="375"/>
                    </a:lnTo>
                    <a:lnTo>
                      <a:pt x="36" y="371"/>
                    </a:lnTo>
                    <a:lnTo>
                      <a:pt x="36" y="370"/>
                    </a:lnTo>
                    <a:lnTo>
                      <a:pt x="36" y="368"/>
                    </a:lnTo>
                    <a:lnTo>
                      <a:pt x="40" y="361"/>
                    </a:lnTo>
                    <a:lnTo>
                      <a:pt x="44" y="344"/>
                    </a:lnTo>
                    <a:lnTo>
                      <a:pt x="48" y="327"/>
                    </a:lnTo>
                    <a:lnTo>
                      <a:pt x="53" y="310"/>
                    </a:lnTo>
                    <a:lnTo>
                      <a:pt x="58" y="295"/>
                    </a:lnTo>
                    <a:lnTo>
                      <a:pt x="70" y="263"/>
                    </a:lnTo>
                    <a:lnTo>
                      <a:pt x="84" y="234"/>
                    </a:lnTo>
                    <a:lnTo>
                      <a:pt x="101" y="205"/>
                    </a:lnTo>
                    <a:lnTo>
                      <a:pt x="119" y="178"/>
                    </a:lnTo>
                    <a:lnTo>
                      <a:pt x="136" y="149"/>
                    </a:lnTo>
                    <a:lnTo>
                      <a:pt x="155" y="122"/>
                    </a:lnTo>
                    <a:lnTo>
                      <a:pt x="170" y="105"/>
                    </a:lnTo>
                    <a:lnTo>
                      <a:pt x="184" y="90"/>
                    </a:lnTo>
                    <a:lnTo>
                      <a:pt x="200" y="75"/>
                    </a:lnTo>
                    <a:lnTo>
                      <a:pt x="216" y="60"/>
                    </a:lnTo>
                    <a:lnTo>
                      <a:pt x="231" y="46"/>
                    </a:lnTo>
                    <a:lnTo>
                      <a:pt x="248" y="33"/>
                    </a:lnTo>
                    <a:lnTo>
                      <a:pt x="266" y="21"/>
                    </a:lnTo>
                    <a:lnTo>
                      <a:pt x="283" y="11"/>
                    </a:lnTo>
                    <a:lnTo>
                      <a:pt x="291" y="9"/>
                    </a:lnTo>
                    <a:lnTo>
                      <a:pt x="299" y="7"/>
                    </a:lnTo>
                    <a:lnTo>
                      <a:pt x="305" y="7"/>
                    </a:lnTo>
                    <a:lnTo>
                      <a:pt x="313" y="5"/>
                    </a:lnTo>
                    <a:lnTo>
                      <a:pt x="320" y="5"/>
                    </a:lnTo>
                    <a:lnTo>
                      <a:pt x="328" y="4"/>
                    </a:lnTo>
                    <a:lnTo>
                      <a:pt x="335" y="2"/>
                    </a:lnTo>
                    <a:lnTo>
                      <a:pt x="342" y="0"/>
                    </a:lnTo>
                    <a:lnTo>
                      <a:pt x="345" y="0"/>
                    </a:lnTo>
                    <a:lnTo>
                      <a:pt x="347" y="2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2" y="7"/>
                    </a:lnTo>
                    <a:lnTo>
                      <a:pt x="352" y="9"/>
                    </a:lnTo>
                    <a:lnTo>
                      <a:pt x="355" y="11"/>
                    </a:lnTo>
                    <a:lnTo>
                      <a:pt x="358" y="12"/>
                    </a:lnTo>
                    <a:lnTo>
                      <a:pt x="361" y="14"/>
                    </a:lnTo>
                    <a:lnTo>
                      <a:pt x="364" y="16"/>
                    </a:lnTo>
                    <a:lnTo>
                      <a:pt x="367" y="17"/>
                    </a:lnTo>
                    <a:lnTo>
                      <a:pt x="370" y="21"/>
                    </a:lnTo>
                    <a:lnTo>
                      <a:pt x="374" y="22"/>
                    </a:lnTo>
                    <a:lnTo>
                      <a:pt x="377" y="26"/>
                    </a:lnTo>
                    <a:lnTo>
                      <a:pt x="380" y="27"/>
                    </a:lnTo>
                    <a:lnTo>
                      <a:pt x="381" y="29"/>
                    </a:lnTo>
                    <a:lnTo>
                      <a:pt x="383" y="29"/>
                    </a:lnTo>
                    <a:lnTo>
                      <a:pt x="386" y="31"/>
                    </a:lnTo>
                    <a:lnTo>
                      <a:pt x="388" y="33"/>
                    </a:lnTo>
                    <a:lnTo>
                      <a:pt x="389" y="34"/>
                    </a:lnTo>
                    <a:lnTo>
                      <a:pt x="392" y="36"/>
                    </a:lnTo>
                    <a:lnTo>
                      <a:pt x="394" y="38"/>
                    </a:lnTo>
                    <a:lnTo>
                      <a:pt x="396" y="39"/>
                    </a:lnTo>
                    <a:lnTo>
                      <a:pt x="402" y="48"/>
                    </a:lnTo>
                    <a:lnTo>
                      <a:pt x="406" y="56"/>
                    </a:lnTo>
                    <a:lnTo>
                      <a:pt x="414" y="65"/>
                    </a:lnTo>
                    <a:lnTo>
                      <a:pt x="421" y="73"/>
                    </a:lnTo>
                    <a:lnTo>
                      <a:pt x="427" y="82"/>
                    </a:lnTo>
                    <a:lnTo>
                      <a:pt x="435" y="88"/>
                    </a:lnTo>
                    <a:lnTo>
                      <a:pt x="441" y="97"/>
                    </a:lnTo>
                    <a:lnTo>
                      <a:pt x="449" y="104"/>
                    </a:lnTo>
                    <a:lnTo>
                      <a:pt x="449" y="107"/>
                    </a:lnTo>
                    <a:lnTo>
                      <a:pt x="450" y="110"/>
                    </a:lnTo>
                    <a:lnTo>
                      <a:pt x="452" y="112"/>
                    </a:lnTo>
                    <a:lnTo>
                      <a:pt x="453" y="114"/>
                    </a:lnTo>
                    <a:lnTo>
                      <a:pt x="455" y="117"/>
                    </a:lnTo>
                    <a:lnTo>
                      <a:pt x="457" y="119"/>
                    </a:lnTo>
                    <a:lnTo>
                      <a:pt x="458" y="121"/>
                    </a:lnTo>
                    <a:lnTo>
                      <a:pt x="460" y="122"/>
                    </a:lnTo>
                    <a:lnTo>
                      <a:pt x="461" y="126"/>
                    </a:lnTo>
                    <a:lnTo>
                      <a:pt x="460" y="132"/>
                    </a:lnTo>
                    <a:lnTo>
                      <a:pt x="457" y="134"/>
                    </a:lnTo>
                    <a:lnTo>
                      <a:pt x="452" y="138"/>
                    </a:lnTo>
                    <a:lnTo>
                      <a:pt x="446" y="139"/>
                    </a:lnTo>
                    <a:lnTo>
                      <a:pt x="441" y="141"/>
                    </a:lnTo>
                    <a:lnTo>
                      <a:pt x="436" y="143"/>
                    </a:lnTo>
                    <a:lnTo>
                      <a:pt x="431" y="144"/>
                    </a:lnTo>
                    <a:lnTo>
                      <a:pt x="425" y="144"/>
                    </a:lnTo>
                    <a:lnTo>
                      <a:pt x="421" y="144"/>
                    </a:lnTo>
                    <a:lnTo>
                      <a:pt x="416" y="146"/>
                    </a:lnTo>
                    <a:lnTo>
                      <a:pt x="411" y="149"/>
                    </a:lnTo>
                    <a:lnTo>
                      <a:pt x="406" y="151"/>
                    </a:lnTo>
                    <a:lnTo>
                      <a:pt x="402" y="153"/>
                    </a:lnTo>
                    <a:lnTo>
                      <a:pt x="399" y="156"/>
                    </a:lnTo>
                    <a:lnTo>
                      <a:pt x="396" y="160"/>
                    </a:lnTo>
                    <a:lnTo>
                      <a:pt x="392" y="165"/>
                    </a:lnTo>
                    <a:lnTo>
                      <a:pt x="389" y="168"/>
                    </a:lnTo>
                    <a:lnTo>
                      <a:pt x="389" y="171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6" y="171"/>
                    </a:lnTo>
                    <a:lnTo>
                      <a:pt x="397" y="170"/>
                    </a:lnTo>
                    <a:lnTo>
                      <a:pt x="399" y="168"/>
                    </a:lnTo>
                    <a:lnTo>
                      <a:pt x="400" y="166"/>
                    </a:lnTo>
                    <a:lnTo>
                      <a:pt x="402" y="165"/>
                    </a:lnTo>
                    <a:lnTo>
                      <a:pt x="403" y="165"/>
                    </a:lnTo>
                    <a:lnTo>
                      <a:pt x="406" y="166"/>
                    </a:lnTo>
                    <a:lnTo>
                      <a:pt x="411" y="163"/>
                    </a:lnTo>
                    <a:lnTo>
                      <a:pt x="417" y="160"/>
                    </a:lnTo>
                    <a:lnTo>
                      <a:pt x="422" y="156"/>
                    </a:lnTo>
                    <a:lnTo>
                      <a:pt x="428" y="155"/>
                    </a:lnTo>
                    <a:lnTo>
                      <a:pt x="435" y="153"/>
                    </a:lnTo>
                    <a:lnTo>
                      <a:pt x="441" y="149"/>
                    </a:lnTo>
                    <a:lnTo>
                      <a:pt x="447" y="148"/>
                    </a:lnTo>
                    <a:lnTo>
                      <a:pt x="453" y="144"/>
                    </a:lnTo>
                    <a:lnTo>
                      <a:pt x="460" y="143"/>
                    </a:lnTo>
                    <a:lnTo>
                      <a:pt x="463" y="146"/>
                    </a:lnTo>
                    <a:lnTo>
                      <a:pt x="464" y="148"/>
                    </a:lnTo>
                    <a:lnTo>
                      <a:pt x="466" y="149"/>
                    </a:lnTo>
                    <a:lnTo>
                      <a:pt x="469" y="153"/>
                    </a:lnTo>
                    <a:lnTo>
                      <a:pt x="471" y="155"/>
                    </a:lnTo>
                    <a:lnTo>
                      <a:pt x="472" y="158"/>
                    </a:lnTo>
                    <a:lnTo>
                      <a:pt x="474" y="160"/>
                    </a:lnTo>
                    <a:lnTo>
                      <a:pt x="475" y="163"/>
                    </a:lnTo>
                    <a:lnTo>
                      <a:pt x="477" y="168"/>
                    </a:lnTo>
                    <a:lnTo>
                      <a:pt x="478" y="173"/>
                    </a:lnTo>
                    <a:lnTo>
                      <a:pt x="480" y="177"/>
                    </a:lnTo>
                    <a:lnTo>
                      <a:pt x="483" y="182"/>
                    </a:lnTo>
                    <a:lnTo>
                      <a:pt x="485" y="187"/>
                    </a:lnTo>
                    <a:lnTo>
                      <a:pt x="486" y="192"/>
                    </a:lnTo>
                    <a:lnTo>
                      <a:pt x="488" y="197"/>
                    </a:lnTo>
                    <a:lnTo>
                      <a:pt x="489" y="202"/>
                    </a:lnTo>
                    <a:lnTo>
                      <a:pt x="499" y="234"/>
                    </a:lnTo>
                    <a:lnTo>
                      <a:pt x="508" y="266"/>
                    </a:lnTo>
                    <a:lnTo>
                      <a:pt x="519" y="295"/>
                    </a:lnTo>
                    <a:lnTo>
                      <a:pt x="532" y="324"/>
                    </a:lnTo>
                    <a:lnTo>
                      <a:pt x="546" y="351"/>
                    </a:lnTo>
                    <a:lnTo>
                      <a:pt x="561" y="376"/>
                    </a:lnTo>
                    <a:lnTo>
                      <a:pt x="580" y="400"/>
                    </a:lnTo>
                    <a:lnTo>
                      <a:pt x="599" y="422"/>
                    </a:lnTo>
                    <a:lnTo>
                      <a:pt x="599" y="427"/>
                    </a:lnTo>
                    <a:lnTo>
                      <a:pt x="593" y="431"/>
                    </a:lnTo>
                    <a:lnTo>
                      <a:pt x="586" y="434"/>
                    </a:lnTo>
                    <a:lnTo>
                      <a:pt x="582" y="436"/>
                    </a:lnTo>
                    <a:lnTo>
                      <a:pt x="575" y="439"/>
                    </a:lnTo>
                    <a:lnTo>
                      <a:pt x="569" y="444"/>
                    </a:lnTo>
                    <a:lnTo>
                      <a:pt x="564" y="447"/>
                    </a:lnTo>
                    <a:lnTo>
                      <a:pt x="558" y="451"/>
                    </a:lnTo>
                    <a:lnTo>
                      <a:pt x="554" y="456"/>
                    </a:lnTo>
                    <a:lnTo>
                      <a:pt x="549" y="463"/>
                    </a:lnTo>
                    <a:lnTo>
                      <a:pt x="546" y="471"/>
                    </a:lnTo>
                    <a:lnTo>
                      <a:pt x="543" y="478"/>
                    </a:lnTo>
                    <a:lnTo>
                      <a:pt x="539" y="485"/>
                    </a:lnTo>
                    <a:lnTo>
                      <a:pt x="536" y="493"/>
                    </a:lnTo>
                    <a:lnTo>
                      <a:pt x="533" y="500"/>
                    </a:lnTo>
                    <a:lnTo>
                      <a:pt x="530" y="508"/>
                    </a:lnTo>
                    <a:lnTo>
                      <a:pt x="527" y="517"/>
                    </a:lnTo>
                    <a:lnTo>
                      <a:pt x="525" y="519"/>
                    </a:lnTo>
                    <a:lnTo>
                      <a:pt x="524" y="520"/>
                    </a:lnTo>
                    <a:lnTo>
                      <a:pt x="522" y="522"/>
                    </a:lnTo>
                    <a:lnTo>
                      <a:pt x="522" y="524"/>
                    </a:lnTo>
                    <a:lnTo>
                      <a:pt x="521" y="525"/>
                    </a:lnTo>
                    <a:lnTo>
                      <a:pt x="514" y="525"/>
                    </a:lnTo>
                    <a:lnTo>
                      <a:pt x="511" y="524"/>
                    </a:lnTo>
                    <a:lnTo>
                      <a:pt x="507" y="522"/>
                    </a:lnTo>
                    <a:lnTo>
                      <a:pt x="502" y="520"/>
                    </a:lnTo>
                    <a:lnTo>
                      <a:pt x="499" y="519"/>
                    </a:lnTo>
                    <a:lnTo>
                      <a:pt x="496" y="515"/>
                    </a:lnTo>
                    <a:lnTo>
                      <a:pt x="491" y="514"/>
                    </a:lnTo>
                    <a:lnTo>
                      <a:pt x="486" y="510"/>
                    </a:lnTo>
                    <a:lnTo>
                      <a:pt x="477" y="502"/>
                    </a:lnTo>
                    <a:lnTo>
                      <a:pt x="467" y="492"/>
                    </a:lnTo>
                    <a:lnTo>
                      <a:pt x="458" y="481"/>
                    </a:lnTo>
                    <a:lnTo>
                      <a:pt x="449" y="473"/>
                    </a:lnTo>
                    <a:lnTo>
                      <a:pt x="439" y="463"/>
                    </a:lnTo>
                    <a:lnTo>
                      <a:pt x="430" y="451"/>
                    </a:lnTo>
                    <a:lnTo>
                      <a:pt x="419" y="441"/>
                    </a:lnTo>
                    <a:lnTo>
                      <a:pt x="411" y="431"/>
                    </a:lnTo>
                    <a:lnTo>
                      <a:pt x="411" y="427"/>
                    </a:lnTo>
                    <a:lnTo>
                      <a:pt x="411" y="424"/>
                    </a:lnTo>
                    <a:lnTo>
                      <a:pt x="410" y="419"/>
                    </a:lnTo>
                    <a:lnTo>
                      <a:pt x="408" y="415"/>
                    </a:lnTo>
                    <a:lnTo>
                      <a:pt x="406" y="410"/>
                    </a:lnTo>
                    <a:lnTo>
                      <a:pt x="405" y="405"/>
                    </a:lnTo>
                    <a:lnTo>
                      <a:pt x="403" y="402"/>
                    </a:lnTo>
                    <a:lnTo>
                      <a:pt x="402" y="397"/>
                    </a:lnTo>
                    <a:lnTo>
                      <a:pt x="400" y="392"/>
                    </a:lnTo>
                    <a:lnTo>
                      <a:pt x="392" y="380"/>
                    </a:lnTo>
                    <a:lnTo>
                      <a:pt x="381" y="370"/>
                    </a:lnTo>
                    <a:lnTo>
                      <a:pt x="372" y="361"/>
                    </a:lnTo>
                    <a:lnTo>
                      <a:pt x="361" y="353"/>
                    </a:lnTo>
                    <a:lnTo>
                      <a:pt x="350" y="344"/>
                    </a:lnTo>
                    <a:lnTo>
                      <a:pt x="339" y="336"/>
                    </a:lnTo>
                    <a:lnTo>
                      <a:pt x="328" y="327"/>
                    </a:lnTo>
                    <a:lnTo>
                      <a:pt x="317" y="319"/>
                    </a:lnTo>
                    <a:lnTo>
                      <a:pt x="317" y="309"/>
                    </a:lnTo>
                    <a:lnTo>
                      <a:pt x="320" y="298"/>
                    </a:lnTo>
                    <a:lnTo>
                      <a:pt x="324" y="288"/>
                    </a:lnTo>
                    <a:lnTo>
                      <a:pt x="328" y="278"/>
                    </a:lnTo>
                    <a:lnTo>
                      <a:pt x="331" y="268"/>
                    </a:lnTo>
                    <a:lnTo>
                      <a:pt x="336" y="258"/>
                    </a:lnTo>
                    <a:lnTo>
                      <a:pt x="341" y="248"/>
                    </a:lnTo>
                    <a:lnTo>
                      <a:pt x="342" y="236"/>
                    </a:lnTo>
                    <a:lnTo>
                      <a:pt x="347" y="231"/>
                    </a:lnTo>
                    <a:lnTo>
                      <a:pt x="350" y="226"/>
                    </a:lnTo>
                    <a:lnTo>
                      <a:pt x="355" y="221"/>
                    </a:lnTo>
                    <a:lnTo>
                      <a:pt x="360" y="215"/>
                    </a:lnTo>
                    <a:lnTo>
                      <a:pt x="364" y="209"/>
                    </a:lnTo>
                    <a:lnTo>
                      <a:pt x="367" y="204"/>
                    </a:lnTo>
                    <a:lnTo>
                      <a:pt x="370" y="199"/>
                    </a:lnTo>
                    <a:lnTo>
                      <a:pt x="374" y="192"/>
                    </a:lnTo>
                    <a:lnTo>
                      <a:pt x="370" y="192"/>
                    </a:lnTo>
                    <a:lnTo>
                      <a:pt x="367" y="197"/>
                    </a:lnTo>
                    <a:lnTo>
                      <a:pt x="363" y="202"/>
                    </a:lnTo>
                    <a:lnTo>
                      <a:pt x="360" y="207"/>
                    </a:lnTo>
                    <a:lnTo>
                      <a:pt x="356" y="212"/>
                    </a:lnTo>
                    <a:lnTo>
                      <a:pt x="352" y="217"/>
                    </a:lnTo>
                    <a:lnTo>
                      <a:pt x="349" y="222"/>
                    </a:lnTo>
                    <a:lnTo>
                      <a:pt x="344" y="226"/>
                    </a:lnTo>
                    <a:lnTo>
                      <a:pt x="339" y="231"/>
                    </a:lnTo>
                    <a:lnTo>
                      <a:pt x="338" y="236"/>
                    </a:lnTo>
                    <a:lnTo>
                      <a:pt x="336" y="241"/>
                    </a:lnTo>
                    <a:lnTo>
                      <a:pt x="335" y="244"/>
                    </a:lnTo>
                    <a:lnTo>
                      <a:pt x="333" y="249"/>
                    </a:lnTo>
                    <a:lnTo>
                      <a:pt x="331" y="254"/>
                    </a:lnTo>
                    <a:lnTo>
                      <a:pt x="330" y="260"/>
                    </a:lnTo>
                    <a:lnTo>
                      <a:pt x="328" y="265"/>
                    </a:lnTo>
                    <a:lnTo>
                      <a:pt x="327" y="270"/>
                    </a:lnTo>
                    <a:lnTo>
                      <a:pt x="324" y="273"/>
                    </a:lnTo>
                    <a:lnTo>
                      <a:pt x="322" y="275"/>
                    </a:lnTo>
                    <a:lnTo>
                      <a:pt x="319" y="278"/>
                    </a:lnTo>
                    <a:lnTo>
                      <a:pt x="317" y="282"/>
                    </a:lnTo>
                    <a:lnTo>
                      <a:pt x="316" y="283"/>
                    </a:lnTo>
                    <a:lnTo>
                      <a:pt x="314" y="287"/>
                    </a:lnTo>
                    <a:lnTo>
                      <a:pt x="313" y="290"/>
                    </a:lnTo>
                    <a:lnTo>
                      <a:pt x="311" y="292"/>
                    </a:lnTo>
                    <a:lnTo>
                      <a:pt x="308" y="293"/>
                    </a:lnTo>
                    <a:lnTo>
                      <a:pt x="305" y="295"/>
                    </a:lnTo>
                    <a:lnTo>
                      <a:pt x="302" y="298"/>
                    </a:lnTo>
                    <a:lnTo>
                      <a:pt x="299" y="300"/>
                    </a:lnTo>
                    <a:lnTo>
                      <a:pt x="295" y="302"/>
                    </a:lnTo>
                    <a:lnTo>
                      <a:pt x="292" y="304"/>
                    </a:lnTo>
                    <a:lnTo>
                      <a:pt x="289" y="305"/>
                    </a:lnTo>
                    <a:lnTo>
                      <a:pt x="284" y="307"/>
                    </a:lnTo>
                    <a:lnTo>
                      <a:pt x="283" y="307"/>
                    </a:lnTo>
                    <a:lnTo>
                      <a:pt x="281" y="307"/>
                    </a:lnTo>
                    <a:lnTo>
                      <a:pt x="280" y="307"/>
                    </a:lnTo>
                    <a:lnTo>
                      <a:pt x="278" y="307"/>
                    </a:lnTo>
                    <a:lnTo>
                      <a:pt x="277" y="307"/>
                    </a:lnTo>
                    <a:lnTo>
                      <a:pt x="275" y="307"/>
                    </a:lnTo>
                    <a:lnTo>
                      <a:pt x="274" y="307"/>
                    </a:lnTo>
                    <a:lnTo>
                      <a:pt x="269" y="310"/>
                    </a:lnTo>
                    <a:lnTo>
                      <a:pt x="270" y="310"/>
                    </a:lnTo>
                    <a:lnTo>
                      <a:pt x="272" y="310"/>
                    </a:lnTo>
                    <a:lnTo>
                      <a:pt x="275" y="310"/>
                    </a:lnTo>
                    <a:lnTo>
                      <a:pt x="277" y="310"/>
                    </a:lnTo>
                    <a:lnTo>
                      <a:pt x="278" y="310"/>
                    </a:lnTo>
                    <a:lnTo>
                      <a:pt x="281" y="312"/>
                    </a:lnTo>
                    <a:lnTo>
                      <a:pt x="283" y="312"/>
                    </a:lnTo>
                    <a:lnTo>
                      <a:pt x="284" y="312"/>
                    </a:lnTo>
                    <a:lnTo>
                      <a:pt x="288" y="310"/>
                    </a:lnTo>
                    <a:lnTo>
                      <a:pt x="289" y="309"/>
                    </a:lnTo>
                    <a:lnTo>
                      <a:pt x="292" y="307"/>
                    </a:lnTo>
                    <a:lnTo>
                      <a:pt x="295" y="307"/>
                    </a:lnTo>
                    <a:lnTo>
                      <a:pt x="299" y="305"/>
                    </a:lnTo>
                    <a:lnTo>
                      <a:pt x="300" y="304"/>
                    </a:lnTo>
                    <a:lnTo>
                      <a:pt x="303" y="302"/>
                    </a:lnTo>
                    <a:lnTo>
                      <a:pt x="306" y="302"/>
                    </a:lnTo>
                    <a:lnTo>
                      <a:pt x="306" y="304"/>
                    </a:lnTo>
                    <a:lnTo>
                      <a:pt x="306" y="305"/>
                    </a:lnTo>
                    <a:lnTo>
                      <a:pt x="306" y="309"/>
                    </a:lnTo>
                    <a:lnTo>
                      <a:pt x="306" y="310"/>
                    </a:lnTo>
                    <a:lnTo>
                      <a:pt x="308" y="314"/>
                    </a:lnTo>
                    <a:lnTo>
                      <a:pt x="308" y="317"/>
                    </a:lnTo>
                    <a:lnTo>
                      <a:pt x="308" y="319"/>
                    </a:lnTo>
                    <a:lnTo>
                      <a:pt x="309" y="322"/>
                    </a:lnTo>
                    <a:lnTo>
                      <a:pt x="309" y="326"/>
                    </a:lnTo>
                    <a:lnTo>
                      <a:pt x="316" y="331"/>
                    </a:lnTo>
                    <a:lnTo>
                      <a:pt x="317" y="332"/>
                    </a:lnTo>
                    <a:lnTo>
                      <a:pt x="320" y="334"/>
                    </a:lnTo>
                    <a:lnTo>
                      <a:pt x="324" y="336"/>
                    </a:lnTo>
                    <a:lnTo>
                      <a:pt x="325" y="337"/>
                    </a:lnTo>
                    <a:lnTo>
                      <a:pt x="328" y="339"/>
                    </a:lnTo>
                    <a:lnTo>
                      <a:pt x="331" y="341"/>
                    </a:lnTo>
                    <a:lnTo>
                      <a:pt x="335" y="342"/>
                    </a:lnTo>
                    <a:lnTo>
                      <a:pt x="338" y="344"/>
                    </a:lnTo>
                    <a:lnTo>
                      <a:pt x="341" y="346"/>
                    </a:lnTo>
                    <a:lnTo>
                      <a:pt x="342" y="348"/>
                    </a:lnTo>
                    <a:lnTo>
                      <a:pt x="345" y="349"/>
                    </a:lnTo>
                    <a:lnTo>
                      <a:pt x="347" y="351"/>
                    </a:lnTo>
                    <a:lnTo>
                      <a:pt x="350" y="354"/>
                    </a:lnTo>
                    <a:lnTo>
                      <a:pt x="353" y="356"/>
                    </a:lnTo>
                    <a:lnTo>
                      <a:pt x="356" y="359"/>
                    </a:lnTo>
                    <a:lnTo>
                      <a:pt x="360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3" y="363"/>
                    </a:lnTo>
                    <a:lnTo>
                      <a:pt x="364" y="365"/>
                    </a:lnTo>
                    <a:lnTo>
                      <a:pt x="366" y="366"/>
                    </a:lnTo>
                    <a:lnTo>
                      <a:pt x="367" y="366"/>
                    </a:lnTo>
                    <a:lnTo>
                      <a:pt x="369" y="368"/>
                    </a:lnTo>
                    <a:lnTo>
                      <a:pt x="369" y="370"/>
                    </a:lnTo>
                    <a:lnTo>
                      <a:pt x="364" y="370"/>
                    </a:lnTo>
                    <a:lnTo>
                      <a:pt x="360" y="370"/>
                    </a:lnTo>
                    <a:lnTo>
                      <a:pt x="355" y="371"/>
                    </a:lnTo>
                    <a:lnTo>
                      <a:pt x="350" y="371"/>
                    </a:lnTo>
                    <a:lnTo>
                      <a:pt x="345" y="373"/>
                    </a:lnTo>
                    <a:lnTo>
                      <a:pt x="342" y="373"/>
                    </a:lnTo>
                    <a:lnTo>
                      <a:pt x="338" y="375"/>
                    </a:lnTo>
                    <a:lnTo>
                      <a:pt x="333" y="375"/>
                    </a:lnTo>
                    <a:lnTo>
                      <a:pt x="330" y="375"/>
                    </a:lnTo>
                    <a:lnTo>
                      <a:pt x="328" y="376"/>
                    </a:lnTo>
                    <a:lnTo>
                      <a:pt x="327" y="376"/>
                    </a:lnTo>
                    <a:lnTo>
                      <a:pt x="325" y="378"/>
                    </a:lnTo>
                    <a:lnTo>
                      <a:pt x="324" y="380"/>
                    </a:lnTo>
                    <a:lnTo>
                      <a:pt x="322" y="380"/>
                    </a:lnTo>
                    <a:lnTo>
                      <a:pt x="320" y="381"/>
                    </a:lnTo>
                    <a:lnTo>
                      <a:pt x="319" y="381"/>
                    </a:lnTo>
                    <a:lnTo>
                      <a:pt x="314" y="383"/>
                    </a:lnTo>
                    <a:lnTo>
                      <a:pt x="309" y="383"/>
                    </a:lnTo>
                    <a:lnTo>
                      <a:pt x="305" y="385"/>
                    </a:lnTo>
                    <a:lnTo>
                      <a:pt x="302" y="387"/>
                    </a:lnTo>
                    <a:lnTo>
                      <a:pt x="297" y="388"/>
                    </a:lnTo>
                    <a:lnTo>
                      <a:pt x="292" y="390"/>
                    </a:lnTo>
                    <a:lnTo>
                      <a:pt x="289" y="393"/>
                    </a:lnTo>
                    <a:lnTo>
                      <a:pt x="284" y="395"/>
                    </a:lnTo>
                    <a:lnTo>
                      <a:pt x="278" y="393"/>
                    </a:lnTo>
                    <a:lnTo>
                      <a:pt x="272" y="393"/>
                    </a:lnTo>
                    <a:lnTo>
                      <a:pt x="266" y="395"/>
                    </a:lnTo>
                    <a:lnTo>
                      <a:pt x="258" y="397"/>
                    </a:lnTo>
                    <a:lnTo>
                      <a:pt x="252" y="400"/>
                    </a:lnTo>
                    <a:lnTo>
                      <a:pt x="244" y="402"/>
                    </a:lnTo>
                    <a:lnTo>
                      <a:pt x="236" y="403"/>
                    </a:lnTo>
                    <a:lnTo>
                      <a:pt x="228" y="403"/>
                    </a:lnTo>
                    <a:lnTo>
                      <a:pt x="227" y="403"/>
                    </a:lnTo>
                    <a:lnTo>
                      <a:pt x="227" y="402"/>
                    </a:lnTo>
                    <a:lnTo>
                      <a:pt x="225" y="400"/>
                    </a:lnTo>
                    <a:lnTo>
                      <a:pt x="223" y="398"/>
                    </a:lnTo>
                    <a:lnTo>
                      <a:pt x="223" y="397"/>
                    </a:lnTo>
                    <a:lnTo>
                      <a:pt x="222" y="398"/>
                    </a:lnTo>
                    <a:lnTo>
                      <a:pt x="219" y="400"/>
                    </a:lnTo>
                    <a:lnTo>
                      <a:pt x="219" y="410"/>
                    </a:lnTo>
                    <a:lnTo>
                      <a:pt x="219" y="417"/>
                    </a:lnTo>
                    <a:lnTo>
                      <a:pt x="222" y="419"/>
                    </a:lnTo>
                    <a:lnTo>
                      <a:pt x="227" y="417"/>
                    </a:lnTo>
                    <a:lnTo>
                      <a:pt x="230" y="415"/>
                    </a:lnTo>
                    <a:lnTo>
                      <a:pt x="234" y="414"/>
                    </a:lnTo>
                    <a:lnTo>
                      <a:pt x="239" y="412"/>
                    </a:lnTo>
                    <a:lnTo>
                      <a:pt x="242" y="410"/>
                    </a:lnTo>
                    <a:lnTo>
                      <a:pt x="247" y="409"/>
                    </a:lnTo>
                    <a:lnTo>
                      <a:pt x="252" y="407"/>
                    </a:lnTo>
                    <a:lnTo>
                      <a:pt x="253" y="407"/>
                    </a:lnTo>
                    <a:lnTo>
                      <a:pt x="256" y="407"/>
                    </a:lnTo>
                    <a:lnTo>
                      <a:pt x="259" y="405"/>
                    </a:lnTo>
                    <a:lnTo>
                      <a:pt x="263" y="405"/>
                    </a:lnTo>
                    <a:lnTo>
                      <a:pt x="266" y="403"/>
                    </a:lnTo>
                    <a:lnTo>
                      <a:pt x="269" y="403"/>
                    </a:lnTo>
                    <a:lnTo>
                      <a:pt x="270" y="403"/>
                    </a:lnTo>
                    <a:lnTo>
                      <a:pt x="274" y="403"/>
                    </a:lnTo>
                    <a:lnTo>
                      <a:pt x="275" y="405"/>
                    </a:lnTo>
                    <a:lnTo>
                      <a:pt x="274" y="409"/>
                    </a:lnTo>
                    <a:lnTo>
                      <a:pt x="270" y="412"/>
                    </a:lnTo>
                    <a:lnTo>
                      <a:pt x="267" y="415"/>
                    </a:lnTo>
                    <a:lnTo>
                      <a:pt x="266" y="419"/>
                    </a:lnTo>
                    <a:lnTo>
                      <a:pt x="263" y="422"/>
                    </a:lnTo>
                    <a:lnTo>
                      <a:pt x="259" y="425"/>
                    </a:lnTo>
                    <a:lnTo>
                      <a:pt x="256" y="427"/>
                    </a:lnTo>
                    <a:lnTo>
                      <a:pt x="253" y="431"/>
                    </a:lnTo>
                    <a:lnTo>
                      <a:pt x="258" y="437"/>
                    </a:lnTo>
                    <a:lnTo>
                      <a:pt x="263" y="434"/>
                    </a:lnTo>
                    <a:lnTo>
                      <a:pt x="267" y="429"/>
                    </a:lnTo>
                    <a:lnTo>
                      <a:pt x="272" y="425"/>
                    </a:lnTo>
                    <a:lnTo>
                      <a:pt x="277" y="420"/>
                    </a:lnTo>
                    <a:lnTo>
                      <a:pt x="281" y="415"/>
                    </a:lnTo>
                    <a:lnTo>
                      <a:pt x="284" y="410"/>
                    </a:lnTo>
                    <a:lnTo>
                      <a:pt x="289" y="405"/>
                    </a:lnTo>
                    <a:lnTo>
                      <a:pt x="294" y="402"/>
                    </a:lnTo>
                    <a:lnTo>
                      <a:pt x="303" y="395"/>
                    </a:lnTo>
                    <a:lnTo>
                      <a:pt x="313" y="392"/>
                    </a:lnTo>
                    <a:lnTo>
                      <a:pt x="324" y="388"/>
                    </a:lnTo>
                    <a:lnTo>
                      <a:pt x="335" y="387"/>
                    </a:lnTo>
                    <a:lnTo>
                      <a:pt x="345" y="385"/>
                    </a:lnTo>
                    <a:lnTo>
                      <a:pt x="356" y="383"/>
                    </a:lnTo>
                    <a:lnTo>
                      <a:pt x="367" y="381"/>
                    </a:lnTo>
                    <a:lnTo>
                      <a:pt x="377" y="380"/>
                    </a:lnTo>
                    <a:lnTo>
                      <a:pt x="380" y="380"/>
                    </a:lnTo>
                    <a:lnTo>
                      <a:pt x="381" y="381"/>
                    </a:lnTo>
                    <a:lnTo>
                      <a:pt x="385" y="385"/>
                    </a:lnTo>
                    <a:lnTo>
                      <a:pt x="386" y="387"/>
                    </a:lnTo>
                    <a:lnTo>
                      <a:pt x="388" y="390"/>
                    </a:lnTo>
                    <a:lnTo>
                      <a:pt x="389" y="392"/>
                    </a:lnTo>
                    <a:lnTo>
                      <a:pt x="391" y="395"/>
                    </a:lnTo>
                    <a:lnTo>
                      <a:pt x="392" y="398"/>
                    </a:lnTo>
                    <a:lnTo>
                      <a:pt x="392" y="400"/>
                    </a:lnTo>
                    <a:lnTo>
                      <a:pt x="394" y="402"/>
                    </a:lnTo>
                    <a:lnTo>
                      <a:pt x="394" y="403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6" y="410"/>
                    </a:lnTo>
                    <a:lnTo>
                      <a:pt x="396" y="412"/>
                    </a:lnTo>
                    <a:lnTo>
                      <a:pt x="394" y="414"/>
                    </a:lnTo>
                    <a:lnTo>
                      <a:pt x="394" y="415"/>
                    </a:lnTo>
                    <a:lnTo>
                      <a:pt x="392" y="415"/>
                    </a:lnTo>
                    <a:lnTo>
                      <a:pt x="392" y="417"/>
                    </a:lnTo>
                    <a:lnTo>
                      <a:pt x="391" y="419"/>
                    </a:lnTo>
                    <a:lnTo>
                      <a:pt x="389" y="420"/>
                    </a:lnTo>
                    <a:lnTo>
                      <a:pt x="388" y="422"/>
                    </a:lnTo>
                    <a:lnTo>
                      <a:pt x="386" y="424"/>
                    </a:lnTo>
                    <a:lnTo>
                      <a:pt x="386" y="425"/>
                    </a:lnTo>
                    <a:lnTo>
                      <a:pt x="386" y="429"/>
                    </a:lnTo>
                    <a:lnTo>
                      <a:pt x="386" y="431"/>
                    </a:lnTo>
                    <a:lnTo>
                      <a:pt x="386" y="432"/>
                    </a:lnTo>
                    <a:lnTo>
                      <a:pt x="386" y="434"/>
                    </a:lnTo>
                    <a:lnTo>
                      <a:pt x="386" y="436"/>
                    </a:lnTo>
                    <a:lnTo>
                      <a:pt x="386" y="437"/>
                    </a:lnTo>
                    <a:lnTo>
                      <a:pt x="391" y="447"/>
                    </a:lnTo>
                    <a:lnTo>
                      <a:pt x="392" y="453"/>
                    </a:lnTo>
                    <a:lnTo>
                      <a:pt x="396" y="456"/>
                    </a:lnTo>
                    <a:lnTo>
                      <a:pt x="399" y="459"/>
                    </a:lnTo>
                    <a:lnTo>
                      <a:pt x="402" y="461"/>
                    </a:lnTo>
                    <a:lnTo>
                      <a:pt x="405" y="464"/>
                    </a:lnTo>
                    <a:lnTo>
                      <a:pt x="410" y="468"/>
                    </a:lnTo>
                    <a:lnTo>
                      <a:pt x="413" y="473"/>
                    </a:lnTo>
                    <a:lnTo>
                      <a:pt x="416" y="476"/>
                    </a:lnTo>
                    <a:lnTo>
                      <a:pt x="410" y="485"/>
                    </a:lnTo>
                    <a:lnTo>
                      <a:pt x="403" y="490"/>
                    </a:lnTo>
                    <a:lnTo>
                      <a:pt x="396" y="497"/>
                    </a:lnTo>
                    <a:lnTo>
                      <a:pt x="388" y="500"/>
                    </a:lnTo>
                    <a:lnTo>
                      <a:pt x="370" y="508"/>
                    </a:lnTo>
                    <a:lnTo>
                      <a:pt x="352" y="514"/>
                    </a:lnTo>
                    <a:lnTo>
                      <a:pt x="333" y="519"/>
                    </a:lnTo>
                    <a:lnTo>
                      <a:pt x="313" y="522"/>
                    </a:lnTo>
                    <a:lnTo>
                      <a:pt x="294" y="525"/>
                    </a:lnTo>
                    <a:lnTo>
                      <a:pt x="274" y="529"/>
                    </a:lnTo>
                    <a:lnTo>
                      <a:pt x="269" y="529"/>
                    </a:lnTo>
                    <a:lnTo>
                      <a:pt x="263" y="529"/>
                    </a:lnTo>
                    <a:lnTo>
                      <a:pt x="258" y="530"/>
                    </a:lnTo>
                    <a:lnTo>
                      <a:pt x="252" y="532"/>
                    </a:lnTo>
                    <a:lnTo>
                      <a:pt x="245" y="534"/>
                    </a:lnTo>
                    <a:lnTo>
                      <a:pt x="241" y="534"/>
                    </a:lnTo>
                    <a:lnTo>
                      <a:pt x="234" y="536"/>
                    </a:lnTo>
                    <a:lnTo>
                      <a:pt x="228" y="536"/>
                    </a:lnTo>
                    <a:lnTo>
                      <a:pt x="223" y="536"/>
                    </a:lnTo>
                    <a:close/>
                  </a:path>
                </a:pathLst>
              </a:custGeom>
              <a:solidFill>
                <a:srgbClr val="6E5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4" name="Freeform 308"/>
              <p:cNvSpPr>
                <a:spLocks/>
              </p:cNvSpPr>
              <p:nvPr/>
            </p:nvSpPr>
            <p:spPr bwMode="auto">
              <a:xfrm>
                <a:off x="4422" y="1305"/>
                <a:ext cx="599" cy="536"/>
              </a:xfrm>
              <a:custGeom>
                <a:avLst/>
                <a:gdLst>
                  <a:gd name="T0" fmla="*/ 167 w 599"/>
                  <a:gd name="T1" fmla="*/ 529 h 536"/>
                  <a:gd name="T2" fmla="*/ 19 w 599"/>
                  <a:gd name="T3" fmla="*/ 473 h 536"/>
                  <a:gd name="T4" fmla="*/ 6 w 599"/>
                  <a:gd name="T5" fmla="*/ 434 h 536"/>
                  <a:gd name="T6" fmla="*/ 17 w 599"/>
                  <a:gd name="T7" fmla="*/ 427 h 536"/>
                  <a:gd name="T8" fmla="*/ 20 w 599"/>
                  <a:gd name="T9" fmla="*/ 410 h 536"/>
                  <a:gd name="T10" fmla="*/ 28 w 599"/>
                  <a:gd name="T11" fmla="*/ 392 h 536"/>
                  <a:gd name="T12" fmla="*/ 34 w 599"/>
                  <a:gd name="T13" fmla="*/ 375 h 536"/>
                  <a:gd name="T14" fmla="*/ 58 w 599"/>
                  <a:gd name="T15" fmla="*/ 295 h 536"/>
                  <a:gd name="T16" fmla="*/ 184 w 599"/>
                  <a:gd name="T17" fmla="*/ 90 h 536"/>
                  <a:gd name="T18" fmla="*/ 299 w 599"/>
                  <a:gd name="T19" fmla="*/ 7 h 536"/>
                  <a:gd name="T20" fmla="*/ 347 w 599"/>
                  <a:gd name="T21" fmla="*/ 2 h 536"/>
                  <a:gd name="T22" fmla="*/ 361 w 599"/>
                  <a:gd name="T23" fmla="*/ 14 h 536"/>
                  <a:gd name="T24" fmla="*/ 383 w 599"/>
                  <a:gd name="T25" fmla="*/ 29 h 536"/>
                  <a:gd name="T26" fmla="*/ 406 w 599"/>
                  <a:gd name="T27" fmla="*/ 56 h 536"/>
                  <a:gd name="T28" fmla="*/ 450 w 599"/>
                  <a:gd name="T29" fmla="*/ 110 h 536"/>
                  <a:gd name="T30" fmla="*/ 460 w 599"/>
                  <a:gd name="T31" fmla="*/ 132 h 536"/>
                  <a:gd name="T32" fmla="*/ 421 w 599"/>
                  <a:gd name="T33" fmla="*/ 144 h 536"/>
                  <a:gd name="T34" fmla="*/ 389 w 599"/>
                  <a:gd name="T35" fmla="*/ 168 h 536"/>
                  <a:gd name="T36" fmla="*/ 400 w 599"/>
                  <a:gd name="T37" fmla="*/ 166 h 536"/>
                  <a:gd name="T38" fmla="*/ 435 w 599"/>
                  <a:gd name="T39" fmla="*/ 153 h 536"/>
                  <a:gd name="T40" fmla="*/ 469 w 599"/>
                  <a:gd name="T41" fmla="*/ 153 h 536"/>
                  <a:gd name="T42" fmla="*/ 483 w 599"/>
                  <a:gd name="T43" fmla="*/ 182 h 536"/>
                  <a:gd name="T44" fmla="*/ 532 w 599"/>
                  <a:gd name="T45" fmla="*/ 324 h 536"/>
                  <a:gd name="T46" fmla="*/ 582 w 599"/>
                  <a:gd name="T47" fmla="*/ 436 h 536"/>
                  <a:gd name="T48" fmla="*/ 543 w 599"/>
                  <a:gd name="T49" fmla="*/ 478 h 536"/>
                  <a:gd name="T50" fmla="*/ 524 w 599"/>
                  <a:gd name="T51" fmla="*/ 520 h 536"/>
                  <a:gd name="T52" fmla="*/ 507 w 599"/>
                  <a:gd name="T53" fmla="*/ 522 h 536"/>
                  <a:gd name="T54" fmla="*/ 458 w 599"/>
                  <a:gd name="T55" fmla="*/ 481 h 536"/>
                  <a:gd name="T56" fmla="*/ 410 w 599"/>
                  <a:gd name="T57" fmla="*/ 419 h 536"/>
                  <a:gd name="T58" fmla="*/ 381 w 599"/>
                  <a:gd name="T59" fmla="*/ 370 h 536"/>
                  <a:gd name="T60" fmla="*/ 320 w 599"/>
                  <a:gd name="T61" fmla="*/ 298 h 536"/>
                  <a:gd name="T62" fmla="*/ 350 w 599"/>
                  <a:gd name="T63" fmla="*/ 226 h 536"/>
                  <a:gd name="T64" fmla="*/ 367 w 599"/>
                  <a:gd name="T65" fmla="*/ 197 h 536"/>
                  <a:gd name="T66" fmla="*/ 338 w 599"/>
                  <a:gd name="T67" fmla="*/ 236 h 536"/>
                  <a:gd name="T68" fmla="*/ 324 w 599"/>
                  <a:gd name="T69" fmla="*/ 273 h 536"/>
                  <a:gd name="T70" fmla="*/ 308 w 599"/>
                  <a:gd name="T71" fmla="*/ 293 h 536"/>
                  <a:gd name="T72" fmla="*/ 283 w 599"/>
                  <a:gd name="T73" fmla="*/ 307 h 536"/>
                  <a:gd name="T74" fmla="*/ 269 w 599"/>
                  <a:gd name="T75" fmla="*/ 310 h 536"/>
                  <a:gd name="T76" fmla="*/ 284 w 599"/>
                  <a:gd name="T77" fmla="*/ 312 h 536"/>
                  <a:gd name="T78" fmla="*/ 306 w 599"/>
                  <a:gd name="T79" fmla="*/ 302 h 536"/>
                  <a:gd name="T80" fmla="*/ 309 w 599"/>
                  <a:gd name="T81" fmla="*/ 322 h 536"/>
                  <a:gd name="T82" fmla="*/ 331 w 599"/>
                  <a:gd name="T83" fmla="*/ 341 h 536"/>
                  <a:gd name="T84" fmla="*/ 353 w 599"/>
                  <a:gd name="T85" fmla="*/ 356 h 536"/>
                  <a:gd name="T86" fmla="*/ 366 w 599"/>
                  <a:gd name="T87" fmla="*/ 366 h 536"/>
                  <a:gd name="T88" fmla="*/ 345 w 599"/>
                  <a:gd name="T89" fmla="*/ 373 h 536"/>
                  <a:gd name="T90" fmla="*/ 324 w 599"/>
                  <a:gd name="T91" fmla="*/ 380 h 536"/>
                  <a:gd name="T92" fmla="*/ 297 w 599"/>
                  <a:gd name="T93" fmla="*/ 388 h 536"/>
                  <a:gd name="T94" fmla="*/ 252 w 599"/>
                  <a:gd name="T95" fmla="*/ 400 h 536"/>
                  <a:gd name="T96" fmla="*/ 223 w 599"/>
                  <a:gd name="T97" fmla="*/ 398 h 536"/>
                  <a:gd name="T98" fmla="*/ 230 w 599"/>
                  <a:gd name="T99" fmla="*/ 415 h 536"/>
                  <a:gd name="T100" fmla="*/ 259 w 599"/>
                  <a:gd name="T101" fmla="*/ 405 h 536"/>
                  <a:gd name="T102" fmla="*/ 270 w 599"/>
                  <a:gd name="T103" fmla="*/ 412 h 536"/>
                  <a:gd name="T104" fmla="*/ 263 w 599"/>
                  <a:gd name="T105" fmla="*/ 434 h 536"/>
                  <a:gd name="T106" fmla="*/ 303 w 599"/>
                  <a:gd name="T107" fmla="*/ 395 h 536"/>
                  <a:gd name="T108" fmla="*/ 380 w 599"/>
                  <a:gd name="T109" fmla="*/ 380 h 536"/>
                  <a:gd name="T110" fmla="*/ 392 w 599"/>
                  <a:gd name="T111" fmla="*/ 398 h 536"/>
                  <a:gd name="T112" fmla="*/ 394 w 599"/>
                  <a:gd name="T113" fmla="*/ 414 h 536"/>
                  <a:gd name="T114" fmla="*/ 386 w 599"/>
                  <a:gd name="T115" fmla="*/ 424 h 536"/>
                  <a:gd name="T116" fmla="*/ 391 w 599"/>
                  <a:gd name="T117" fmla="*/ 447 h 536"/>
                  <a:gd name="T118" fmla="*/ 416 w 599"/>
                  <a:gd name="T119" fmla="*/ 476 h 536"/>
                  <a:gd name="T120" fmla="*/ 313 w 599"/>
                  <a:gd name="T121" fmla="*/ 522 h 536"/>
                  <a:gd name="T122" fmla="*/ 241 w 599"/>
                  <a:gd name="T123" fmla="*/ 534 h 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9"/>
                  <a:gd name="T187" fmla="*/ 0 h 536"/>
                  <a:gd name="T188" fmla="*/ 599 w 599"/>
                  <a:gd name="T189" fmla="*/ 536 h 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9" h="536">
                    <a:moveTo>
                      <a:pt x="223" y="536"/>
                    </a:moveTo>
                    <a:lnTo>
                      <a:pt x="216" y="534"/>
                    </a:lnTo>
                    <a:lnTo>
                      <a:pt x="208" y="534"/>
                    </a:lnTo>
                    <a:lnTo>
                      <a:pt x="200" y="532"/>
                    </a:lnTo>
                    <a:lnTo>
                      <a:pt x="192" y="532"/>
                    </a:lnTo>
                    <a:lnTo>
                      <a:pt x="183" y="532"/>
                    </a:lnTo>
                    <a:lnTo>
                      <a:pt x="175" y="530"/>
                    </a:lnTo>
                    <a:lnTo>
                      <a:pt x="167" y="529"/>
                    </a:lnTo>
                    <a:lnTo>
                      <a:pt x="158" y="527"/>
                    </a:lnTo>
                    <a:lnTo>
                      <a:pt x="139" y="519"/>
                    </a:lnTo>
                    <a:lnTo>
                      <a:pt x="119" y="510"/>
                    </a:lnTo>
                    <a:lnTo>
                      <a:pt x="98" y="503"/>
                    </a:lnTo>
                    <a:lnTo>
                      <a:pt x="78" y="497"/>
                    </a:lnTo>
                    <a:lnTo>
                      <a:pt x="58" y="490"/>
                    </a:lnTo>
                    <a:lnTo>
                      <a:pt x="37" y="483"/>
                    </a:lnTo>
                    <a:lnTo>
                      <a:pt x="19" y="473"/>
                    </a:lnTo>
                    <a:lnTo>
                      <a:pt x="0" y="464"/>
                    </a:lnTo>
                    <a:lnTo>
                      <a:pt x="0" y="459"/>
                    </a:lnTo>
                    <a:lnTo>
                      <a:pt x="0" y="456"/>
                    </a:lnTo>
                    <a:lnTo>
                      <a:pt x="1" y="451"/>
                    </a:lnTo>
                    <a:lnTo>
                      <a:pt x="3" y="447"/>
                    </a:lnTo>
                    <a:lnTo>
                      <a:pt x="3" y="442"/>
                    </a:lnTo>
                    <a:lnTo>
                      <a:pt x="4" y="439"/>
                    </a:lnTo>
                    <a:lnTo>
                      <a:pt x="6" y="434"/>
                    </a:lnTo>
                    <a:lnTo>
                      <a:pt x="9" y="431"/>
                    </a:lnTo>
                    <a:lnTo>
                      <a:pt x="11" y="429"/>
                    </a:lnTo>
                    <a:lnTo>
                      <a:pt x="12" y="429"/>
                    </a:lnTo>
                    <a:lnTo>
                      <a:pt x="14" y="429"/>
                    </a:lnTo>
                    <a:lnTo>
                      <a:pt x="15" y="429"/>
                    </a:lnTo>
                    <a:lnTo>
                      <a:pt x="15" y="427"/>
                    </a:lnTo>
                    <a:lnTo>
                      <a:pt x="17" y="427"/>
                    </a:lnTo>
                    <a:lnTo>
                      <a:pt x="17" y="425"/>
                    </a:lnTo>
                    <a:lnTo>
                      <a:pt x="15" y="422"/>
                    </a:lnTo>
                    <a:lnTo>
                      <a:pt x="15" y="420"/>
                    </a:lnTo>
                    <a:lnTo>
                      <a:pt x="17" y="419"/>
                    </a:lnTo>
                    <a:lnTo>
                      <a:pt x="17" y="417"/>
                    </a:lnTo>
                    <a:lnTo>
                      <a:pt x="19" y="415"/>
                    </a:lnTo>
                    <a:lnTo>
                      <a:pt x="19" y="412"/>
                    </a:lnTo>
                    <a:lnTo>
                      <a:pt x="20" y="410"/>
                    </a:lnTo>
                    <a:lnTo>
                      <a:pt x="22" y="409"/>
                    </a:lnTo>
                    <a:lnTo>
                      <a:pt x="23" y="407"/>
                    </a:lnTo>
                    <a:lnTo>
                      <a:pt x="23" y="405"/>
                    </a:lnTo>
                    <a:lnTo>
                      <a:pt x="23" y="402"/>
                    </a:lnTo>
                    <a:lnTo>
                      <a:pt x="25" y="400"/>
                    </a:lnTo>
                    <a:lnTo>
                      <a:pt x="26" y="397"/>
                    </a:lnTo>
                    <a:lnTo>
                      <a:pt x="26" y="395"/>
                    </a:lnTo>
                    <a:lnTo>
                      <a:pt x="28" y="392"/>
                    </a:lnTo>
                    <a:lnTo>
                      <a:pt x="30" y="388"/>
                    </a:lnTo>
                    <a:lnTo>
                      <a:pt x="30" y="387"/>
                    </a:lnTo>
                    <a:lnTo>
                      <a:pt x="31" y="381"/>
                    </a:lnTo>
                    <a:lnTo>
                      <a:pt x="33" y="381"/>
                    </a:lnTo>
                    <a:lnTo>
                      <a:pt x="33" y="380"/>
                    </a:lnTo>
                    <a:lnTo>
                      <a:pt x="34" y="378"/>
                    </a:lnTo>
                    <a:lnTo>
                      <a:pt x="34" y="376"/>
                    </a:lnTo>
                    <a:lnTo>
                      <a:pt x="34" y="375"/>
                    </a:lnTo>
                    <a:lnTo>
                      <a:pt x="36" y="371"/>
                    </a:lnTo>
                    <a:lnTo>
                      <a:pt x="36" y="370"/>
                    </a:lnTo>
                    <a:lnTo>
                      <a:pt x="36" y="368"/>
                    </a:lnTo>
                    <a:lnTo>
                      <a:pt x="40" y="361"/>
                    </a:lnTo>
                    <a:lnTo>
                      <a:pt x="44" y="344"/>
                    </a:lnTo>
                    <a:lnTo>
                      <a:pt x="48" y="327"/>
                    </a:lnTo>
                    <a:lnTo>
                      <a:pt x="53" y="310"/>
                    </a:lnTo>
                    <a:lnTo>
                      <a:pt x="58" y="295"/>
                    </a:lnTo>
                    <a:lnTo>
                      <a:pt x="70" y="263"/>
                    </a:lnTo>
                    <a:lnTo>
                      <a:pt x="84" y="234"/>
                    </a:lnTo>
                    <a:lnTo>
                      <a:pt x="101" y="205"/>
                    </a:lnTo>
                    <a:lnTo>
                      <a:pt x="119" y="178"/>
                    </a:lnTo>
                    <a:lnTo>
                      <a:pt x="136" y="149"/>
                    </a:lnTo>
                    <a:lnTo>
                      <a:pt x="155" y="122"/>
                    </a:lnTo>
                    <a:lnTo>
                      <a:pt x="170" y="105"/>
                    </a:lnTo>
                    <a:lnTo>
                      <a:pt x="184" y="90"/>
                    </a:lnTo>
                    <a:lnTo>
                      <a:pt x="200" y="75"/>
                    </a:lnTo>
                    <a:lnTo>
                      <a:pt x="216" y="60"/>
                    </a:lnTo>
                    <a:lnTo>
                      <a:pt x="231" y="46"/>
                    </a:lnTo>
                    <a:lnTo>
                      <a:pt x="248" y="33"/>
                    </a:lnTo>
                    <a:lnTo>
                      <a:pt x="266" y="21"/>
                    </a:lnTo>
                    <a:lnTo>
                      <a:pt x="283" y="11"/>
                    </a:lnTo>
                    <a:lnTo>
                      <a:pt x="291" y="9"/>
                    </a:lnTo>
                    <a:lnTo>
                      <a:pt x="299" y="7"/>
                    </a:lnTo>
                    <a:lnTo>
                      <a:pt x="305" y="7"/>
                    </a:lnTo>
                    <a:lnTo>
                      <a:pt x="313" y="5"/>
                    </a:lnTo>
                    <a:lnTo>
                      <a:pt x="320" y="5"/>
                    </a:lnTo>
                    <a:lnTo>
                      <a:pt x="328" y="4"/>
                    </a:lnTo>
                    <a:lnTo>
                      <a:pt x="335" y="2"/>
                    </a:lnTo>
                    <a:lnTo>
                      <a:pt x="342" y="0"/>
                    </a:lnTo>
                    <a:lnTo>
                      <a:pt x="345" y="0"/>
                    </a:lnTo>
                    <a:lnTo>
                      <a:pt x="347" y="2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2" y="7"/>
                    </a:lnTo>
                    <a:lnTo>
                      <a:pt x="352" y="9"/>
                    </a:lnTo>
                    <a:lnTo>
                      <a:pt x="355" y="11"/>
                    </a:lnTo>
                    <a:lnTo>
                      <a:pt x="358" y="12"/>
                    </a:lnTo>
                    <a:lnTo>
                      <a:pt x="361" y="14"/>
                    </a:lnTo>
                    <a:lnTo>
                      <a:pt x="364" y="16"/>
                    </a:lnTo>
                    <a:lnTo>
                      <a:pt x="367" y="17"/>
                    </a:lnTo>
                    <a:lnTo>
                      <a:pt x="370" y="21"/>
                    </a:lnTo>
                    <a:lnTo>
                      <a:pt x="374" y="22"/>
                    </a:lnTo>
                    <a:lnTo>
                      <a:pt x="377" y="26"/>
                    </a:lnTo>
                    <a:lnTo>
                      <a:pt x="380" y="27"/>
                    </a:lnTo>
                    <a:lnTo>
                      <a:pt x="381" y="29"/>
                    </a:lnTo>
                    <a:lnTo>
                      <a:pt x="383" y="29"/>
                    </a:lnTo>
                    <a:lnTo>
                      <a:pt x="386" y="31"/>
                    </a:lnTo>
                    <a:lnTo>
                      <a:pt x="388" y="33"/>
                    </a:lnTo>
                    <a:lnTo>
                      <a:pt x="389" y="34"/>
                    </a:lnTo>
                    <a:lnTo>
                      <a:pt x="392" y="36"/>
                    </a:lnTo>
                    <a:lnTo>
                      <a:pt x="394" y="38"/>
                    </a:lnTo>
                    <a:lnTo>
                      <a:pt x="396" y="39"/>
                    </a:lnTo>
                    <a:lnTo>
                      <a:pt x="402" y="48"/>
                    </a:lnTo>
                    <a:lnTo>
                      <a:pt x="406" y="56"/>
                    </a:lnTo>
                    <a:lnTo>
                      <a:pt x="414" y="65"/>
                    </a:lnTo>
                    <a:lnTo>
                      <a:pt x="421" y="73"/>
                    </a:lnTo>
                    <a:lnTo>
                      <a:pt x="427" y="82"/>
                    </a:lnTo>
                    <a:lnTo>
                      <a:pt x="435" y="88"/>
                    </a:lnTo>
                    <a:lnTo>
                      <a:pt x="441" y="97"/>
                    </a:lnTo>
                    <a:lnTo>
                      <a:pt x="449" y="104"/>
                    </a:lnTo>
                    <a:lnTo>
                      <a:pt x="449" y="107"/>
                    </a:lnTo>
                    <a:lnTo>
                      <a:pt x="450" y="110"/>
                    </a:lnTo>
                    <a:lnTo>
                      <a:pt x="452" y="112"/>
                    </a:lnTo>
                    <a:lnTo>
                      <a:pt x="453" y="114"/>
                    </a:lnTo>
                    <a:lnTo>
                      <a:pt x="455" y="117"/>
                    </a:lnTo>
                    <a:lnTo>
                      <a:pt x="457" y="119"/>
                    </a:lnTo>
                    <a:lnTo>
                      <a:pt x="458" y="121"/>
                    </a:lnTo>
                    <a:lnTo>
                      <a:pt x="460" y="122"/>
                    </a:lnTo>
                    <a:lnTo>
                      <a:pt x="461" y="126"/>
                    </a:lnTo>
                    <a:lnTo>
                      <a:pt x="460" y="132"/>
                    </a:lnTo>
                    <a:lnTo>
                      <a:pt x="457" y="134"/>
                    </a:lnTo>
                    <a:lnTo>
                      <a:pt x="452" y="138"/>
                    </a:lnTo>
                    <a:lnTo>
                      <a:pt x="446" y="139"/>
                    </a:lnTo>
                    <a:lnTo>
                      <a:pt x="441" y="141"/>
                    </a:lnTo>
                    <a:lnTo>
                      <a:pt x="436" y="143"/>
                    </a:lnTo>
                    <a:lnTo>
                      <a:pt x="431" y="144"/>
                    </a:lnTo>
                    <a:lnTo>
                      <a:pt x="425" y="144"/>
                    </a:lnTo>
                    <a:lnTo>
                      <a:pt x="421" y="144"/>
                    </a:lnTo>
                    <a:lnTo>
                      <a:pt x="416" y="146"/>
                    </a:lnTo>
                    <a:lnTo>
                      <a:pt x="411" y="149"/>
                    </a:lnTo>
                    <a:lnTo>
                      <a:pt x="406" y="151"/>
                    </a:lnTo>
                    <a:lnTo>
                      <a:pt x="402" y="153"/>
                    </a:lnTo>
                    <a:lnTo>
                      <a:pt x="399" y="156"/>
                    </a:lnTo>
                    <a:lnTo>
                      <a:pt x="396" y="160"/>
                    </a:lnTo>
                    <a:lnTo>
                      <a:pt x="392" y="165"/>
                    </a:lnTo>
                    <a:lnTo>
                      <a:pt x="389" y="168"/>
                    </a:lnTo>
                    <a:lnTo>
                      <a:pt x="389" y="171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6" y="171"/>
                    </a:lnTo>
                    <a:lnTo>
                      <a:pt x="397" y="170"/>
                    </a:lnTo>
                    <a:lnTo>
                      <a:pt x="399" y="168"/>
                    </a:lnTo>
                    <a:lnTo>
                      <a:pt x="400" y="166"/>
                    </a:lnTo>
                    <a:lnTo>
                      <a:pt x="402" y="165"/>
                    </a:lnTo>
                    <a:lnTo>
                      <a:pt x="403" y="165"/>
                    </a:lnTo>
                    <a:lnTo>
                      <a:pt x="406" y="166"/>
                    </a:lnTo>
                    <a:lnTo>
                      <a:pt x="411" y="163"/>
                    </a:lnTo>
                    <a:lnTo>
                      <a:pt x="417" y="160"/>
                    </a:lnTo>
                    <a:lnTo>
                      <a:pt x="422" y="156"/>
                    </a:lnTo>
                    <a:lnTo>
                      <a:pt x="428" y="155"/>
                    </a:lnTo>
                    <a:lnTo>
                      <a:pt x="435" y="153"/>
                    </a:lnTo>
                    <a:lnTo>
                      <a:pt x="441" y="149"/>
                    </a:lnTo>
                    <a:lnTo>
                      <a:pt x="447" y="148"/>
                    </a:lnTo>
                    <a:lnTo>
                      <a:pt x="453" y="144"/>
                    </a:lnTo>
                    <a:lnTo>
                      <a:pt x="460" y="143"/>
                    </a:lnTo>
                    <a:lnTo>
                      <a:pt x="463" y="146"/>
                    </a:lnTo>
                    <a:lnTo>
                      <a:pt x="464" y="148"/>
                    </a:lnTo>
                    <a:lnTo>
                      <a:pt x="466" y="149"/>
                    </a:lnTo>
                    <a:lnTo>
                      <a:pt x="469" y="153"/>
                    </a:lnTo>
                    <a:lnTo>
                      <a:pt x="471" y="155"/>
                    </a:lnTo>
                    <a:lnTo>
                      <a:pt x="472" y="158"/>
                    </a:lnTo>
                    <a:lnTo>
                      <a:pt x="474" y="160"/>
                    </a:lnTo>
                    <a:lnTo>
                      <a:pt x="475" y="163"/>
                    </a:lnTo>
                    <a:lnTo>
                      <a:pt x="477" y="168"/>
                    </a:lnTo>
                    <a:lnTo>
                      <a:pt x="478" y="173"/>
                    </a:lnTo>
                    <a:lnTo>
                      <a:pt x="480" y="177"/>
                    </a:lnTo>
                    <a:lnTo>
                      <a:pt x="483" y="182"/>
                    </a:lnTo>
                    <a:lnTo>
                      <a:pt x="485" y="187"/>
                    </a:lnTo>
                    <a:lnTo>
                      <a:pt x="486" y="192"/>
                    </a:lnTo>
                    <a:lnTo>
                      <a:pt x="488" y="197"/>
                    </a:lnTo>
                    <a:lnTo>
                      <a:pt x="489" y="202"/>
                    </a:lnTo>
                    <a:lnTo>
                      <a:pt x="499" y="234"/>
                    </a:lnTo>
                    <a:lnTo>
                      <a:pt x="508" y="266"/>
                    </a:lnTo>
                    <a:lnTo>
                      <a:pt x="519" y="295"/>
                    </a:lnTo>
                    <a:lnTo>
                      <a:pt x="532" y="324"/>
                    </a:lnTo>
                    <a:lnTo>
                      <a:pt x="546" y="351"/>
                    </a:lnTo>
                    <a:lnTo>
                      <a:pt x="561" y="376"/>
                    </a:lnTo>
                    <a:lnTo>
                      <a:pt x="580" y="400"/>
                    </a:lnTo>
                    <a:lnTo>
                      <a:pt x="599" y="422"/>
                    </a:lnTo>
                    <a:lnTo>
                      <a:pt x="599" y="427"/>
                    </a:lnTo>
                    <a:lnTo>
                      <a:pt x="593" y="431"/>
                    </a:lnTo>
                    <a:lnTo>
                      <a:pt x="586" y="434"/>
                    </a:lnTo>
                    <a:lnTo>
                      <a:pt x="582" y="436"/>
                    </a:lnTo>
                    <a:lnTo>
                      <a:pt x="575" y="439"/>
                    </a:lnTo>
                    <a:lnTo>
                      <a:pt x="569" y="444"/>
                    </a:lnTo>
                    <a:lnTo>
                      <a:pt x="564" y="447"/>
                    </a:lnTo>
                    <a:lnTo>
                      <a:pt x="558" y="451"/>
                    </a:lnTo>
                    <a:lnTo>
                      <a:pt x="554" y="456"/>
                    </a:lnTo>
                    <a:lnTo>
                      <a:pt x="549" y="463"/>
                    </a:lnTo>
                    <a:lnTo>
                      <a:pt x="546" y="471"/>
                    </a:lnTo>
                    <a:lnTo>
                      <a:pt x="543" y="478"/>
                    </a:lnTo>
                    <a:lnTo>
                      <a:pt x="539" y="485"/>
                    </a:lnTo>
                    <a:lnTo>
                      <a:pt x="536" y="493"/>
                    </a:lnTo>
                    <a:lnTo>
                      <a:pt x="533" y="500"/>
                    </a:lnTo>
                    <a:lnTo>
                      <a:pt x="530" y="508"/>
                    </a:lnTo>
                    <a:lnTo>
                      <a:pt x="527" y="517"/>
                    </a:lnTo>
                    <a:lnTo>
                      <a:pt x="525" y="519"/>
                    </a:lnTo>
                    <a:lnTo>
                      <a:pt x="524" y="520"/>
                    </a:lnTo>
                    <a:lnTo>
                      <a:pt x="522" y="522"/>
                    </a:lnTo>
                    <a:lnTo>
                      <a:pt x="522" y="524"/>
                    </a:lnTo>
                    <a:lnTo>
                      <a:pt x="521" y="525"/>
                    </a:lnTo>
                    <a:lnTo>
                      <a:pt x="514" y="525"/>
                    </a:lnTo>
                    <a:lnTo>
                      <a:pt x="511" y="524"/>
                    </a:lnTo>
                    <a:lnTo>
                      <a:pt x="507" y="522"/>
                    </a:lnTo>
                    <a:lnTo>
                      <a:pt x="502" y="520"/>
                    </a:lnTo>
                    <a:lnTo>
                      <a:pt x="499" y="519"/>
                    </a:lnTo>
                    <a:lnTo>
                      <a:pt x="496" y="515"/>
                    </a:lnTo>
                    <a:lnTo>
                      <a:pt x="491" y="514"/>
                    </a:lnTo>
                    <a:lnTo>
                      <a:pt x="486" y="510"/>
                    </a:lnTo>
                    <a:lnTo>
                      <a:pt x="477" y="502"/>
                    </a:lnTo>
                    <a:lnTo>
                      <a:pt x="467" y="492"/>
                    </a:lnTo>
                    <a:lnTo>
                      <a:pt x="458" y="481"/>
                    </a:lnTo>
                    <a:lnTo>
                      <a:pt x="449" y="473"/>
                    </a:lnTo>
                    <a:lnTo>
                      <a:pt x="439" y="463"/>
                    </a:lnTo>
                    <a:lnTo>
                      <a:pt x="430" y="451"/>
                    </a:lnTo>
                    <a:lnTo>
                      <a:pt x="419" y="441"/>
                    </a:lnTo>
                    <a:lnTo>
                      <a:pt x="411" y="431"/>
                    </a:lnTo>
                    <a:lnTo>
                      <a:pt x="411" y="427"/>
                    </a:lnTo>
                    <a:lnTo>
                      <a:pt x="411" y="424"/>
                    </a:lnTo>
                    <a:lnTo>
                      <a:pt x="410" y="419"/>
                    </a:lnTo>
                    <a:lnTo>
                      <a:pt x="408" y="415"/>
                    </a:lnTo>
                    <a:lnTo>
                      <a:pt x="406" y="410"/>
                    </a:lnTo>
                    <a:lnTo>
                      <a:pt x="405" y="405"/>
                    </a:lnTo>
                    <a:lnTo>
                      <a:pt x="403" y="402"/>
                    </a:lnTo>
                    <a:lnTo>
                      <a:pt x="402" y="397"/>
                    </a:lnTo>
                    <a:lnTo>
                      <a:pt x="400" y="392"/>
                    </a:lnTo>
                    <a:lnTo>
                      <a:pt x="392" y="380"/>
                    </a:lnTo>
                    <a:lnTo>
                      <a:pt x="381" y="370"/>
                    </a:lnTo>
                    <a:lnTo>
                      <a:pt x="372" y="361"/>
                    </a:lnTo>
                    <a:lnTo>
                      <a:pt x="361" y="353"/>
                    </a:lnTo>
                    <a:lnTo>
                      <a:pt x="350" y="344"/>
                    </a:lnTo>
                    <a:lnTo>
                      <a:pt x="339" y="336"/>
                    </a:lnTo>
                    <a:lnTo>
                      <a:pt x="328" y="327"/>
                    </a:lnTo>
                    <a:lnTo>
                      <a:pt x="317" y="319"/>
                    </a:lnTo>
                    <a:lnTo>
                      <a:pt x="317" y="309"/>
                    </a:lnTo>
                    <a:lnTo>
                      <a:pt x="320" y="298"/>
                    </a:lnTo>
                    <a:lnTo>
                      <a:pt x="324" y="288"/>
                    </a:lnTo>
                    <a:lnTo>
                      <a:pt x="328" y="278"/>
                    </a:lnTo>
                    <a:lnTo>
                      <a:pt x="331" y="268"/>
                    </a:lnTo>
                    <a:lnTo>
                      <a:pt x="336" y="258"/>
                    </a:lnTo>
                    <a:lnTo>
                      <a:pt x="341" y="248"/>
                    </a:lnTo>
                    <a:lnTo>
                      <a:pt x="342" y="236"/>
                    </a:lnTo>
                    <a:lnTo>
                      <a:pt x="347" y="231"/>
                    </a:lnTo>
                    <a:lnTo>
                      <a:pt x="350" y="226"/>
                    </a:lnTo>
                    <a:lnTo>
                      <a:pt x="355" y="221"/>
                    </a:lnTo>
                    <a:lnTo>
                      <a:pt x="360" y="215"/>
                    </a:lnTo>
                    <a:lnTo>
                      <a:pt x="364" y="209"/>
                    </a:lnTo>
                    <a:lnTo>
                      <a:pt x="367" y="204"/>
                    </a:lnTo>
                    <a:lnTo>
                      <a:pt x="370" y="199"/>
                    </a:lnTo>
                    <a:lnTo>
                      <a:pt x="374" y="192"/>
                    </a:lnTo>
                    <a:lnTo>
                      <a:pt x="370" y="192"/>
                    </a:lnTo>
                    <a:lnTo>
                      <a:pt x="367" y="197"/>
                    </a:lnTo>
                    <a:lnTo>
                      <a:pt x="363" y="202"/>
                    </a:lnTo>
                    <a:lnTo>
                      <a:pt x="360" y="207"/>
                    </a:lnTo>
                    <a:lnTo>
                      <a:pt x="356" y="212"/>
                    </a:lnTo>
                    <a:lnTo>
                      <a:pt x="352" y="217"/>
                    </a:lnTo>
                    <a:lnTo>
                      <a:pt x="349" y="222"/>
                    </a:lnTo>
                    <a:lnTo>
                      <a:pt x="344" y="226"/>
                    </a:lnTo>
                    <a:lnTo>
                      <a:pt x="339" y="231"/>
                    </a:lnTo>
                    <a:lnTo>
                      <a:pt x="338" y="236"/>
                    </a:lnTo>
                    <a:lnTo>
                      <a:pt x="336" y="241"/>
                    </a:lnTo>
                    <a:lnTo>
                      <a:pt x="335" y="244"/>
                    </a:lnTo>
                    <a:lnTo>
                      <a:pt x="333" y="249"/>
                    </a:lnTo>
                    <a:lnTo>
                      <a:pt x="331" y="254"/>
                    </a:lnTo>
                    <a:lnTo>
                      <a:pt x="330" y="260"/>
                    </a:lnTo>
                    <a:lnTo>
                      <a:pt x="328" y="265"/>
                    </a:lnTo>
                    <a:lnTo>
                      <a:pt x="327" y="270"/>
                    </a:lnTo>
                    <a:lnTo>
                      <a:pt x="324" y="273"/>
                    </a:lnTo>
                    <a:lnTo>
                      <a:pt x="322" y="275"/>
                    </a:lnTo>
                    <a:lnTo>
                      <a:pt x="319" y="278"/>
                    </a:lnTo>
                    <a:lnTo>
                      <a:pt x="317" y="282"/>
                    </a:lnTo>
                    <a:lnTo>
                      <a:pt x="316" y="283"/>
                    </a:lnTo>
                    <a:lnTo>
                      <a:pt x="314" y="287"/>
                    </a:lnTo>
                    <a:lnTo>
                      <a:pt x="313" y="290"/>
                    </a:lnTo>
                    <a:lnTo>
                      <a:pt x="311" y="292"/>
                    </a:lnTo>
                    <a:lnTo>
                      <a:pt x="308" y="293"/>
                    </a:lnTo>
                    <a:lnTo>
                      <a:pt x="305" y="295"/>
                    </a:lnTo>
                    <a:lnTo>
                      <a:pt x="302" y="298"/>
                    </a:lnTo>
                    <a:lnTo>
                      <a:pt x="299" y="300"/>
                    </a:lnTo>
                    <a:lnTo>
                      <a:pt x="295" y="302"/>
                    </a:lnTo>
                    <a:lnTo>
                      <a:pt x="292" y="304"/>
                    </a:lnTo>
                    <a:lnTo>
                      <a:pt x="289" y="305"/>
                    </a:lnTo>
                    <a:lnTo>
                      <a:pt x="284" y="307"/>
                    </a:lnTo>
                    <a:lnTo>
                      <a:pt x="283" y="307"/>
                    </a:lnTo>
                    <a:lnTo>
                      <a:pt x="281" y="307"/>
                    </a:lnTo>
                    <a:lnTo>
                      <a:pt x="280" y="307"/>
                    </a:lnTo>
                    <a:lnTo>
                      <a:pt x="278" y="307"/>
                    </a:lnTo>
                    <a:lnTo>
                      <a:pt x="277" y="307"/>
                    </a:lnTo>
                    <a:lnTo>
                      <a:pt x="275" y="307"/>
                    </a:lnTo>
                    <a:lnTo>
                      <a:pt x="274" y="307"/>
                    </a:lnTo>
                    <a:lnTo>
                      <a:pt x="269" y="310"/>
                    </a:lnTo>
                    <a:lnTo>
                      <a:pt x="270" y="310"/>
                    </a:lnTo>
                    <a:lnTo>
                      <a:pt x="272" y="310"/>
                    </a:lnTo>
                    <a:lnTo>
                      <a:pt x="275" y="310"/>
                    </a:lnTo>
                    <a:lnTo>
                      <a:pt x="277" y="310"/>
                    </a:lnTo>
                    <a:lnTo>
                      <a:pt x="278" y="310"/>
                    </a:lnTo>
                    <a:lnTo>
                      <a:pt x="281" y="312"/>
                    </a:lnTo>
                    <a:lnTo>
                      <a:pt x="283" y="312"/>
                    </a:lnTo>
                    <a:lnTo>
                      <a:pt x="284" y="312"/>
                    </a:lnTo>
                    <a:lnTo>
                      <a:pt x="288" y="310"/>
                    </a:lnTo>
                    <a:lnTo>
                      <a:pt x="289" y="309"/>
                    </a:lnTo>
                    <a:lnTo>
                      <a:pt x="292" y="307"/>
                    </a:lnTo>
                    <a:lnTo>
                      <a:pt x="295" y="307"/>
                    </a:lnTo>
                    <a:lnTo>
                      <a:pt x="299" y="305"/>
                    </a:lnTo>
                    <a:lnTo>
                      <a:pt x="300" y="304"/>
                    </a:lnTo>
                    <a:lnTo>
                      <a:pt x="303" y="302"/>
                    </a:lnTo>
                    <a:lnTo>
                      <a:pt x="306" y="302"/>
                    </a:lnTo>
                    <a:lnTo>
                      <a:pt x="306" y="304"/>
                    </a:lnTo>
                    <a:lnTo>
                      <a:pt x="306" y="305"/>
                    </a:lnTo>
                    <a:lnTo>
                      <a:pt x="306" y="309"/>
                    </a:lnTo>
                    <a:lnTo>
                      <a:pt x="306" y="310"/>
                    </a:lnTo>
                    <a:lnTo>
                      <a:pt x="308" y="314"/>
                    </a:lnTo>
                    <a:lnTo>
                      <a:pt x="308" y="317"/>
                    </a:lnTo>
                    <a:lnTo>
                      <a:pt x="308" y="319"/>
                    </a:lnTo>
                    <a:lnTo>
                      <a:pt x="309" y="322"/>
                    </a:lnTo>
                    <a:lnTo>
                      <a:pt x="309" y="326"/>
                    </a:lnTo>
                    <a:lnTo>
                      <a:pt x="316" y="331"/>
                    </a:lnTo>
                    <a:lnTo>
                      <a:pt x="317" y="332"/>
                    </a:lnTo>
                    <a:lnTo>
                      <a:pt x="320" y="334"/>
                    </a:lnTo>
                    <a:lnTo>
                      <a:pt x="324" y="336"/>
                    </a:lnTo>
                    <a:lnTo>
                      <a:pt x="325" y="337"/>
                    </a:lnTo>
                    <a:lnTo>
                      <a:pt x="328" y="339"/>
                    </a:lnTo>
                    <a:lnTo>
                      <a:pt x="331" y="341"/>
                    </a:lnTo>
                    <a:lnTo>
                      <a:pt x="335" y="342"/>
                    </a:lnTo>
                    <a:lnTo>
                      <a:pt x="338" y="344"/>
                    </a:lnTo>
                    <a:lnTo>
                      <a:pt x="341" y="346"/>
                    </a:lnTo>
                    <a:lnTo>
                      <a:pt x="342" y="348"/>
                    </a:lnTo>
                    <a:lnTo>
                      <a:pt x="345" y="349"/>
                    </a:lnTo>
                    <a:lnTo>
                      <a:pt x="347" y="351"/>
                    </a:lnTo>
                    <a:lnTo>
                      <a:pt x="350" y="354"/>
                    </a:lnTo>
                    <a:lnTo>
                      <a:pt x="353" y="356"/>
                    </a:lnTo>
                    <a:lnTo>
                      <a:pt x="356" y="359"/>
                    </a:lnTo>
                    <a:lnTo>
                      <a:pt x="360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3" y="363"/>
                    </a:lnTo>
                    <a:lnTo>
                      <a:pt x="364" y="365"/>
                    </a:lnTo>
                    <a:lnTo>
                      <a:pt x="366" y="366"/>
                    </a:lnTo>
                    <a:lnTo>
                      <a:pt x="367" y="366"/>
                    </a:lnTo>
                    <a:lnTo>
                      <a:pt x="369" y="368"/>
                    </a:lnTo>
                    <a:lnTo>
                      <a:pt x="369" y="370"/>
                    </a:lnTo>
                    <a:lnTo>
                      <a:pt x="364" y="370"/>
                    </a:lnTo>
                    <a:lnTo>
                      <a:pt x="360" y="370"/>
                    </a:lnTo>
                    <a:lnTo>
                      <a:pt x="355" y="371"/>
                    </a:lnTo>
                    <a:lnTo>
                      <a:pt x="350" y="371"/>
                    </a:lnTo>
                    <a:lnTo>
                      <a:pt x="345" y="373"/>
                    </a:lnTo>
                    <a:lnTo>
                      <a:pt x="342" y="373"/>
                    </a:lnTo>
                    <a:lnTo>
                      <a:pt x="338" y="375"/>
                    </a:lnTo>
                    <a:lnTo>
                      <a:pt x="333" y="375"/>
                    </a:lnTo>
                    <a:lnTo>
                      <a:pt x="330" y="375"/>
                    </a:lnTo>
                    <a:lnTo>
                      <a:pt x="328" y="376"/>
                    </a:lnTo>
                    <a:lnTo>
                      <a:pt x="327" y="376"/>
                    </a:lnTo>
                    <a:lnTo>
                      <a:pt x="325" y="378"/>
                    </a:lnTo>
                    <a:lnTo>
                      <a:pt x="324" y="380"/>
                    </a:lnTo>
                    <a:lnTo>
                      <a:pt x="322" y="380"/>
                    </a:lnTo>
                    <a:lnTo>
                      <a:pt x="320" y="381"/>
                    </a:lnTo>
                    <a:lnTo>
                      <a:pt x="319" y="381"/>
                    </a:lnTo>
                    <a:lnTo>
                      <a:pt x="314" y="383"/>
                    </a:lnTo>
                    <a:lnTo>
                      <a:pt x="309" y="383"/>
                    </a:lnTo>
                    <a:lnTo>
                      <a:pt x="305" y="385"/>
                    </a:lnTo>
                    <a:lnTo>
                      <a:pt x="302" y="387"/>
                    </a:lnTo>
                    <a:lnTo>
                      <a:pt x="297" y="388"/>
                    </a:lnTo>
                    <a:lnTo>
                      <a:pt x="292" y="390"/>
                    </a:lnTo>
                    <a:lnTo>
                      <a:pt x="289" y="393"/>
                    </a:lnTo>
                    <a:lnTo>
                      <a:pt x="284" y="395"/>
                    </a:lnTo>
                    <a:lnTo>
                      <a:pt x="278" y="393"/>
                    </a:lnTo>
                    <a:lnTo>
                      <a:pt x="272" y="393"/>
                    </a:lnTo>
                    <a:lnTo>
                      <a:pt x="266" y="395"/>
                    </a:lnTo>
                    <a:lnTo>
                      <a:pt x="258" y="397"/>
                    </a:lnTo>
                    <a:lnTo>
                      <a:pt x="252" y="400"/>
                    </a:lnTo>
                    <a:lnTo>
                      <a:pt x="244" y="402"/>
                    </a:lnTo>
                    <a:lnTo>
                      <a:pt x="236" y="403"/>
                    </a:lnTo>
                    <a:lnTo>
                      <a:pt x="228" y="403"/>
                    </a:lnTo>
                    <a:lnTo>
                      <a:pt x="227" y="403"/>
                    </a:lnTo>
                    <a:lnTo>
                      <a:pt x="227" y="402"/>
                    </a:lnTo>
                    <a:lnTo>
                      <a:pt x="225" y="400"/>
                    </a:lnTo>
                    <a:lnTo>
                      <a:pt x="223" y="398"/>
                    </a:lnTo>
                    <a:lnTo>
                      <a:pt x="223" y="397"/>
                    </a:lnTo>
                    <a:lnTo>
                      <a:pt x="222" y="398"/>
                    </a:lnTo>
                    <a:lnTo>
                      <a:pt x="219" y="400"/>
                    </a:lnTo>
                    <a:lnTo>
                      <a:pt x="219" y="410"/>
                    </a:lnTo>
                    <a:lnTo>
                      <a:pt x="219" y="417"/>
                    </a:lnTo>
                    <a:lnTo>
                      <a:pt x="222" y="419"/>
                    </a:lnTo>
                    <a:lnTo>
                      <a:pt x="227" y="417"/>
                    </a:lnTo>
                    <a:lnTo>
                      <a:pt x="230" y="415"/>
                    </a:lnTo>
                    <a:lnTo>
                      <a:pt x="234" y="414"/>
                    </a:lnTo>
                    <a:lnTo>
                      <a:pt x="239" y="412"/>
                    </a:lnTo>
                    <a:lnTo>
                      <a:pt x="242" y="410"/>
                    </a:lnTo>
                    <a:lnTo>
                      <a:pt x="247" y="409"/>
                    </a:lnTo>
                    <a:lnTo>
                      <a:pt x="252" y="407"/>
                    </a:lnTo>
                    <a:lnTo>
                      <a:pt x="253" y="407"/>
                    </a:lnTo>
                    <a:lnTo>
                      <a:pt x="256" y="407"/>
                    </a:lnTo>
                    <a:lnTo>
                      <a:pt x="259" y="405"/>
                    </a:lnTo>
                    <a:lnTo>
                      <a:pt x="263" y="405"/>
                    </a:lnTo>
                    <a:lnTo>
                      <a:pt x="266" y="403"/>
                    </a:lnTo>
                    <a:lnTo>
                      <a:pt x="269" y="403"/>
                    </a:lnTo>
                    <a:lnTo>
                      <a:pt x="270" y="403"/>
                    </a:lnTo>
                    <a:lnTo>
                      <a:pt x="274" y="403"/>
                    </a:lnTo>
                    <a:lnTo>
                      <a:pt x="275" y="405"/>
                    </a:lnTo>
                    <a:lnTo>
                      <a:pt x="274" y="409"/>
                    </a:lnTo>
                    <a:lnTo>
                      <a:pt x="270" y="412"/>
                    </a:lnTo>
                    <a:lnTo>
                      <a:pt x="267" y="415"/>
                    </a:lnTo>
                    <a:lnTo>
                      <a:pt x="266" y="419"/>
                    </a:lnTo>
                    <a:lnTo>
                      <a:pt x="263" y="422"/>
                    </a:lnTo>
                    <a:lnTo>
                      <a:pt x="259" y="425"/>
                    </a:lnTo>
                    <a:lnTo>
                      <a:pt x="256" y="427"/>
                    </a:lnTo>
                    <a:lnTo>
                      <a:pt x="253" y="431"/>
                    </a:lnTo>
                    <a:lnTo>
                      <a:pt x="258" y="437"/>
                    </a:lnTo>
                    <a:lnTo>
                      <a:pt x="263" y="434"/>
                    </a:lnTo>
                    <a:lnTo>
                      <a:pt x="267" y="429"/>
                    </a:lnTo>
                    <a:lnTo>
                      <a:pt x="272" y="425"/>
                    </a:lnTo>
                    <a:lnTo>
                      <a:pt x="277" y="420"/>
                    </a:lnTo>
                    <a:lnTo>
                      <a:pt x="281" y="415"/>
                    </a:lnTo>
                    <a:lnTo>
                      <a:pt x="284" y="410"/>
                    </a:lnTo>
                    <a:lnTo>
                      <a:pt x="289" y="405"/>
                    </a:lnTo>
                    <a:lnTo>
                      <a:pt x="294" y="402"/>
                    </a:lnTo>
                    <a:lnTo>
                      <a:pt x="303" y="395"/>
                    </a:lnTo>
                    <a:lnTo>
                      <a:pt x="313" y="392"/>
                    </a:lnTo>
                    <a:lnTo>
                      <a:pt x="324" y="388"/>
                    </a:lnTo>
                    <a:lnTo>
                      <a:pt x="335" y="387"/>
                    </a:lnTo>
                    <a:lnTo>
                      <a:pt x="345" y="385"/>
                    </a:lnTo>
                    <a:lnTo>
                      <a:pt x="356" y="383"/>
                    </a:lnTo>
                    <a:lnTo>
                      <a:pt x="367" y="381"/>
                    </a:lnTo>
                    <a:lnTo>
                      <a:pt x="377" y="380"/>
                    </a:lnTo>
                    <a:lnTo>
                      <a:pt x="380" y="380"/>
                    </a:lnTo>
                    <a:lnTo>
                      <a:pt x="381" y="381"/>
                    </a:lnTo>
                    <a:lnTo>
                      <a:pt x="385" y="385"/>
                    </a:lnTo>
                    <a:lnTo>
                      <a:pt x="386" y="387"/>
                    </a:lnTo>
                    <a:lnTo>
                      <a:pt x="388" y="390"/>
                    </a:lnTo>
                    <a:lnTo>
                      <a:pt x="389" y="392"/>
                    </a:lnTo>
                    <a:lnTo>
                      <a:pt x="391" y="395"/>
                    </a:lnTo>
                    <a:lnTo>
                      <a:pt x="392" y="398"/>
                    </a:lnTo>
                    <a:lnTo>
                      <a:pt x="392" y="400"/>
                    </a:lnTo>
                    <a:lnTo>
                      <a:pt x="394" y="402"/>
                    </a:lnTo>
                    <a:lnTo>
                      <a:pt x="394" y="403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6" y="410"/>
                    </a:lnTo>
                    <a:lnTo>
                      <a:pt x="396" y="412"/>
                    </a:lnTo>
                    <a:lnTo>
                      <a:pt x="394" y="414"/>
                    </a:lnTo>
                    <a:lnTo>
                      <a:pt x="394" y="415"/>
                    </a:lnTo>
                    <a:lnTo>
                      <a:pt x="392" y="415"/>
                    </a:lnTo>
                    <a:lnTo>
                      <a:pt x="392" y="417"/>
                    </a:lnTo>
                    <a:lnTo>
                      <a:pt x="391" y="419"/>
                    </a:lnTo>
                    <a:lnTo>
                      <a:pt x="389" y="420"/>
                    </a:lnTo>
                    <a:lnTo>
                      <a:pt x="388" y="422"/>
                    </a:lnTo>
                    <a:lnTo>
                      <a:pt x="386" y="424"/>
                    </a:lnTo>
                    <a:lnTo>
                      <a:pt x="386" y="425"/>
                    </a:lnTo>
                    <a:lnTo>
                      <a:pt x="386" y="429"/>
                    </a:lnTo>
                    <a:lnTo>
                      <a:pt x="386" y="431"/>
                    </a:lnTo>
                    <a:lnTo>
                      <a:pt x="386" y="432"/>
                    </a:lnTo>
                    <a:lnTo>
                      <a:pt x="386" y="434"/>
                    </a:lnTo>
                    <a:lnTo>
                      <a:pt x="386" y="436"/>
                    </a:lnTo>
                    <a:lnTo>
                      <a:pt x="386" y="437"/>
                    </a:lnTo>
                    <a:lnTo>
                      <a:pt x="391" y="447"/>
                    </a:lnTo>
                    <a:lnTo>
                      <a:pt x="392" y="453"/>
                    </a:lnTo>
                    <a:lnTo>
                      <a:pt x="396" y="456"/>
                    </a:lnTo>
                    <a:lnTo>
                      <a:pt x="399" y="459"/>
                    </a:lnTo>
                    <a:lnTo>
                      <a:pt x="402" y="461"/>
                    </a:lnTo>
                    <a:lnTo>
                      <a:pt x="405" y="464"/>
                    </a:lnTo>
                    <a:lnTo>
                      <a:pt x="410" y="468"/>
                    </a:lnTo>
                    <a:lnTo>
                      <a:pt x="413" y="473"/>
                    </a:lnTo>
                    <a:lnTo>
                      <a:pt x="416" y="476"/>
                    </a:lnTo>
                    <a:lnTo>
                      <a:pt x="410" y="485"/>
                    </a:lnTo>
                    <a:lnTo>
                      <a:pt x="403" y="490"/>
                    </a:lnTo>
                    <a:lnTo>
                      <a:pt x="396" y="497"/>
                    </a:lnTo>
                    <a:lnTo>
                      <a:pt x="388" y="500"/>
                    </a:lnTo>
                    <a:lnTo>
                      <a:pt x="370" y="508"/>
                    </a:lnTo>
                    <a:lnTo>
                      <a:pt x="352" y="514"/>
                    </a:lnTo>
                    <a:lnTo>
                      <a:pt x="333" y="519"/>
                    </a:lnTo>
                    <a:lnTo>
                      <a:pt x="313" y="522"/>
                    </a:lnTo>
                    <a:lnTo>
                      <a:pt x="294" y="525"/>
                    </a:lnTo>
                    <a:lnTo>
                      <a:pt x="274" y="529"/>
                    </a:lnTo>
                    <a:lnTo>
                      <a:pt x="269" y="529"/>
                    </a:lnTo>
                    <a:lnTo>
                      <a:pt x="263" y="529"/>
                    </a:lnTo>
                    <a:lnTo>
                      <a:pt x="258" y="530"/>
                    </a:lnTo>
                    <a:lnTo>
                      <a:pt x="252" y="532"/>
                    </a:lnTo>
                    <a:lnTo>
                      <a:pt x="245" y="534"/>
                    </a:lnTo>
                    <a:lnTo>
                      <a:pt x="241" y="534"/>
                    </a:lnTo>
                    <a:lnTo>
                      <a:pt x="234" y="536"/>
                    </a:lnTo>
                    <a:lnTo>
                      <a:pt x="228" y="536"/>
                    </a:lnTo>
                    <a:lnTo>
                      <a:pt x="223" y="53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5" name="Freeform 309"/>
              <p:cNvSpPr>
                <a:spLocks/>
              </p:cNvSpPr>
              <p:nvPr/>
            </p:nvSpPr>
            <p:spPr bwMode="auto">
              <a:xfrm>
                <a:off x="5270" y="1805"/>
                <a:ext cx="70" cy="29"/>
              </a:xfrm>
              <a:custGeom>
                <a:avLst/>
                <a:gdLst>
                  <a:gd name="T0" fmla="*/ 62 w 70"/>
                  <a:gd name="T1" fmla="*/ 29 h 29"/>
                  <a:gd name="T2" fmla="*/ 59 w 70"/>
                  <a:gd name="T3" fmla="*/ 27 h 29"/>
                  <a:gd name="T4" fmla="*/ 54 w 70"/>
                  <a:gd name="T5" fmla="*/ 25 h 29"/>
                  <a:gd name="T6" fmla="*/ 51 w 70"/>
                  <a:gd name="T7" fmla="*/ 24 h 29"/>
                  <a:gd name="T8" fmla="*/ 48 w 70"/>
                  <a:gd name="T9" fmla="*/ 20 h 29"/>
                  <a:gd name="T10" fmla="*/ 45 w 70"/>
                  <a:gd name="T11" fmla="*/ 19 h 29"/>
                  <a:gd name="T12" fmla="*/ 42 w 70"/>
                  <a:gd name="T13" fmla="*/ 17 h 29"/>
                  <a:gd name="T14" fmla="*/ 37 w 70"/>
                  <a:gd name="T15" fmla="*/ 15 h 29"/>
                  <a:gd name="T16" fmla="*/ 32 w 70"/>
                  <a:gd name="T17" fmla="*/ 12 h 29"/>
                  <a:gd name="T18" fmla="*/ 29 w 70"/>
                  <a:gd name="T19" fmla="*/ 12 h 29"/>
                  <a:gd name="T20" fmla="*/ 25 w 70"/>
                  <a:gd name="T21" fmla="*/ 12 h 29"/>
                  <a:gd name="T22" fmla="*/ 20 w 70"/>
                  <a:gd name="T23" fmla="*/ 14 h 29"/>
                  <a:gd name="T24" fmla="*/ 17 w 70"/>
                  <a:gd name="T25" fmla="*/ 12 h 29"/>
                  <a:gd name="T26" fmla="*/ 12 w 70"/>
                  <a:gd name="T27" fmla="*/ 12 h 29"/>
                  <a:gd name="T28" fmla="*/ 7 w 70"/>
                  <a:gd name="T29" fmla="*/ 12 h 29"/>
                  <a:gd name="T30" fmla="*/ 3 w 70"/>
                  <a:gd name="T31" fmla="*/ 12 h 29"/>
                  <a:gd name="T32" fmla="*/ 0 w 70"/>
                  <a:gd name="T33" fmla="*/ 10 h 29"/>
                  <a:gd name="T34" fmla="*/ 0 w 70"/>
                  <a:gd name="T35" fmla="*/ 3 h 29"/>
                  <a:gd name="T36" fmla="*/ 7 w 70"/>
                  <a:gd name="T37" fmla="*/ 0 h 29"/>
                  <a:gd name="T38" fmla="*/ 17 w 70"/>
                  <a:gd name="T39" fmla="*/ 0 h 29"/>
                  <a:gd name="T40" fmla="*/ 26 w 70"/>
                  <a:gd name="T41" fmla="*/ 0 h 29"/>
                  <a:gd name="T42" fmla="*/ 36 w 70"/>
                  <a:gd name="T43" fmla="*/ 3 h 29"/>
                  <a:gd name="T44" fmla="*/ 45 w 70"/>
                  <a:gd name="T45" fmla="*/ 5 h 29"/>
                  <a:gd name="T46" fmla="*/ 53 w 70"/>
                  <a:gd name="T47" fmla="*/ 8 h 29"/>
                  <a:gd name="T48" fmla="*/ 61 w 70"/>
                  <a:gd name="T49" fmla="*/ 14 h 29"/>
                  <a:gd name="T50" fmla="*/ 68 w 70"/>
                  <a:gd name="T51" fmla="*/ 17 h 29"/>
                  <a:gd name="T52" fmla="*/ 68 w 70"/>
                  <a:gd name="T53" fmla="*/ 19 h 29"/>
                  <a:gd name="T54" fmla="*/ 70 w 70"/>
                  <a:gd name="T55" fmla="*/ 20 h 29"/>
                  <a:gd name="T56" fmla="*/ 70 w 70"/>
                  <a:gd name="T57" fmla="*/ 22 h 29"/>
                  <a:gd name="T58" fmla="*/ 68 w 70"/>
                  <a:gd name="T59" fmla="*/ 24 h 29"/>
                  <a:gd name="T60" fmla="*/ 68 w 70"/>
                  <a:gd name="T61" fmla="*/ 24 h 29"/>
                  <a:gd name="T62" fmla="*/ 67 w 70"/>
                  <a:gd name="T63" fmla="*/ 25 h 29"/>
                  <a:gd name="T64" fmla="*/ 67 w 70"/>
                  <a:gd name="T65" fmla="*/ 27 h 29"/>
                  <a:gd name="T66" fmla="*/ 65 w 70"/>
                  <a:gd name="T67" fmla="*/ 29 h 29"/>
                  <a:gd name="T68" fmla="*/ 62 w 70"/>
                  <a:gd name="T69" fmla="*/ 29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"/>
                  <a:gd name="T106" fmla="*/ 0 h 29"/>
                  <a:gd name="T107" fmla="*/ 70 w 70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" h="29">
                    <a:moveTo>
                      <a:pt x="62" y="29"/>
                    </a:moveTo>
                    <a:lnTo>
                      <a:pt x="59" y="27"/>
                    </a:lnTo>
                    <a:lnTo>
                      <a:pt x="54" y="25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5" y="19"/>
                    </a:lnTo>
                    <a:lnTo>
                      <a:pt x="42" y="17"/>
                    </a:lnTo>
                    <a:lnTo>
                      <a:pt x="37" y="15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5" y="12"/>
                    </a:lnTo>
                    <a:lnTo>
                      <a:pt x="20" y="14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3"/>
                    </a:lnTo>
                    <a:lnTo>
                      <a:pt x="45" y="5"/>
                    </a:lnTo>
                    <a:lnTo>
                      <a:pt x="53" y="8"/>
                    </a:lnTo>
                    <a:lnTo>
                      <a:pt x="61" y="14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4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5" y="29"/>
                    </a:lnTo>
                    <a:lnTo>
                      <a:pt x="62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6" name="Freeform 310"/>
              <p:cNvSpPr>
                <a:spLocks/>
              </p:cNvSpPr>
              <p:nvPr/>
            </p:nvSpPr>
            <p:spPr bwMode="auto">
              <a:xfrm>
                <a:off x="5270" y="1805"/>
                <a:ext cx="70" cy="29"/>
              </a:xfrm>
              <a:custGeom>
                <a:avLst/>
                <a:gdLst>
                  <a:gd name="T0" fmla="*/ 62 w 70"/>
                  <a:gd name="T1" fmla="*/ 29 h 29"/>
                  <a:gd name="T2" fmla="*/ 59 w 70"/>
                  <a:gd name="T3" fmla="*/ 27 h 29"/>
                  <a:gd name="T4" fmla="*/ 54 w 70"/>
                  <a:gd name="T5" fmla="*/ 25 h 29"/>
                  <a:gd name="T6" fmla="*/ 51 w 70"/>
                  <a:gd name="T7" fmla="*/ 24 h 29"/>
                  <a:gd name="T8" fmla="*/ 48 w 70"/>
                  <a:gd name="T9" fmla="*/ 20 h 29"/>
                  <a:gd name="T10" fmla="*/ 45 w 70"/>
                  <a:gd name="T11" fmla="*/ 19 h 29"/>
                  <a:gd name="T12" fmla="*/ 42 w 70"/>
                  <a:gd name="T13" fmla="*/ 17 h 29"/>
                  <a:gd name="T14" fmla="*/ 37 w 70"/>
                  <a:gd name="T15" fmla="*/ 15 h 29"/>
                  <a:gd name="T16" fmla="*/ 32 w 70"/>
                  <a:gd name="T17" fmla="*/ 12 h 29"/>
                  <a:gd name="T18" fmla="*/ 29 w 70"/>
                  <a:gd name="T19" fmla="*/ 12 h 29"/>
                  <a:gd name="T20" fmla="*/ 25 w 70"/>
                  <a:gd name="T21" fmla="*/ 12 h 29"/>
                  <a:gd name="T22" fmla="*/ 20 w 70"/>
                  <a:gd name="T23" fmla="*/ 14 h 29"/>
                  <a:gd name="T24" fmla="*/ 17 w 70"/>
                  <a:gd name="T25" fmla="*/ 12 h 29"/>
                  <a:gd name="T26" fmla="*/ 12 w 70"/>
                  <a:gd name="T27" fmla="*/ 12 h 29"/>
                  <a:gd name="T28" fmla="*/ 7 w 70"/>
                  <a:gd name="T29" fmla="*/ 12 h 29"/>
                  <a:gd name="T30" fmla="*/ 3 w 70"/>
                  <a:gd name="T31" fmla="*/ 12 h 29"/>
                  <a:gd name="T32" fmla="*/ 0 w 70"/>
                  <a:gd name="T33" fmla="*/ 10 h 29"/>
                  <a:gd name="T34" fmla="*/ 0 w 70"/>
                  <a:gd name="T35" fmla="*/ 3 h 29"/>
                  <a:gd name="T36" fmla="*/ 7 w 70"/>
                  <a:gd name="T37" fmla="*/ 0 h 29"/>
                  <a:gd name="T38" fmla="*/ 17 w 70"/>
                  <a:gd name="T39" fmla="*/ 0 h 29"/>
                  <a:gd name="T40" fmla="*/ 26 w 70"/>
                  <a:gd name="T41" fmla="*/ 0 h 29"/>
                  <a:gd name="T42" fmla="*/ 36 w 70"/>
                  <a:gd name="T43" fmla="*/ 3 h 29"/>
                  <a:gd name="T44" fmla="*/ 45 w 70"/>
                  <a:gd name="T45" fmla="*/ 5 h 29"/>
                  <a:gd name="T46" fmla="*/ 53 w 70"/>
                  <a:gd name="T47" fmla="*/ 8 h 29"/>
                  <a:gd name="T48" fmla="*/ 61 w 70"/>
                  <a:gd name="T49" fmla="*/ 14 h 29"/>
                  <a:gd name="T50" fmla="*/ 68 w 70"/>
                  <a:gd name="T51" fmla="*/ 17 h 29"/>
                  <a:gd name="T52" fmla="*/ 68 w 70"/>
                  <a:gd name="T53" fmla="*/ 19 h 29"/>
                  <a:gd name="T54" fmla="*/ 70 w 70"/>
                  <a:gd name="T55" fmla="*/ 20 h 29"/>
                  <a:gd name="T56" fmla="*/ 70 w 70"/>
                  <a:gd name="T57" fmla="*/ 22 h 29"/>
                  <a:gd name="T58" fmla="*/ 68 w 70"/>
                  <a:gd name="T59" fmla="*/ 24 h 29"/>
                  <a:gd name="T60" fmla="*/ 68 w 70"/>
                  <a:gd name="T61" fmla="*/ 24 h 29"/>
                  <a:gd name="T62" fmla="*/ 67 w 70"/>
                  <a:gd name="T63" fmla="*/ 25 h 29"/>
                  <a:gd name="T64" fmla="*/ 67 w 70"/>
                  <a:gd name="T65" fmla="*/ 27 h 29"/>
                  <a:gd name="T66" fmla="*/ 65 w 70"/>
                  <a:gd name="T67" fmla="*/ 29 h 29"/>
                  <a:gd name="T68" fmla="*/ 62 w 70"/>
                  <a:gd name="T69" fmla="*/ 29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"/>
                  <a:gd name="T106" fmla="*/ 0 h 29"/>
                  <a:gd name="T107" fmla="*/ 70 w 70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" h="29">
                    <a:moveTo>
                      <a:pt x="62" y="29"/>
                    </a:moveTo>
                    <a:lnTo>
                      <a:pt x="59" y="27"/>
                    </a:lnTo>
                    <a:lnTo>
                      <a:pt x="54" y="25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5" y="19"/>
                    </a:lnTo>
                    <a:lnTo>
                      <a:pt x="42" y="17"/>
                    </a:lnTo>
                    <a:lnTo>
                      <a:pt x="37" y="15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5" y="12"/>
                    </a:lnTo>
                    <a:lnTo>
                      <a:pt x="20" y="14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3"/>
                    </a:lnTo>
                    <a:lnTo>
                      <a:pt x="45" y="5"/>
                    </a:lnTo>
                    <a:lnTo>
                      <a:pt x="53" y="8"/>
                    </a:lnTo>
                    <a:lnTo>
                      <a:pt x="61" y="14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4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5" y="29"/>
                    </a:lnTo>
                    <a:lnTo>
                      <a:pt x="62" y="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7" name="Freeform 311"/>
              <p:cNvSpPr>
                <a:spLocks/>
              </p:cNvSpPr>
              <p:nvPr/>
            </p:nvSpPr>
            <p:spPr bwMode="auto">
              <a:xfrm>
                <a:off x="5377" y="1815"/>
                <a:ext cx="11" cy="17"/>
              </a:xfrm>
              <a:custGeom>
                <a:avLst/>
                <a:gdLst>
                  <a:gd name="T0" fmla="*/ 0 w 11"/>
                  <a:gd name="T1" fmla="*/ 17 h 17"/>
                  <a:gd name="T2" fmla="*/ 0 w 11"/>
                  <a:gd name="T3" fmla="*/ 15 h 17"/>
                  <a:gd name="T4" fmla="*/ 2 w 11"/>
                  <a:gd name="T5" fmla="*/ 12 h 17"/>
                  <a:gd name="T6" fmla="*/ 2 w 11"/>
                  <a:gd name="T7" fmla="*/ 10 h 17"/>
                  <a:gd name="T8" fmla="*/ 4 w 11"/>
                  <a:gd name="T9" fmla="*/ 9 h 17"/>
                  <a:gd name="T10" fmla="*/ 4 w 11"/>
                  <a:gd name="T11" fmla="*/ 7 h 17"/>
                  <a:gd name="T12" fmla="*/ 5 w 11"/>
                  <a:gd name="T13" fmla="*/ 7 h 17"/>
                  <a:gd name="T14" fmla="*/ 7 w 11"/>
                  <a:gd name="T15" fmla="*/ 5 h 17"/>
                  <a:gd name="T16" fmla="*/ 8 w 11"/>
                  <a:gd name="T17" fmla="*/ 2 h 17"/>
                  <a:gd name="T18" fmla="*/ 10 w 11"/>
                  <a:gd name="T19" fmla="*/ 0 h 17"/>
                  <a:gd name="T20" fmla="*/ 11 w 11"/>
                  <a:gd name="T21" fmla="*/ 2 h 17"/>
                  <a:gd name="T22" fmla="*/ 11 w 11"/>
                  <a:gd name="T23" fmla="*/ 4 h 17"/>
                  <a:gd name="T24" fmla="*/ 11 w 11"/>
                  <a:gd name="T25" fmla="*/ 5 h 17"/>
                  <a:gd name="T26" fmla="*/ 11 w 11"/>
                  <a:gd name="T27" fmla="*/ 7 h 17"/>
                  <a:gd name="T28" fmla="*/ 11 w 11"/>
                  <a:gd name="T29" fmla="*/ 9 h 17"/>
                  <a:gd name="T30" fmla="*/ 11 w 11"/>
                  <a:gd name="T31" fmla="*/ 10 h 17"/>
                  <a:gd name="T32" fmla="*/ 11 w 11"/>
                  <a:gd name="T33" fmla="*/ 12 h 17"/>
                  <a:gd name="T34" fmla="*/ 11 w 11"/>
                  <a:gd name="T35" fmla="*/ 14 h 17"/>
                  <a:gd name="T36" fmla="*/ 10 w 11"/>
                  <a:gd name="T37" fmla="*/ 14 h 17"/>
                  <a:gd name="T38" fmla="*/ 8 w 11"/>
                  <a:gd name="T39" fmla="*/ 14 h 17"/>
                  <a:gd name="T40" fmla="*/ 7 w 11"/>
                  <a:gd name="T41" fmla="*/ 14 h 17"/>
                  <a:gd name="T42" fmla="*/ 5 w 11"/>
                  <a:gd name="T43" fmla="*/ 14 h 17"/>
                  <a:gd name="T44" fmla="*/ 5 w 11"/>
                  <a:gd name="T45" fmla="*/ 14 h 17"/>
                  <a:gd name="T46" fmla="*/ 4 w 11"/>
                  <a:gd name="T47" fmla="*/ 14 h 17"/>
                  <a:gd name="T48" fmla="*/ 2 w 11"/>
                  <a:gd name="T49" fmla="*/ 15 h 17"/>
                  <a:gd name="T50" fmla="*/ 0 w 11"/>
                  <a:gd name="T51" fmla="*/ 1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7"/>
                  <a:gd name="T80" fmla="*/ 11 w 11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7">
                    <a:moveTo>
                      <a:pt x="0" y="17"/>
                    </a:moveTo>
                    <a:lnTo>
                      <a:pt x="0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8" name="Freeform 312"/>
              <p:cNvSpPr>
                <a:spLocks/>
              </p:cNvSpPr>
              <p:nvPr/>
            </p:nvSpPr>
            <p:spPr bwMode="auto">
              <a:xfrm>
                <a:off x="5377" y="1815"/>
                <a:ext cx="11" cy="17"/>
              </a:xfrm>
              <a:custGeom>
                <a:avLst/>
                <a:gdLst>
                  <a:gd name="T0" fmla="*/ 0 w 11"/>
                  <a:gd name="T1" fmla="*/ 17 h 17"/>
                  <a:gd name="T2" fmla="*/ 0 w 11"/>
                  <a:gd name="T3" fmla="*/ 15 h 17"/>
                  <a:gd name="T4" fmla="*/ 2 w 11"/>
                  <a:gd name="T5" fmla="*/ 12 h 17"/>
                  <a:gd name="T6" fmla="*/ 2 w 11"/>
                  <a:gd name="T7" fmla="*/ 10 h 17"/>
                  <a:gd name="T8" fmla="*/ 4 w 11"/>
                  <a:gd name="T9" fmla="*/ 9 h 17"/>
                  <a:gd name="T10" fmla="*/ 4 w 11"/>
                  <a:gd name="T11" fmla="*/ 7 h 17"/>
                  <a:gd name="T12" fmla="*/ 5 w 11"/>
                  <a:gd name="T13" fmla="*/ 7 h 17"/>
                  <a:gd name="T14" fmla="*/ 7 w 11"/>
                  <a:gd name="T15" fmla="*/ 5 h 17"/>
                  <a:gd name="T16" fmla="*/ 8 w 11"/>
                  <a:gd name="T17" fmla="*/ 2 h 17"/>
                  <a:gd name="T18" fmla="*/ 10 w 11"/>
                  <a:gd name="T19" fmla="*/ 0 h 17"/>
                  <a:gd name="T20" fmla="*/ 11 w 11"/>
                  <a:gd name="T21" fmla="*/ 2 h 17"/>
                  <a:gd name="T22" fmla="*/ 11 w 11"/>
                  <a:gd name="T23" fmla="*/ 4 h 17"/>
                  <a:gd name="T24" fmla="*/ 11 w 11"/>
                  <a:gd name="T25" fmla="*/ 5 h 17"/>
                  <a:gd name="T26" fmla="*/ 11 w 11"/>
                  <a:gd name="T27" fmla="*/ 7 h 17"/>
                  <a:gd name="T28" fmla="*/ 11 w 11"/>
                  <a:gd name="T29" fmla="*/ 9 h 17"/>
                  <a:gd name="T30" fmla="*/ 11 w 11"/>
                  <a:gd name="T31" fmla="*/ 10 h 17"/>
                  <a:gd name="T32" fmla="*/ 11 w 11"/>
                  <a:gd name="T33" fmla="*/ 12 h 17"/>
                  <a:gd name="T34" fmla="*/ 11 w 11"/>
                  <a:gd name="T35" fmla="*/ 14 h 17"/>
                  <a:gd name="T36" fmla="*/ 10 w 11"/>
                  <a:gd name="T37" fmla="*/ 14 h 17"/>
                  <a:gd name="T38" fmla="*/ 8 w 11"/>
                  <a:gd name="T39" fmla="*/ 14 h 17"/>
                  <a:gd name="T40" fmla="*/ 7 w 11"/>
                  <a:gd name="T41" fmla="*/ 14 h 17"/>
                  <a:gd name="T42" fmla="*/ 5 w 11"/>
                  <a:gd name="T43" fmla="*/ 14 h 17"/>
                  <a:gd name="T44" fmla="*/ 5 w 11"/>
                  <a:gd name="T45" fmla="*/ 14 h 17"/>
                  <a:gd name="T46" fmla="*/ 4 w 11"/>
                  <a:gd name="T47" fmla="*/ 14 h 17"/>
                  <a:gd name="T48" fmla="*/ 2 w 11"/>
                  <a:gd name="T49" fmla="*/ 15 h 17"/>
                  <a:gd name="T50" fmla="*/ 0 w 11"/>
                  <a:gd name="T51" fmla="*/ 1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7"/>
                  <a:gd name="T80" fmla="*/ 11 w 11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7">
                    <a:moveTo>
                      <a:pt x="0" y="17"/>
                    </a:moveTo>
                    <a:lnTo>
                      <a:pt x="0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9" name="Freeform 313"/>
              <p:cNvSpPr>
                <a:spLocks/>
              </p:cNvSpPr>
              <p:nvPr/>
            </p:nvSpPr>
            <p:spPr bwMode="auto">
              <a:xfrm>
                <a:off x="3568" y="1766"/>
                <a:ext cx="26" cy="63"/>
              </a:xfrm>
              <a:custGeom>
                <a:avLst/>
                <a:gdLst>
                  <a:gd name="T0" fmla="*/ 12 w 26"/>
                  <a:gd name="T1" fmla="*/ 63 h 63"/>
                  <a:gd name="T2" fmla="*/ 8 w 26"/>
                  <a:gd name="T3" fmla="*/ 59 h 63"/>
                  <a:gd name="T4" fmla="*/ 8 w 26"/>
                  <a:gd name="T5" fmla="*/ 59 h 63"/>
                  <a:gd name="T6" fmla="*/ 8 w 26"/>
                  <a:gd name="T7" fmla="*/ 58 h 63"/>
                  <a:gd name="T8" fmla="*/ 8 w 26"/>
                  <a:gd name="T9" fmla="*/ 58 h 63"/>
                  <a:gd name="T10" fmla="*/ 6 w 26"/>
                  <a:gd name="T11" fmla="*/ 56 h 63"/>
                  <a:gd name="T12" fmla="*/ 6 w 26"/>
                  <a:gd name="T13" fmla="*/ 54 h 63"/>
                  <a:gd name="T14" fmla="*/ 6 w 26"/>
                  <a:gd name="T15" fmla="*/ 53 h 63"/>
                  <a:gd name="T16" fmla="*/ 6 w 26"/>
                  <a:gd name="T17" fmla="*/ 51 h 63"/>
                  <a:gd name="T18" fmla="*/ 4 w 26"/>
                  <a:gd name="T19" fmla="*/ 49 h 63"/>
                  <a:gd name="T20" fmla="*/ 4 w 26"/>
                  <a:gd name="T21" fmla="*/ 44 h 63"/>
                  <a:gd name="T22" fmla="*/ 3 w 26"/>
                  <a:gd name="T23" fmla="*/ 37 h 63"/>
                  <a:gd name="T24" fmla="*/ 3 w 26"/>
                  <a:gd name="T25" fmla="*/ 32 h 63"/>
                  <a:gd name="T26" fmla="*/ 1 w 26"/>
                  <a:gd name="T27" fmla="*/ 27 h 63"/>
                  <a:gd name="T28" fmla="*/ 0 w 26"/>
                  <a:gd name="T29" fmla="*/ 22 h 63"/>
                  <a:gd name="T30" fmla="*/ 0 w 26"/>
                  <a:gd name="T31" fmla="*/ 15 h 63"/>
                  <a:gd name="T32" fmla="*/ 0 w 26"/>
                  <a:gd name="T33" fmla="*/ 9 h 63"/>
                  <a:gd name="T34" fmla="*/ 1 w 26"/>
                  <a:gd name="T35" fmla="*/ 3 h 63"/>
                  <a:gd name="T36" fmla="*/ 3 w 26"/>
                  <a:gd name="T37" fmla="*/ 0 h 63"/>
                  <a:gd name="T38" fmla="*/ 4 w 26"/>
                  <a:gd name="T39" fmla="*/ 0 h 63"/>
                  <a:gd name="T40" fmla="*/ 6 w 26"/>
                  <a:gd name="T41" fmla="*/ 0 h 63"/>
                  <a:gd name="T42" fmla="*/ 6 w 26"/>
                  <a:gd name="T43" fmla="*/ 2 h 63"/>
                  <a:gd name="T44" fmla="*/ 8 w 26"/>
                  <a:gd name="T45" fmla="*/ 2 h 63"/>
                  <a:gd name="T46" fmla="*/ 8 w 26"/>
                  <a:gd name="T47" fmla="*/ 3 h 63"/>
                  <a:gd name="T48" fmla="*/ 9 w 26"/>
                  <a:gd name="T49" fmla="*/ 3 h 63"/>
                  <a:gd name="T50" fmla="*/ 11 w 26"/>
                  <a:gd name="T51" fmla="*/ 5 h 63"/>
                  <a:gd name="T52" fmla="*/ 12 w 26"/>
                  <a:gd name="T53" fmla="*/ 5 h 63"/>
                  <a:gd name="T54" fmla="*/ 14 w 26"/>
                  <a:gd name="T55" fmla="*/ 7 h 63"/>
                  <a:gd name="T56" fmla="*/ 14 w 26"/>
                  <a:gd name="T57" fmla="*/ 7 h 63"/>
                  <a:gd name="T58" fmla="*/ 15 w 26"/>
                  <a:gd name="T59" fmla="*/ 9 h 63"/>
                  <a:gd name="T60" fmla="*/ 17 w 26"/>
                  <a:gd name="T61" fmla="*/ 9 h 63"/>
                  <a:gd name="T62" fmla="*/ 19 w 26"/>
                  <a:gd name="T63" fmla="*/ 9 h 63"/>
                  <a:gd name="T64" fmla="*/ 20 w 26"/>
                  <a:gd name="T65" fmla="*/ 10 h 63"/>
                  <a:gd name="T66" fmla="*/ 22 w 26"/>
                  <a:gd name="T67" fmla="*/ 10 h 63"/>
                  <a:gd name="T68" fmla="*/ 23 w 26"/>
                  <a:gd name="T69" fmla="*/ 10 h 63"/>
                  <a:gd name="T70" fmla="*/ 25 w 26"/>
                  <a:gd name="T71" fmla="*/ 17 h 63"/>
                  <a:gd name="T72" fmla="*/ 26 w 26"/>
                  <a:gd name="T73" fmla="*/ 24 h 63"/>
                  <a:gd name="T74" fmla="*/ 26 w 26"/>
                  <a:gd name="T75" fmla="*/ 29 h 63"/>
                  <a:gd name="T76" fmla="*/ 26 w 26"/>
                  <a:gd name="T77" fmla="*/ 36 h 63"/>
                  <a:gd name="T78" fmla="*/ 25 w 26"/>
                  <a:gd name="T79" fmla="*/ 42 h 63"/>
                  <a:gd name="T80" fmla="*/ 23 w 26"/>
                  <a:gd name="T81" fmla="*/ 49 h 63"/>
                  <a:gd name="T82" fmla="*/ 20 w 26"/>
                  <a:gd name="T83" fmla="*/ 54 h 63"/>
                  <a:gd name="T84" fmla="*/ 17 w 26"/>
                  <a:gd name="T85" fmla="*/ 59 h 63"/>
                  <a:gd name="T86" fmla="*/ 12 w 26"/>
                  <a:gd name="T87" fmla="*/ 63 h 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63"/>
                  <a:gd name="T134" fmla="*/ 26 w 26"/>
                  <a:gd name="T135" fmla="*/ 63 h 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63">
                    <a:moveTo>
                      <a:pt x="12" y="63"/>
                    </a:moveTo>
                    <a:lnTo>
                      <a:pt x="8" y="59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4" y="49"/>
                    </a:lnTo>
                    <a:lnTo>
                      <a:pt x="4" y="44"/>
                    </a:lnTo>
                    <a:lnTo>
                      <a:pt x="3" y="37"/>
                    </a:lnTo>
                    <a:lnTo>
                      <a:pt x="3" y="32"/>
                    </a:lnTo>
                    <a:lnTo>
                      <a:pt x="1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5" y="17"/>
                    </a:lnTo>
                    <a:lnTo>
                      <a:pt x="26" y="24"/>
                    </a:lnTo>
                    <a:lnTo>
                      <a:pt x="26" y="29"/>
                    </a:lnTo>
                    <a:lnTo>
                      <a:pt x="26" y="36"/>
                    </a:lnTo>
                    <a:lnTo>
                      <a:pt x="25" y="42"/>
                    </a:lnTo>
                    <a:lnTo>
                      <a:pt x="23" y="49"/>
                    </a:lnTo>
                    <a:lnTo>
                      <a:pt x="20" y="54"/>
                    </a:lnTo>
                    <a:lnTo>
                      <a:pt x="17" y="59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0" name="Freeform 314"/>
              <p:cNvSpPr>
                <a:spLocks/>
              </p:cNvSpPr>
              <p:nvPr/>
            </p:nvSpPr>
            <p:spPr bwMode="auto">
              <a:xfrm>
                <a:off x="3568" y="1766"/>
                <a:ext cx="26" cy="63"/>
              </a:xfrm>
              <a:custGeom>
                <a:avLst/>
                <a:gdLst>
                  <a:gd name="T0" fmla="*/ 12 w 26"/>
                  <a:gd name="T1" fmla="*/ 63 h 63"/>
                  <a:gd name="T2" fmla="*/ 8 w 26"/>
                  <a:gd name="T3" fmla="*/ 59 h 63"/>
                  <a:gd name="T4" fmla="*/ 8 w 26"/>
                  <a:gd name="T5" fmla="*/ 59 h 63"/>
                  <a:gd name="T6" fmla="*/ 8 w 26"/>
                  <a:gd name="T7" fmla="*/ 58 h 63"/>
                  <a:gd name="T8" fmla="*/ 8 w 26"/>
                  <a:gd name="T9" fmla="*/ 58 h 63"/>
                  <a:gd name="T10" fmla="*/ 6 w 26"/>
                  <a:gd name="T11" fmla="*/ 56 h 63"/>
                  <a:gd name="T12" fmla="*/ 6 w 26"/>
                  <a:gd name="T13" fmla="*/ 54 h 63"/>
                  <a:gd name="T14" fmla="*/ 6 w 26"/>
                  <a:gd name="T15" fmla="*/ 53 h 63"/>
                  <a:gd name="T16" fmla="*/ 6 w 26"/>
                  <a:gd name="T17" fmla="*/ 51 h 63"/>
                  <a:gd name="T18" fmla="*/ 4 w 26"/>
                  <a:gd name="T19" fmla="*/ 49 h 63"/>
                  <a:gd name="T20" fmla="*/ 4 w 26"/>
                  <a:gd name="T21" fmla="*/ 44 h 63"/>
                  <a:gd name="T22" fmla="*/ 3 w 26"/>
                  <a:gd name="T23" fmla="*/ 37 h 63"/>
                  <a:gd name="T24" fmla="*/ 3 w 26"/>
                  <a:gd name="T25" fmla="*/ 32 h 63"/>
                  <a:gd name="T26" fmla="*/ 1 w 26"/>
                  <a:gd name="T27" fmla="*/ 27 h 63"/>
                  <a:gd name="T28" fmla="*/ 0 w 26"/>
                  <a:gd name="T29" fmla="*/ 22 h 63"/>
                  <a:gd name="T30" fmla="*/ 0 w 26"/>
                  <a:gd name="T31" fmla="*/ 15 h 63"/>
                  <a:gd name="T32" fmla="*/ 0 w 26"/>
                  <a:gd name="T33" fmla="*/ 9 h 63"/>
                  <a:gd name="T34" fmla="*/ 1 w 26"/>
                  <a:gd name="T35" fmla="*/ 3 h 63"/>
                  <a:gd name="T36" fmla="*/ 3 w 26"/>
                  <a:gd name="T37" fmla="*/ 0 h 63"/>
                  <a:gd name="T38" fmla="*/ 4 w 26"/>
                  <a:gd name="T39" fmla="*/ 0 h 63"/>
                  <a:gd name="T40" fmla="*/ 6 w 26"/>
                  <a:gd name="T41" fmla="*/ 0 h 63"/>
                  <a:gd name="T42" fmla="*/ 6 w 26"/>
                  <a:gd name="T43" fmla="*/ 2 h 63"/>
                  <a:gd name="T44" fmla="*/ 8 w 26"/>
                  <a:gd name="T45" fmla="*/ 2 h 63"/>
                  <a:gd name="T46" fmla="*/ 8 w 26"/>
                  <a:gd name="T47" fmla="*/ 3 h 63"/>
                  <a:gd name="T48" fmla="*/ 9 w 26"/>
                  <a:gd name="T49" fmla="*/ 3 h 63"/>
                  <a:gd name="T50" fmla="*/ 11 w 26"/>
                  <a:gd name="T51" fmla="*/ 5 h 63"/>
                  <a:gd name="T52" fmla="*/ 12 w 26"/>
                  <a:gd name="T53" fmla="*/ 5 h 63"/>
                  <a:gd name="T54" fmla="*/ 14 w 26"/>
                  <a:gd name="T55" fmla="*/ 7 h 63"/>
                  <a:gd name="T56" fmla="*/ 14 w 26"/>
                  <a:gd name="T57" fmla="*/ 7 h 63"/>
                  <a:gd name="T58" fmla="*/ 15 w 26"/>
                  <a:gd name="T59" fmla="*/ 9 h 63"/>
                  <a:gd name="T60" fmla="*/ 17 w 26"/>
                  <a:gd name="T61" fmla="*/ 9 h 63"/>
                  <a:gd name="T62" fmla="*/ 19 w 26"/>
                  <a:gd name="T63" fmla="*/ 9 h 63"/>
                  <a:gd name="T64" fmla="*/ 20 w 26"/>
                  <a:gd name="T65" fmla="*/ 10 h 63"/>
                  <a:gd name="T66" fmla="*/ 22 w 26"/>
                  <a:gd name="T67" fmla="*/ 10 h 63"/>
                  <a:gd name="T68" fmla="*/ 23 w 26"/>
                  <a:gd name="T69" fmla="*/ 10 h 63"/>
                  <a:gd name="T70" fmla="*/ 25 w 26"/>
                  <a:gd name="T71" fmla="*/ 17 h 63"/>
                  <a:gd name="T72" fmla="*/ 26 w 26"/>
                  <a:gd name="T73" fmla="*/ 24 h 63"/>
                  <a:gd name="T74" fmla="*/ 26 w 26"/>
                  <a:gd name="T75" fmla="*/ 29 h 63"/>
                  <a:gd name="T76" fmla="*/ 26 w 26"/>
                  <a:gd name="T77" fmla="*/ 36 h 63"/>
                  <a:gd name="T78" fmla="*/ 25 w 26"/>
                  <a:gd name="T79" fmla="*/ 42 h 63"/>
                  <a:gd name="T80" fmla="*/ 23 w 26"/>
                  <a:gd name="T81" fmla="*/ 49 h 63"/>
                  <a:gd name="T82" fmla="*/ 20 w 26"/>
                  <a:gd name="T83" fmla="*/ 54 h 63"/>
                  <a:gd name="T84" fmla="*/ 17 w 26"/>
                  <a:gd name="T85" fmla="*/ 59 h 63"/>
                  <a:gd name="T86" fmla="*/ 12 w 26"/>
                  <a:gd name="T87" fmla="*/ 63 h 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63"/>
                  <a:gd name="T134" fmla="*/ 26 w 26"/>
                  <a:gd name="T135" fmla="*/ 63 h 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63">
                    <a:moveTo>
                      <a:pt x="12" y="63"/>
                    </a:moveTo>
                    <a:lnTo>
                      <a:pt x="8" y="59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4" y="49"/>
                    </a:lnTo>
                    <a:lnTo>
                      <a:pt x="4" y="44"/>
                    </a:lnTo>
                    <a:lnTo>
                      <a:pt x="3" y="37"/>
                    </a:lnTo>
                    <a:lnTo>
                      <a:pt x="3" y="32"/>
                    </a:lnTo>
                    <a:lnTo>
                      <a:pt x="1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5" y="17"/>
                    </a:lnTo>
                    <a:lnTo>
                      <a:pt x="26" y="24"/>
                    </a:lnTo>
                    <a:lnTo>
                      <a:pt x="26" y="29"/>
                    </a:lnTo>
                    <a:lnTo>
                      <a:pt x="26" y="36"/>
                    </a:lnTo>
                    <a:lnTo>
                      <a:pt x="25" y="42"/>
                    </a:lnTo>
                    <a:lnTo>
                      <a:pt x="23" y="49"/>
                    </a:lnTo>
                    <a:lnTo>
                      <a:pt x="20" y="54"/>
                    </a:lnTo>
                    <a:lnTo>
                      <a:pt x="17" y="59"/>
                    </a:lnTo>
                    <a:lnTo>
                      <a:pt x="12" y="6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1" name="Freeform 315"/>
              <p:cNvSpPr>
                <a:spLocks/>
              </p:cNvSpPr>
              <p:nvPr/>
            </p:nvSpPr>
            <p:spPr bwMode="auto">
              <a:xfrm>
                <a:off x="3827" y="1824"/>
                <a:ext cx="13" cy="3"/>
              </a:xfrm>
              <a:custGeom>
                <a:avLst/>
                <a:gdLst>
                  <a:gd name="T0" fmla="*/ 11 w 13"/>
                  <a:gd name="T1" fmla="*/ 3 h 3"/>
                  <a:gd name="T2" fmla="*/ 10 w 13"/>
                  <a:gd name="T3" fmla="*/ 3 h 3"/>
                  <a:gd name="T4" fmla="*/ 8 w 13"/>
                  <a:gd name="T5" fmla="*/ 3 h 3"/>
                  <a:gd name="T6" fmla="*/ 8 w 13"/>
                  <a:gd name="T7" fmla="*/ 3 h 3"/>
                  <a:gd name="T8" fmla="*/ 7 w 13"/>
                  <a:gd name="T9" fmla="*/ 3 h 3"/>
                  <a:gd name="T10" fmla="*/ 5 w 13"/>
                  <a:gd name="T11" fmla="*/ 3 h 3"/>
                  <a:gd name="T12" fmla="*/ 4 w 13"/>
                  <a:gd name="T13" fmla="*/ 1 h 3"/>
                  <a:gd name="T14" fmla="*/ 2 w 13"/>
                  <a:gd name="T15" fmla="*/ 1 h 3"/>
                  <a:gd name="T16" fmla="*/ 0 w 13"/>
                  <a:gd name="T17" fmla="*/ 1 h 3"/>
                  <a:gd name="T18" fmla="*/ 0 w 13"/>
                  <a:gd name="T19" fmla="*/ 0 h 3"/>
                  <a:gd name="T20" fmla="*/ 2 w 13"/>
                  <a:gd name="T21" fmla="*/ 0 h 3"/>
                  <a:gd name="T22" fmla="*/ 4 w 13"/>
                  <a:gd name="T23" fmla="*/ 0 h 3"/>
                  <a:gd name="T24" fmla="*/ 5 w 13"/>
                  <a:gd name="T25" fmla="*/ 0 h 3"/>
                  <a:gd name="T26" fmla="*/ 8 w 13"/>
                  <a:gd name="T27" fmla="*/ 0 h 3"/>
                  <a:gd name="T28" fmla="*/ 10 w 13"/>
                  <a:gd name="T29" fmla="*/ 1 h 3"/>
                  <a:gd name="T30" fmla="*/ 11 w 13"/>
                  <a:gd name="T31" fmla="*/ 1 h 3"/>
                  <a:gd name="T32" fmla="*/ 13 w 13"/>
                  <a:gd name="T33" fmla="*/ 1 h 3"/>
                  <a:gd name="T34" fmla="*/ 11 w 13"/>
                  <a:gd name="T35" fmla="*/ 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3"/>
                  <a:gd name="T56" fmla="*/ 13 w 13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3">
                    <a:moveTo>
                      <a:pt x="11" y="3"/>
                    </a:move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" name="Freeform 316"/>
              <p:cNvSpPr>
                <a:spLocks/>
              </p:cNvSpPr>
              <p:nvPr/>
            </p:nvSpPr>
            <p:spPr bwMode="auto">
              <a:xfrm>
                <a:off x="3827" y="1824"/>
                <a:ext cx="13" cy="3"/>
              </a:xfrm>
              <a:custGeom>
                <a:avLst/>
                <a:gdLst>
                  <a:gd name="T0" fmla="*/ 11 w 13"/>
                  <a:gd name="T1" fmla="*/ 3 h 3"/>
                  <a:gd name="T2" fmla="*/ 10 w 13"/>
                  <a:gd name="T3" fmla="*/ 3 h 3"/>
                  <a:gd name="T4" fmla="*/ 8 w 13"/>
                  <a:gd name="T5" fmla="*/ 3 h 3"/>
                  <a:gd name="T6" fmla="*/ 8 w 13"/>
                  <a:gd name="T7" fmla="*/ 3 h 3"/>
                  <a:gd name="T8" fmla="*/ 7 w 13"/>
                  <a:gd name="T9" fmla="*/ 3 h 3"/>
                  <a:gd name="T10" fmla="*/ 5 w 13"/>
                  <a:gd name="T11" fmla="*/ 3 h 3"/>
                  <a:gd name="T12" fmla="*/ 4 w 13"/>
                  <a:gd name="T13" fmla="*/ 1 h 3"/>
                  <a:gd name="T14" fmla="*/ 2 w 13"/>
                  <a:gd name="T15" fmla="*/ 1 h 3"/>
                  <a:gd name="T16" fmla="*/ 0 w 13"/>
                  <a:gd name="T17" fmla="*/ 1 h 3"/>
                  <a:gd name="T18" fmla="*/ 0 w 13"/>
                  <a:gd name="T19" fmla="*/ 0 h 3"/>
                  <a:gd name="T20" fmla="*/ 2 w 13"/>
                  <a:gd name="T21" fmla="*/ 0 h 3"/>
                  <a:gd name="T22" fmla="*/ 4 w 13"/>
                  <a:gd name="T23" fmla="*/ 0 h 3"/>
                  <a:gd name="T24" fmla="*/ 5 w 13"/>
                  <a:gd name="T25" fmla="*/ 0 h 3"/>
                  <a:gd name="T26" fmla="*/ 8 w 13"/>
                  <a:gd name="T27" fmla="*/ 0 h 3"/>
                  <a:gd name="T28" fmla="*/ 10 w 13"/>
                  <a:gd name="T29" fmla="*/ 1 h 3"/>
                  <a:gd name="T30" fmla="*/ 11 w 13"/>
                  <a:gd name="T31" fmla="*/ 1 h 3"/>
                  <a:gd name="T32" fmla="*/ 13 w 13"/>
                  <a:gd name="T33" fmla="*/ 1 h 3"/>
                  <a:gd name="T34" fmla="*/ 11 w 13"/>
                  <a:gd name="T35" fmla="*/ 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3"/>
                  <a:gd name="T56" fmla="*/ 13 w 13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3">
                    <a:moveTo>
                      <a:pt x="11" y="3"/>
                    </a:move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1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3" name="Freeform 317"/>
              <p:cNvSpPr>
                <a:spLocks/>
              </p:cNvSpPr>
              <p:nvPr/>
            </p:nvSpPr>
            <p:spPr bwMode="auto">
              <a:xfrm>
                <a:off x="4437" y="1798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2 w 4"/>
                  <a:gd name="T3" fmla="*/ 12 h 14"/>
                  <a:gd name="T4" fmla="*/ 2 w 4"/>
                  <a:gd name="T5" fmla="*/ 10 h 14"/>
                  <a:gd name="T6" fmla="*/ 2 w 4"/>
                  <a:gd name="T7" fmla="*/ 10 h 14"/>
                  <a:gd name="T8" fmla="*/ 2 w 4"/>
                  <a:gd name="T9" fmla="*/ 9 h 14"/>
                  <a:gd name="T10" fmla="*/ 0 w 4"/>
                  <a:gd name="T11" fmla="*/ 7 h 14"/>
                  <a:gd name="T12" fmla="*/ 0 w 4"/>
                  <a:gd name="T13" fmla="*/ 5 h 14"/>
                  <a:gd name="T14" fmla="*/ 0 w 4"/>
                  <a:gd name="T15" fmla="*/ 4 h 14"/>
                  <a:gd name="T16" fmla="*/ 0 w 4"/>
                  <a:gd name="T17" fmla="*/ 2 h 14"/>
                  <a:gd name="T18" fmla="*/ 2 w 4"/>
                  <a:gd name="T19" fmla="*/ 0 h 14"/>
                  <a:gd name="T20" fmla="*/ 2 w 4"/>
                  <a:gd name="T21" fmla="*/ 2 h 14"/>
                  <a:gd name="T22" fmla="*/ 4 w 4"/>
                  <a:gd name="T23" fmla="*/ 2 h 14"/>
                  <a:gd name="T24" fmla="*/ 4 w 4"/>
                  <a:gd name="T25" fmla="*/ 4 h 14"/>
                  <a:gd name="T26" fmla="*/ 4 w 4"/>
                  <a:gd name="T27" fmla="*/ 5 h 14"/>
                  <a:gd name="T28" fmla="*/ 4 w 4"/>
                  <a:gd name="T29" fmla="*/ 5 h 14"/>
                  <a:gd name="T30" fmla="*/ 4 w 4"/>
                  <a:gd name="T31" fmla="*/ 7 h 14"/>
                  <a:gd name="T32" fmla="*/ 4 w 4"/>
                  <a:gd name="T33" fmla="*/ 9 h 14"/>
                  <a:gd name="T34" fmla="*/ 4 w 4"/>
                  <a:gd name="T35" fmla="*/ 10 h 14"/>
                  <a:gd name="T36" fmla="*/ 4 w 4"/>
                  <a:gd name="T37" fmla="*/ 1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14"/>
                  <a:gd name="T59" fmla="*/ 4 w 4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14">
                    <a:moveTo>
                      <a:pt x="4" y="14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4" name="Freeform 318"/>
              <p:cNvSpPr>
                <a:spLocks/>
              </p:cNvSpPr>
              <p:nvPr/>
            </p:nvSpPr>
            <p:spPr bwMode="auto">
              <a:xfrm>
                <a:off x="4437" y="1798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2 w 4"/>
                  <a:gd name="T3" fmla="*/ 12 h 14"/>
                  <a:gd name="T4" fmla="*/ 2 w 4"/>
                  <a:gd name="T5" fmla="*/ 10 h 14"/>
                  <a:gd name="T6" fmla="*/ 2 w 4"/>
                  <a:gd name="T7" fmla="*/ 10 h 14"/>
                  <a:gd name="T8" fmla="*/ 2 w 4"/>
                  <a:gd name="T9" fmla="*/ 9 h 14"/>
                  <a:gd name="T10" fmla="*/ 0 w 4"/>
                  <a:gd name="T11" fmla="*/ 7 h 14"/>
                  <a:gd name="T12" fmla="*/ 0 w 4"/>
                  <a:gd name="T13" fmla="*/ 5 h 14"/>
                  <a:gd name="T14" fmla="*/ 0 w 4"/>
                  <a:gd name="T15" fmla="*/ 4 h 14"/>
                  <a:gd name="T16" fmla="*/ 0 w 4"/>
                  <a:gd name="T17" fmla="*/ 2 h 14"/>
                  <a:gd name="T18" fmla="*/ 2 w 4"/>
                  <a:gd name="T19" fmla="*/ 0 h 14"/>
                  <a:gd name="T20" fmla="*/ 2 w 4"/>
                  <a:gd name="T21" fmla="*/ 2 h 14"/>
                  <a:gd name="T22" fmla="*/ 4 w 4"/>
                  <a:gd name="T23" fmla="*/ 2 h 14"/>
                  <a:gd name="T24" fmla="*/ 4 w 4"/>
                  <a:gd name="T25" fmla="*/ 4 h 14"/>
                  <a:gd name="T26" fmla="*/ 4 w 4"/>
                  <a:gd name="T27" fmla="*/ 5 h 14"/>
                  <a:gd name="T28" fmla="*/ 4 w 4"/>
                  <a:gd name="T29" fmla="*/ 5 h 14"/>
                  <a:gd name="T30" fmla="*/ 4 w 4"/>
                  <a:gd name="T31" fmla="*/ 7 h 14"/>
                  <a:gd name="T32" fmla="*/ 4 w 4"/>
                  <a:gd name="T33" fmla="*/ 9 h 14"/>
                  <a:gd name="T34" fmla="*/ 4 w 4"/>
                  <a:gd name="T35" fmla="*/ 10 h 14"/>
                  <a:gd name="T36" fmla="*/ 4 w 4"/>
                  <a:gd name="T37" fmla="*/ 1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14"/>
                  <a:gd name="T59" fmla="*/ 4 w 4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14">
                    <a:moveTo>
                      <a:pt x="4" y="14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5" name="Freeform 319"/>
              <p:cNvSpPr>
                <a:spLocks/>
              </p:cNvSpPr>
              <p:nvPr/>
            </p:nvSpPr>
            <p:spPr bwMode="auto">
              <a:xfrm>
                <a:off x="3831" y="1800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7 w 9"/>
                  <a:gd name="T5" fmla="*/ 5 h 5"/>
                  <a:gd name="T6" fmla="*/ 6 w 9"/>
                  <a:gd name="T7" fmla="*/ 3 h 5"/>
                  <a:gd name="T8" fmla="*/ 4 w 9"/>
                  <a:gd name="T9" fmla="*/ 3 h 5"/>
                  <a:gd name="T10" fmla="*/ 3 w 9"/>
                  <a:gd name="T11" fmla="*/ 3 h 5"/>
                  <a:gd name="T12" fmla="*/ 3 w 9"/>
                  <a:gd name="T13" fmla="*/ 2 h 5"/>
                  <a:gd name="T14" fmla="*/ 1 w 9"/>
                  <a:gd name="T15" fmla="*/ 2 h 5"/>
                  <a:gd name="T16" fmla="*/ 0 w 9"/>
                  <a:gd name="T17" fmla="*/ 0 h 5"/>
                  <a:gd name="T18" fmla="*/ 1 w 9"/>
                  <a:gd name="T19" fmla="*/ 0 h 5"/>
                  <a:gd name="T20" fmla="*/ 3 w 9"/>
                  <a:gd name="T21" fmla="*/ 0 h 5"/>
                  <a:gd name="T22" fmla="*/ 3 w 9"/>
                  <a:gd name="T23" fmla="*/ 0 h 5"/>
                  <a:gd name="T24" fmla="*/ 4 w 9"/>
                  <a:gd name="T25" fmla="*/ 2 h 5"/>
                  <a:gd name="T26" fmla="*/ 6 w 9"/>
                  <a:gd name="T27" fmla="*/ 2 h 5"/>
                  <a:gd name="T28" fmla="*/ 7 w 9"/>
                  <a:gd name="T29" fmla="*/ 2 h 5"/>
                  <a:gd name="T30" fmla="*/ 7 w 9"/>
                  <a:gd name="T31" fmla="*/ 3 h 5"/>
                  <a:gd name="T32" fmla="*/ 9 w 9"/>
                  <a:gd name="T33" fmla="*/ 3 h 5"/>
                  <a:gd name="T34" fmla="*/ 9 w 9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5"/>
                  <a:gd name="T56" fmla="*/ 9 w 9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6" name="Freeform 320"/>
              <p:cNvSpPr>
                <a:spLocks/>
              </p:cNvSpPr>
              <p:nvPr/>
            </p:nvSpPr>
            <p:spPr bwMode="auto">
              <a:xfrm>
                <a:off x="3831" y="1800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7 w 9"/>
                  <a:gd name="T5" fmla="*/ 5 h 5"/>
                  <a:gd name="T6" fmla="*/ 6 w 9"/>
                  <a:gd name="T7" fmla="*/ 3 h 5"/>
                  <a:gd name="T8" fmla="*/ 4 w 9"/>
                  <a:gd name="T9" fmla="*/ 3 h 5"/>
                  <a:gd name="T10" fmla="*/ 3 w 9"/>
                  <a:gd name="T11" fmla="*/ 3 h 5"/>
                  <a:gd name="T12" fmla="*/ 3 w 9"/>
                  <a:gd name="T13" fmla="*/ 2 h 5"/>
                  <a:gd name="T14" fmla="*/ 1 w 9"/>
                  <a:gd name="T15" fmla="*/ 2 h 5"/>
                  <a:gd name="T16" fmla="*/ 0 w 9"/>
                  <a:gd name="T17" fmla="*/ 0 h 5"/>
                  <a:gd name="T18" fmla="*/ 1 w 9"/>
                  <a:gd name="T19" fmla="*/ 0 h 5"/>
                  <a:gd name="T20" fmla="*/ 3 w 9"/>
                  <a:gd name="T21" fmla="*/ 0 h 5"/>
                  <a:gd name="T22" fmla="*/ 3 w 9"/>
                  <a:gd name="T23" fmla="*/ 0 h 5"/>
                  <a:gd name="T24" fmla="*/ 4 w 9"/>
                  <a:gd name="T25" fmla="*/ 2 h 5"/>
                  <a:gd name="T26" fmla="*/ 6 w 9"/>
                  <a:gd name="T27" fmla="*/ 2 h 5"/>
                  <a:gd name="T28" fmla="*/ 7 w 9"/>
                  <a:gd name="T29" fmla="*/ 2 h 5"/>
                  <a:gd name="T30" fmla="*/ 7 w 9"/>
                  <a:gd name="T31" fmla="*/ 3 h 5"/>
                  <a:gd name="T32" fmla="*/ 9 w 9"/>
                  <a:gd name="T33" fmla="*/ 3 h 5"/>
                  <a:gd name="T34" fmla="*/ 9 w 9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5"/>
                  <a:gd name="T56" fmla="*/ 9 w 9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7" name="Freeform 321"/>
              <p:cNvSpPr>
                <a:spLocks/>
              </p:cNvSpPr>
              <p:nvPr/>
            </p:nvSpPr>
            <p:spPr bwMode="auto">
              <a:xfrm>
                <a:off x="5201" y="1580"/>
                <a:ext cx="137" cy="223"/>
              </a:xfrm>
              <a:custGeom>
                <a:avLst/>
                <a:gdLst>
                  <a:gd name="T0" fmla="*/ 94 w 137"/>
                  <a:gd name="T1" fmla="*/ 220 h 223"/>
                  <a:gd name="T2" fmla="*/ 70 w 137"/>
                  <a:gd name="T3" fmla="*/ 217 h 223"/>
                  <a:gd name="T4" fmla="*/ 61 w 137"/>
                  <a:gd name="T5" fmla="*/ 211 h 223"/>
                  <a:gd name="T6" fmla="*/ 56 w 137"/>
                  <a:gd name="T7" fmla="*/ 208 h 223"/>
                  <a:gd name="T8" fmla="*/ 42 w 137"/>
                  <a:gd name="T9" fmla="*/ 208 h 223"/>
                  <a:gd name="T10" fmla="*/ 28 w 137"/>
                  <a:gd name="T11" fmla="*/ 211 h 223"/>
                  <a:gd name="T12" fmla="*/ 15 w 137"/>
                  <a:gd name="T13" fmla="*/ 211 h 223"/>
                  <a:gd name="T14" fmla="*/ 6 w 137"/>
                  <a:gd name="T15" fmla="*/ 203 h 223"/>
                  <a:gd name="T16" fmla="*/ 0 w 137"/>
                  <a:gd name="T17" fmla="*/ 191 h 223"/>
                  <a:gd name="T18" fmla="*/ 8 w 137"/>
                  <a:gd name="T19" fmla="*/ 181 h 223"/>
                  <a:gd name="T20" fmla="*/ 14 w 137"/>
                  <a:gd name="T21" fmla="*/ 171 h 223"/>
                  <a:gd name="T22" fmla="*/ 17 w 137"/>
                  <a:gd name="T23" fmla="*/ 172 h 223"/>
                  <a:gd name="T24" fmla="*/ 20 w 137"/>
                  <a:gd name="T25" fmla="*/ 176 h 223"/>
                  <a:gd name="T26" fmla="*/ 54 w 137"/>
                  <a:gd name="T27" fmla="*/ 120 h 223"/>
                  <a:gd name="T28" fmla="*/ 90 w 137"/>
                  <a:gd name="T29" fmla="*/ 66 h 223"/>
                  <a:gd name="T30" fmla="*/ 95 w 137"/>
                  <a:gd name="T31" fmla="*/ 67 h 223"/>
                  <a:gd name="T32" fmla="*/ 94 w 137"/>
                  <a:gd name="T33" fmla="*/ 64 h 223"/>
                  <a:gd name="T34" fmla="*/ 98 w 137"/>
                  <a:gd name="T35" fmla="*/ 56 h 223"/>
                  <a:gd name="T36" fmla="*/ 103 w 137"/>
                  <a:gd name="T37" fmla="*/ 59 h 223"/>
                  <a:gd name="T38" fmla="*/ 109 w 137"/>
                  <a:gd name="T39" fmla="*/ 62 h 223"/>
                  <a:gd name="T40" fmla="*/ 105 w 137"/>
                  <a:gd name="T41" fmla="*/ 56 h 223"/>
                  <a:gd name="T42" fmla="*/ 101 w 137"/>
                  <a:gd name="T43" fmla="*/ 47 h 223"/>
                  <a:gd name="T44" fmla="*/ 114 w 137"/>
                  <a:gd name="T45" fmla="*/ 23 h 223"/>
                  <a:gd name="T46" fmla="*/ 130 w 137"/>
                  <a:gd name="T47" fmla="*/ 0 h 223"/>
                  <a:gd name="T48" fmla="*/ 137 w 137"/>
                  <a:gd name="T49" fmla="*/ 23 h 223"/>
                  <a:gd name="T50" fmla="*/ 137 w 137"/>
                  <a:gd name="T51" fmla="*/ 57 h 223"/>
                  <a:gd name="T52" fmla="*/ 136 w 137"/>
                  <a:gd name="T53" fmla="*/ 73 h 223"/>
                  <a:gd name="T54" fmla="*/ 130 w 137"/>
                  <a:gd name="T55" fmla="*/ 78 h 223"/>
                  <a:gd name="T56" fmla="*/ 125 w 137"/>
                  <a:gd name="T57" fmla="*/ 78 h 223"/>
                  <a:gd name="T58" fmla="*/ 120 w 137"/>
                  <a:gd name="T59" fmla="*/ 78 h 223"/>
                  <a:gd name="T60" fmla="*/ 115 w 137"/>
                  <a:gd name="T61" fmla="*/ 96 h 223"/>
                  <a:gd name="T62" fmla="*/ 108 w 137"/>
                  <a:gd name="T63" fmla="*/ 128 h 223"/>
                  <a:gd name="T64" fmla="*/ 101 w 137"/>
                  <a:gd name="T65" fmla="*/ 142 h 223"/>
                  <a:gd name="T66" fmla="*/ 92 w 137"/>
                  <a:gd name="T67" fmla="*/ 139 h 223"/>
                  <a:gd name="T68" fmla="*/ 81 w 137"/>
                  <a:gd name="T69" fmla="*/ 137 h 223"/>
                  <a:gd name="T70" fmla="*/ 81 w 137"/>
                  <a:gd name="T71" fmla="*/ 149 h 223"/>
                  <a:gd name="T72" fmla="*/ 86 w 137"/>
                  <a:gd name="T73" fmla="*/ 161 h 223"/>
                  <a:gd name="T74" fmla="*/ 81 w 137"/>
                  <a:gd name="T75" fmla="*/ 164 h 223"/>
                  <a:gd name="T76" fmla="*/ 73 w 137"/>
                  <a:gd name="T77" fmla="*/ 161 h 223"/>
                  <a:gd name="T78" fmla="*/ 61 w 137"/>
                  <a:gd name="T79" fmla="*/ 162 h 223"/>
                  <a:gd name="T80" fmla="*/ 47 w 137"/>
                  <a:gd name="T81" fmla="*/ 171 h 223"/>
                  <a:gd name="T82" fmla="*/ 45 w 137"/>
                  <a:gd name="T83" fmla="*/ 181 h 223"/>
                  <a:gd name="T84" fmla="*/ 48 w 137"/>
                  <a:gd name="T85" fmla="*/ 184 h 223"/>
                  <a:gd name="T86" fmla="*/ 51 w 137"/>
                  <a:gd name="T87" fmla="*/ 189 h 223"/>
                  <a:gd name="T88" fmla="*/ 56 w 137"/>
                  <a:gd name="T89" fmla="*/ 189 h 223"/>
                  <a:gd name="T90" fmla="*/ 61 w 137"/>
                  <a:gd name="T91" fmla="*/ 188 h 223"/>
                  <a:gd name="T92" fmla="*/ 86 w 137"/>
                  <a:gd name="T93" fmla="*/ 203 h 223"/>
                  <a:gd name="T94" fmla="*/ 111 w 137"/>
                  <a:gd name="T95" fmla="*/ 223 h 2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"/>
                  <a:gd name="T145" fmla="*/ 0 h 223"/>
                  <a:gd name="T146" fmla="*/ 137 w 137"/>
                  <a:gd name="T147" fmla="*/ 223 h 2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" h="223">
                    <a:moveTo>
                      <a:pt x="111" y="223"/>
                    </a:moveTo>
                    <a:lnTo>
                      <a:pt x="105" y="222"/>
                    </a:lnTo>
                    <a:lnTo>
                      <a:pt x="100" y="222"/>
                    </a:lnTo>
                    <a:lnTo>
                      <a:pt x="94" y="220"/>
                    </a:lnTo>
                    <a:lnTo>
                      <a:pt x="87" y="220"/>
                    </a:lnTo>
                    <a:lnTo>
                      <a:pt x="81" y="218"/>
                    </a:lnTo>
                    <a:lnTo>
                      <a:pt x="75" y="218"/>
                    </a:lnTo>
                    <a:lnTo>
                      <a:pt x="70" y="217"/>
                    </a:lnTo>
                    <a:lnTo>
                      <a:pt x="64" y="215"/>
                    </a:lnTo>
                    <a:lnTo>
                      <a:pt x="62" y="213"/>
                    </a:lnTo>
                    <a:lnTo>
                      <a:pt x="61" y="213"/>
                    </a:lnTo>
                    <a:lnTo>
                      <a:pt x="61" y="211"/>
                    </a:lnTo>
                    <a:lnTo>
                      <a:pt x="59" y="211"/>
                    </a:lnTo>
                    <a:lnTo>
                      <a:pt x="58" y="210"/>
                    </a:lnTo>
                    <a:lnTo>
                      <a:pt x="56" y="208"/>
                    </a:lnTo>
                    <a:lnTo>
                      <a:pt x="53" y="208"/>
                    </a:lnTo>
                    <a:lnTo>
                      <a:pt x="50" y="208"/>
                    </a:lnTo>
                    <a:lnTo>
                      <a:pt x="47" y="208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4" y="210"/>
                    </a:lnTo>
                    <a:lnTo>
                      <a:pt x="31" y="210"/>
                    </a:lnTo>
                    <a:lnTo>
                      <a:pt x="28" y="211"/>
                    </a:lnTo>
                    <a:lnTo>
                      <a:pt x="25" y="213"/>
                    </a:lnTo>
                    <a:lnTo>
                      <a:pt x="20" y="213"/>
                    </a:lnTo>
                    <a:lnTo>
                      <a:pt x="19" y="213"/>
                    </a:lnTo>
                    <a:lnTo>
                      <a:pt x="15" y="211"/>
                    </a:lnTo>
                    <a:lnTo>
                      <a:pt x="12" y="210"/>
                    </a:lnTo>
                    <a:lnTo>
                      <a:pt x="11" y="208"/>
                    </a:lnTo>
                    <a:lnTo>
                      <a:pt x="8" y="205"/>
                    </a:lnTo>
                    <a:lnTo>
                      <a:pt x="6" y="203"/>
                    </a:lnTo>
                    <a:lnTo>
                      <a:pt x="3" y="200"/>
                    </a:lnTo>
                    <a:lnTo>
                      <a:pt x="1" y="198"/>
                    </a:lnTo>
                    <a:lnTo>
                      <a:pt x="0" y="195"/>
                    </a:lnTo>
                    <a:lnTo>
                      <a:pt x="0" y="191"/>
                    </a:lnTo>
                    <a:lnTo>
                      <a:pt x="1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8" y="181"/>
                    </a:lnTo>
                    <a:lnTo>
                      <a:pt x="9" y="179"/>
                    </a:lnTo>
                    <a:lnTo>
                      <a:pt x="11" y="176"/>
                    </a:lnTo>
                    <a:lnTo>
                      <a:pt x="12" y="174"/>
                    </a:lnTo>
                    <a:lnTo>
                      <a:pt x="14" y="171"/>
                    </a:lnTo>
                    <a:lnTo>
                      <a:pt x="15" y="171"/>
                    </a:lnTo>
                    <a:lnTo>
                      <a:pt x="17" y="171"/>
                    </a:lnTo>
                    <a:lnTo>
                      <a:pt x="17" y="172"/>
                    </a:lnTo>
                    <a:lnTo>
                      <a:pt x="17" y="174"/>
                    </a:lnTo>
                    <a:lnTo>
                      <a:pt x="19" y="174"/>
                    </a:lnTo>
                    <a:lnTo>
                      <a:pt x="19" y="176"/>
                    </a:lnTo>
                    <a:lnTo>
                      <a:pt x="20" y="176"/>
                    </a:lnTo>
                    <a:lnTo>
                      <a:pt x="29" y="162"/>
                    </a:lnTo>
                    <a:lnTo>
                      <a:pt x="37" y="149"/>
                    </a:lnTo>
                    <a:lnTo>
                      <a:pt x="47" y="134"/>
                    </a:lnTo>
                    <a:lnTo>
                      <a:pt x="54" y="120"/>
                    </a:lnTo>
                    <a:lnTo>
                      <a:pt x="62" y="106"/>
                    </a:lnTo>
                    <a:lnTo>
                      <a:pt x="72" y="93"/>
                    </a:lnTo>
                    <a:lnTo>
                      <a:pt x="81" y="79"/>
                    </a:lnTo>
                    <a:lnTo>
                      <a:pt x="90" y="66"/>
                    </a:lnTo>
                    <a:lnTo>
                      <a:pt x="92" y="73"/>
                    </a:lnTo>
                    <a:lnTo>
                      <a:pt x="97" y="71"/>
                    </a:lnTo>
                    <a:lnTo>
                      <a:pt x="97" y="69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4" y="64"/>
                    </a:lnTo>
                    <a:lnTo>
                      <a:pt x="92" y="62"/>
                    </a:lnTo>
                    <a:lnTo>
                      <a:pt x="92" y="61"/>
                    </a:lnTo>
                    <a:lnTo>
                      <a:pt x="97" y="54"/>
                    </a:lnTo>
                    <a:lnTo>
                      <a:pt x="98" y="56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101" y="59"/>
                    </a:lnTo>
                    <a:lnTo>
                      <a:pt x="103" y="59"/>
                    </a:lnTo>
                    <a:lnTo>
                      <a:pt x="105" y="61"/>
                    </a:lnTo>
                    <a:lnTo>
                      <a:pt x="106" y="62"/>
                    </a:lnTo>
                    <a:lnTo>
                      <a:pt x="108" y="64"/>
                    </a:lnTo>
                    <a:lnTo>
                      <a:pt x="109" y="62"/>
                    </a:lnTo>
                    <a:lnTo>
                      <a:pt x="108" y="61"/>
                    </a:lnTo>
                    <a:lnTo>
                      <a:pt x="108" y="59"/>
                    </a:lnTo>
                    <a:lnTo>
                      <a:pt x="106" y="57"/>
                    </a:lnTo>
                    <a:lnTo>
                      <a:pt x="105" y="56"/>
                    </a:lnTo>
                    <a:lnTo>
                      <a:pt x="105" y="54"/>
                    </a:lnTo>
                    <a:lnTo>
                      <a:pt x="103" y="52"/>
                    </a:lnTo>
                    <a:lnTo>
                      <a:pt x="101" y="51"/>
                    </a:lnTo>
                    <a:lnTo>
                      <a:pt x="101" y="47"/>
                    </a:lnTo>
                    <a:lnTo>
                      <a:pt x="103" y="42"/>
                    </a:lnTo>
                    <a:lnTo>
                      <a:pt x="106" y="35"/>
                    </a:lnTo>
                    <a:lnTo>
                      <a:pt x="111" y="30"/>
                    </a:lnTo>
                    <a:lnTo>
                      <a:pt x="114" y="23"/>
                    </a:lnTo>
                    <a:lnTo>
                      <a:pt x="119" y="17"/>
                    </a:lnTo>
                    <a:lnTo>
                      <a:pt x="122" y="12"/>
                    </a:lnTo>
                    <a:lnTo>
                      <a:pt x="125" y="5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4" y="8"/>
                    </a:lnTo>
                    <a:lnTo>
                      <a:pt x="136" y="17"/>
                    </a:lnTo>
                    <a:lnTo>
                      <a:pt x="137" y="23"/>
                    </a:lnTo>
                    <a:lnTo>
                      <a:pt x="137" y="32"/>
                    </a:lnTo>
                    <a:lnTo>
                      <a:pt x="137" y="40"/>
                    </a:lnTo>
                    <a:lnTo>
                      <a:pt x="137" y="49"/>
                    </a:lnTo>
                    <a:lnTo>
                      <a:pt x="137" y="57"/>
                    </a:lnTo>
                    <a:lnTo>
                      <a:pt x="137" y="66"/>
                    </a:lnTo>
                    <a:lnTo>
                      <a:pt x="136" y="69"/>
                    </a:lnTo>
                    <a:lnTo>
                      <a:pt x="136" y="71"/>
                    </a:lnTo>
                    <a:lnTo>
                      <a:pt x="136" y="73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1" y="76"/>
                    </a:lnTo>
                    <a:lnTo>
                      <a:pt x="130" y="78"/>
                    </a:lnTo>
                    <a:lnTo>
                      <a:pt x="126" y="79"/>
                    </a:lnTo>
                    <a:lnTo>
                      <a:pt x="125" y="81"/>
                    </a:lnTo>
                    <a:lnTo>
                      <a:pt x="125" y="79"/>
                    </a:lnTo>
                    <a:lnTo>
                      <a:pt x="125" y="78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5" y="96"/>
                    </a:lnTo>
                    <a:lnTo>
                      <a:pt x="114" y="103"/>
                    </a:lnTo>
                    <a:lnTo>
                      <a:pt x="111" y="112"/>
                    </a:lnTo>
                    <a:lnTo>
                      <a:pt x="109" y="120"/>
                    </a:lnTo>
                    <a:lnTo>
                      <a:pt x="108" y="128"/>
                    </a:lnTo>
                    <a:lnTo>
                      <a:pt x="108" y="135"/>
                    </a:lnTo>
                    <a:lnTo>
                      <a:pt x="108" y="144"/>
                    </a:lnTo>
                    <a:lnTo>
                      <a:pt x="105" y="147"/>
                    </a:lnTo>
                    <a:lnTo>
                      <a:pt x="101" y="142"/>
                    </a:lnTo>
                    <a:lnTo>
                      <a:pt x="100" y="142"/>
                    </a:lnTo>
                    <a:lnTo>
                      <a:pt x="97" y="140"/>
                    </a:lnTo>
                    <a:lnTo>
                      <a:pt x="95" y="140"/>
                    </a:lnTo>
                    <a:lnTo>
                      <a:pt x="92" y="139"/>
                    </a:lnTo>
                    <a:lnTo>
                      <a:pt x="89" y="139"/>
                    </a:lnTo>
                    <a:lnTo>
                      <a:pt x="86" y="137"/>
                    </a:lnTo>
                    <a:lnTo>
                      <a:pt x="84" y="137"/>
                    </a:lnTo>
                    <a:lnTo>
                      <a:pt x="81" y="137"/>
                    </a:lnTo>
                    <a:lnTo>
                      <a:pt x="78" y="140"/>
                    </a:lnTo>
                    <a:lnTo>
                      <a:pt x="80" y="142"/>
                    </a:lnTo>
                    <a:lnTo>
                      <a:pt x="80" y="145"/>
                    </a:lnTo>
                    <a:lnTo>
                      <a:pt x="81" y="149"/>
                    </a:lnTo>
                    <a:lnTo>
                      <a:pt x="83" y="150"/>
                    </a:lnTo>
                    <a:lnTo>
                      <a:pt x="83" y="154"/>
                    </a:lnTo>
                    <a:lnTo>
                      <a:pt x="84" y="157"/>
                    </a:lnTo>
                    <a:lnTo>
                      <a:pt x="86" y="161"/>
                    </a:lnTo>
                    <a:lnTo>
                      <a:pt x="86" y="166"/>
                    </a:lnTo>
                    <a:lnTo>
                      <a:pt x="84" y="166"/>
                    </a:lnTo>
                    <a:lnTo>
                      <a:pt x="83" y="166"/>
                    </a:lnTo>
                    <a:lnTo>
                      <a:pt x="81" y="164"/>
                    </a:lnTo>
                    <a:lnTo>
                      <a:pt x="78" y="164"/>
                    </a:lnTo>
                    <a:lnTo>
                      <a:pt x="76" y="162"/>
                    </a:lnTo>
                    <a:lnTo>
                      <a:pt x="75" y="162"/>
                    </a:lnTo>
                    <a:lnTo>
                      <a:pt x="73" y="161"/>
                    </a:lnTo>
                    <a:lnTo>
                      <a:pt x="70" y="159"/>
                    </a:lnTo>
                    <a:lnTo>
                      <a:pt x="69" y="159"/>
                    </a:lnTo>
                    <a:lnTo>
                      <a:pt x="64" y="161"/>
                    </a:lnTo>
                    <a:lnTo>
                      <a:pt x="61" y="162"/>
                    </a:lnTo>
                    <a:lnTo>
                      <a:pt x="58" y="164"/>
                    </a:lnTo>
                    <a:lnTo>
                      <a:pt x="54" y="166"/>
                    </a:lnTo>
                    <a:lnTo>
                      <a:pt x="50" y="169"/>
                    </a:lnTo>
                    <a:lnTo>
                      <a:pt x="47" y="171"/>
                    </a:lnTo>
                    <a:lnTo>
                      <a:pt x="42" y="172"/>
                    </a:lnTo>
                    <a:lnTo>
                      <a:pt x="37" y="174"/>
                    </a:lnTo>
                    <a:lnTo>
                      <a:pt x="37" y="178"/>
                    </a:lnTo>
                    <a:lnTo>
                      <a:pt x="45" y="181"/>
                    </a:lnTo>
                    <a:lnTo>
                      <a:pt x="47" y="181"/>
                    </a:lnTo>
                    <a:lnTo>
                      <a:pt x="47" y="183"/>
                    </a:lnTo>
                    <a:lnTo>
                      <a:pt x="48" y="184"/>
                    </a:lnTo>
                    <a:lnTo>
                      <a:pt x="48" y="186"/>
                    </a:lnTo>
                    <a:lnTo>
                      <a:pt x="48" y="188"/>
                    </a:lnTo>
                    <a:lnTo>
                      <a:pt x="50" y="188"/>
                    </a:lnTo>
                    <a:lnTo>
                      <a:pt x="51" y="189"/>
                    </a:lnTo>
                    <a:lnTo>
                      <a:pt x="53" y="189"/>
                    </a:lnTo>
                    <a:lnTo>
                      <a:pt x="54" y="189"/>
                    </a:lnTo>
                    <a:lnTo>
                      <a:pt x="56" y="189"/>
                    </a:lnTo>
                    <a:lnTo>
                      <a:pt x="58" y="189"/>
                    </a:lnTo>
                    <a:lnTo>
                      <a:pt x="59" y="189"/>
                    </a:lnTo>
                    <a:lnTo>
                      <a:pt x="61" y="188"/>
                    </a:lnTo>
                    <a:lnTo>
                      <a:pt x="67" y="191"/>
                    </a:lnTo>
                    <a:lnTo>
                      <a:pt x="73" y="195"/>
                    </a:lnTo>
                    <a:lnTo>
                      <a:pt x="80" y="200"/>
                    </a:lnTo>
                    <a:lnTo>
                      <a:pt x="86" y="203"/>
                    </a:lnTo>
                    <a:lnTo>
                      <a:pt x="90" y="208"/>
                    </a:lnTo>
                    <a:lnTo>
                      <a:pt x="97" y="213"/>
                    </a:lnTo>
                    <a:lnTo>
                      <a:pt x="103" y="218"/>
                    </a:lnTo>
                    <a:lnTo>
                      <a:pt x="111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8" name="Freeform 322"/>
              <p:cNvSpPr>
                <a:spLocks/>
              </p:cNvSpPr>
              <p:nvPr/>
            </p:nvSpPr>
            <p:spPr bwMode="auto">
              <a:xfrm>
                <a:off x="5201" y="1580"/>
                <a:ext cx="137" cy="223"/>
              </a:xfrm>
              <a:custGeom>
                <a:avLst/>
                <a:gdLst>
                  <a:gd name="T0" fmla="*/ 94 w 137"/>
                  <a:gd name="T1" fmla="*/ 220 h 223"/>
                  <a:gd name="T2" fmla="*/ 70 w 137"/>
                  <a:gd name="T3" fmla="*/ 217 h 223"/>
                  <a:gd name="T4" fmla="*/ 61 w 137"/>
                  <a:gd name="T5" fmla="*/ 211 h 223"/>
                  <a:gd name="T6" fmla="*/ 56 w 137"/>
                  <a:gd name="T7" fmla="*/ 208 h 223"/>
                  <a:gd name="T8" fmla="*/ 42 w 137"/>
                  <a:gd name="T9" fmla="*/ 208 h 223"/>
                  <a:gd name="T10" fmla="*/ 28 w 137"/>
                  <a:gd name="T11" fmla="*/ 211 h 223"/>
                  <a:gd name="T12" fmla="*/ 15 w 137"/>
                  <a:gd name="T13" fmla="*/ 211 h 223"/>
                  <a:gd name="T14" fmla="*/ 6 w 137"/>
                  <a:gd name="T15" fmla="*/ 203 h 223"/>
                  <a:gd name="T16" fmla="*/ 0 w 137"/>
                  <a:gd name="T17" fmla="*/ 191 h 223"/>
                  <a:gd name="T18" fmla="*/ 8 w 137"/>
                  <a:gd name="T19" fmla="*/ 181 h 223"/>
                  <a:gd name="T20" fmla="*/ 14 w 137"/>
                  <a:gd name="T21" fmla="*/ 171 h 223"/>
                  <a:gd name="T22" fmla="*/ 17 w 137"/>
                  <a:gd name="T23" fmla="*/ 172 h 223"/>
                  <a:gd name="T24" fmla="*/ 20 w 137"/>
                  <a:gd name="T25" fmla="*/ 176 h 223"/>
                  <a:gd name="T26" fmla="*/ 54 w 137"/>
                  <a:gd name="T27" fmla="*/ 120 h 223"/>
                  <a:gd name="T28" fmla="*/ 90 w 137"/>
                  <a:gd name="T29" fmla="*/ 66 h 223"/>
                  <a:gd name="T30" fmla="*/ 95 w 137"/>
                  <a:gd name="T31" fmla="*/ 67 h 223"/>
                  <a:gd name="T32" fmla="*/ 94 w 137"/>
                  <a:gd name="T33" fmla="*/ 64 h 223"/>
                  <a:gd name="T34" fmla="*/ 98 w 137"/>
                  <a:gd name="T35" fmla="*/ 56 h 223"/>
                  <a:gd name="T36" fmla="*/ 103 w 137"/>
                  <a:gd name="T37" fmla="*/ 59 h 223"/>
                  <a:gd name="T38" fmla="*/ 109 w 137"/>
                  <a:gd name="T39" fmla="*/ 62 h 223"/>
                  <a:gd name="T40" fmla="*/ 105 w 137"/>
                  <a:gd name="T41" fmla="*/ 56 h 223"/>
                  <a:gd name="T42" fmla="*/ 101 w 137"/>
                  <a:gd name="T43" fmla="*/ 47 h 223"/>
                  <a:gd name="T44" fmla="*/ 114 w 137"/>
                  <a:gd name="T45" fmla="*/ 23 h 223"/>
                  <a:gd name="T46" fmla="*/ 130 w 137"/>
                  <a:gd name="T47" fmla="*/ 0 h 223"/>
                  <a:gd name="T48" fmla="*/ 137 w 137"/>
                  <a:gd name="T49" fmla="*/ 23 h 223"/>
                  <a:gd name="T50" fmla="*/ 137 w 137"/>
                  <a:gd name="T51" fmla="*/ 57 h 223"/>
                  <a:gd name="T52" fmla="*/ 136 w 137"/>
                  <a:gd name="T53" fmla="*/ 73 h 223"/>
                  <a:gd name="T54" fmla="*/ 130 w 137"/>
                  <a:gd name="T55" fmla="*/ 78 h 223"/>
                  <a:gd name="T56" fmla="*/ 125 w 137"/>
                  <a:gd name="T57" fmla="*/ 78 h 223"/>
                  <a:gd name="T58" fmla="*/ 120 w 137"/>
                  <a:gd name="T59" fmla="*/ 78 h 223"/>
                  <a:gd name="T60" fmla="*/ 115 w 137"/>
                  <a:gd name="T61" fmla="*/ 96 h 223"/>
                  <a:gd name="T62" fmla="*/ 108 w 137"/>
                  <a:gd name="T63" fmla="*/ 128 h 223"/>
                  <a:gd name="T64" fmla="*/ 101 w 137"/>
                  <a:gd name="T65" fmla="*/ 142 h 223"/>
                  <a:gd name="T66" fmla="*/ 92 w 137"/>
                  <a:gd name="T67" fmla="*/ 139 h 223"/>
                  <a:gd name="T68" fmla="*/ 81 w 137"/>
                  <a:gd name="T69" fmla="*/ 137 h 223"/>
                  <a:gd name="T70" fmla="*/ 81 w 137"/>
                  <a:gd name="T71" fmla="*/ 149 h 223"/>
                  <a:gd name="T72" fmla="*/ 86 w 137"/>
                  <a:gd name="T73" fmla="*/ 161 h 223"/>
                  <a:gd name="T74" fmla="*/ 81 w 137"/>
                  <a:gd name="T75" fmla="*/ 164 h 223"/>
                  <a:gd name="T76" fmla="*/ 73 w 137"/>
                  <a:gd name="T77" fmla="*/ 161 h 223"/>
                  <a:gd name="T78" fmla="*/ 61 w 137"/>
                  <a:gd name="T79" fmla="*/ 162 h 223"/>
                  <a:gd name="T80" fmla="*/ 47 w 137"/>
                  <a:gd name="T81" fmla="*/ 171 h 223"/>
                  <a:gd name="T82" fmla="*/ 45 w 137"/>
                  <a:gd name="T83" fmla="*/ 181 h 223"/>
                  <a:gd name="T84" fmla="*/ 48 w 137"/>
                  <a:gd name="T85" fmla="*/ 184 h 223"/>
                  <a:gd name="T86" fmla="*/ 51 w 137"/>
                  <a:gd name="T87" fmla="*/ 189 h 223"/>
                  <a:gd name="T88" fmla="*/ 56 w 137"/>
                  <a:gd name="T89" fmla="*/ 189 h 223"/>
                  <a:gd name="T90" fmla="*/ 61 w 137"/>
                  <a:gd name="T91" fmla="*/ 188 h 223"/>
                  <a:gd name="T92" fmla="*/ 86 w 137"/>
                  <a:gd name="T93" fmla="*/ 203 h 223"/>
                  <a:gd name="T94" fmla="*/ 111 w 137"/>
                  <a:gd name="T95" fmla="*/ 223 h 2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"/>
                  <a:gd name="T145" fmla="*/ 0 h 223"/>
                  <a:gd name="T146" fmla="*/ 137 w 137"/>
                  <a:gd name="T147" fmla="*/ 223 h 2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" h="223">
                    <a:moveTo>
                      <a:pt x="111" y="223"/>
                    </a:moveTo>
                    <a:lnTo>
                      <a:pt x="105" y="222"/>
                    </a:lnTo>
                    <a:lnTo>
                      <a:pt x="100" y="222"/>
                    </a:lnTo>
                    <a:lnTo>
                      <a:pt x="94" y="220"/>
                    </a:lnTo>
                    <a:lnTo>
                      <a:pt x="87" y="220"/>
                    </a:lnTo>
                    <a:lnTo>
                      <a:pt x="81" y="218"/>
                    </a:lnTo>
                    <a:lnTo>
                      <a:pt x="75" y="218"/>
                    </a:lnTo>
                    <a:lnTo>
                      <a:pt x="70" y="217"/>
                    </a:lnTo>
                    <a:lnTo>
                      <a:pt x="64" y="215"/>
                    </a:lnTo>
                    <a:lnTo>
                      <a:pt x="62" y="213"/>
                    </a:lnTo>
                    <a:lnTo>
                      <a:pt x="61" y="213"/>
                    </a:lnTo>
                    <a:lnTo>
                      <a:pt x="61" y="211"/>
                    </a:lnTo>
                    <a:lnTo>
                      <a:pt x="59" y="211"/>
                    </a:lnTo>
                    <a:lnTo>
                      <a:pt x="58" y="210"/>
                    </a:lnTo>
                    <a:lnTo>
                      <a:pt x="56" y="208"/>
                    </a:lnTo>
                    <a:lnTo>
                      <a:pt x="53" y="208"/>
                    </a:lnTo>
                    <a:lnTo>
                      <a:pt x="50" y="208"/>
                    </a:lnTo>
                    <a:lnTo>
                      <a:pt x="47" y="208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4" y="210"/>
                    </a:lnTo>
                    <a:lnTo>
                      <a:pt x="31" y="210"/>
                    </a:lnTo>
                    <a:lnTo>
                      <a:pt x="28" y="211"/>
                    </a:lnTo>
                    <a:lnTo>
                      <a:pt x="25" y="213"/>
                    </a:lnTo>
                    <a:lnTo>
                      <a:pt x="20" y="213"/>
                    </a:lnTo>
                    <a:lnTo>
                      <a:pt x="19" y="213"/>
                    </a:lnTo>
                    <a:lnTo>
                      <a:pt x="15" y="211"/>
                    </a:lnTo>
                    <a:lnTo>
                      <a:pt x="12" y="210"/>
                    </a:lnTo>
                    <a:lnTo>
                      <a:pt x="11" y="208"/>
                    </a:lnTo>
                    <a:lnTo>
                      <a:pt x="8" y="205"/>
                    </a:lnTo>
                    <a:lnTo>
                      <a:pt x="6" y="203"/>
                    </a:lnTo>
                    <a:lnTo>
                      <a:pt x="3" y="200"/>
                    </a:lnTo>
                    <a:lnTo>
                      <a:pt x="1" y="198"/>
                    </a:lnTo>
                    <a:lnTo>
                      <a:pt x="0" y="195"/>
                    </a:lnTo>
                    <a:lnTo>
                      <a:pt x="0" y="191"/>
                    </a:lnTo>
                    <a:lnTo>
                      <a:pt x="1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8" y="181"/>
                    </a:lnTo>
                    <a:lnTo>
                      <a:pt x="9" y="179"/>
                    </a:lnTo>
                    <a:lnTo>
                      <a:pt x="11" y="176"/>
                    </a:lnTo>
                    <a:lnTo>
                      <a:pt x="12" y="174"/>
                    </a:lnTo>
                    <a:lnTo>
                      <a:pt x="14" y="171"/>
                    </a:lnTo>
                    <a:lnTo>
                      <a:pt x="15" y="171"/>
                    </a:lnTo>
                    <a:lnTo>
                      <a:pt x="17" y="171"/>
                    </a:lnTo>
                    <a:lnTo>
                      <a:pt x="17" y="172"/>
                    </a:lnTo>
                    <a:lnTo>
                      <a:pt x="17" y="174"/>
                    </a:lnTo>
                    <a:lnTo>
                      <a:pt x="19" y="174"/>
                    </a:lnTo>
                    <a:lnTo>
                      <a:pt x="19" y="176"/>
                    </a:lnTo>
                    <a:lnTo>
                      <a:pt x="20" y="176"/>
                    </a:lnTo>
                    <a:lnTo>
                      <a:pt x="29" y="162"/>
                    </a:lnTo>
                    <a:lnTo>
                      <a:pt x="37" y="149"/>
                    </a:lnTo>
                    <a:lnTo>
                      <a:pt x="47" y="134"/>
                    </a:lnTo>
                    <a:lnTo>
                      <a:pt x="54" y="120"/>
                    </a:lnTo>
                    <a:lnTo>
                      <a:pt x="62" y="106"/>
                    </a:lnTo>
                    <a:lnTo>
                      <a:pt x="72" y="93"/>
                    </a:lnTo>
                    <a:lnTo>
                      <a:pt x="81" y="79"/>
                    </a:lnTo>
                    <a:lnTo>
                      <a:pt x="90" y="66"/>
                    </a:lnTo>
                    <a:lnTo>
                      <a:pt x="92" y="73"/>
                    </a:lnTo>
                    <a:lnTo>
                      <a:pt x="97" y="71"/>
                    </a:lnTo>
                    <a:lnTo>
                      <a:pt x="97" y="69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4" y="64"/>
                    </a:lnTo>
                    <a:lnTo>
                      <a:pt x="92" y="62"/>
                    </a:lnTo>
                    <a:lnTo>
                      <a:pt x="92" y="61"/>
                    </a:lnTo>
                    <a:lnTo>
                      <a:pt x="97" y="54"/>
                    </a:lnTo>
                    <a:lnTo>
                      <a:pt x="98" y="56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101" y="59"/>
                    </a:lnTo>
                    <a:lnTo>
                      <a:pt x="103" y="59"/>
                    </a:lnTo>
                    <a:lnTo>
                      <a:pt x="105" y="61"/>
                    </a:lnTo>
                    <a:lnTo>
                      <a:pt x="106" y="62"/>
                    </a:lnTo>
                    <a:lnTo>
                      <a:pt x="108" y="64"/>
                    </a:lnTo>
                    <a:lnTo>
                      <a:pt x="109" y="62"/>
                    </a:lnTo>
                    <a:lnTo>
                      <a:pt x="108" y="61"/>
                    </a:lnTo>
                    <a:lnTo>
                      <a:pt x="108" y="59"/>
                    </a:lnTo>
                    <a:lnTo>
                      <a:pt x="106" y="57"/>
                    </a:lnTo>
                    <a:lnTo>
                      <a:pt x="105" y="56"/>
                    </a:lnTo>
                    <a:lnTo>
                      <a:pt x="105" y="54"/>
                    </a:lnTo>
                    <a:lnTo>
                      <a:pt x="103" y="52"/>
                    </a:lnTo>
                    <a:lnTo>
                      <a:pt x="101" y="51"/>
                    </a:lnTo>
                    <a:lnTo>
                      <a:pt x="101" y="47"/>
                    </a:lnTo>
                    <a:lnTo>
                      <a:pt x="103" y="42"/>
                    </a:lnTo>
                    <a:lnTo>
                      <a:pt x="106" y="35"/>
                    </a:lnTo>
                    <a:lnTo>
                      <a:pt x="111" y="30"/>
                    </a:lnTo>
                    <a:lnTo>
                      <a:pt x="114" y="23"/>
                    </a:lnTo>
                    <a:lnTo>
                      <a:pt x="119" y="17"/>
                    </a:lnTo>
                    <a:lnTo>
                      <a:pt x="122" y="12"/>
                    </a:lnTo>
                    <a:lnTo>
                      <a:pt x="125" y="5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4" y="8"/>
                    </a:lnTo>
                    <a:lnTo>
                      <a:pt x="136" y="17"/>
                    </a:lnTo>
                    <a:lnTo>
                      <a:pt x="137" y="23"/>
                    </a:lnTo>
                    <a:lnTo>
                      <a:pt x="137" y="32"/>
                    </a:lnTo>
                    <a:lnTo>
                      <a:pt x="137" y="40"/>
                    </a:lnTo>
                    <a:lnTo>
                      <a:pt x="137" y="49"/>
                    </a:lnTo>
                    <a:lnTo>
                      <a:pt x="137" y="57"/>
                    </a:lnTo>
                    <a:lnTo>
                      <a:pt x="137" y="66"/>
                    </a:lnTo>
                    <a:lnTo>
                      <a:pt x="136" y="69"/>
                    </a:lnTo>
                    <a:lnTo>
                      <a:pt x="136" y="71"/>
                    </a:lnTo>
                    <a:lnTo>
                      <a:pt x="136" y="73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1" y="76"/>
                    </a:lnTo>
                    <a:lnTo>
                      <a:pt x="130" y="78"/>
                    </a:lnTo>
                    <a:lnTo>
                      <a:pt x="126" y="79"/>
                    </a:lnTo>
                    <a:lnTo>
                      <a:pt x="125" y="81"/>
                    </a:lnTo>
                    <a:lnTo>
                      <a:pt x="125" y="79"/>
                    </a:lnTo>
                    <a:lnTo>
                      <a:pt x="125" y="78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5" y="96"/>
                    </a:lnTo>
                    <a:lnTo>
                      <a:pt x="114" y="103"/>
                    </a:lnTo>
                    <a:lnTo>
                      <a:pt x="111" y="112"/>
                    </a:lnTo>
                    <a:lnTo>
                      <a:pt x="109" y="120"/>
                    </a:lnTo>
                    <a:lnTo>
                      <a:pt x="108" y="128"/>
                    </a:lnTo>
                    <a:lnTo>
                      <a:pt x="108" y="135"/>
                    </a:lnTo>
                    <a:lnTo>
                      <a:pt x="108" y="144"/>
                    </a:lnTo>
                    <a:lnTo>
                      <a:pt x="105" y="147"/>
                    </a:lnTo>
                    <a:lnTo>
                      <a:pt x="101" y="142"/>
                    </a:lnTo>
                    <a:lnTo>
                      <a:pt x="100" y="142"/>
                    </a:lnTo>
                    <a:lnTo>
                      <a:pt x="97" y="140"/>
                    </a:lnTo>
                    <a:lnTo>
                      <a:pt x="95" y="140"/>
                    </a:lnTo>
                    <a:lnTo>
                      <a:pt x="92" y="139"/>
                    </a:lnTo>
                    <a:lnTo>
                      <a:pt x="89" y="139"/>
                    </a:lnTo>
                    <a:lnTo>
                      <a:pt x="86" y="137"/>
                    </a:lnTo>
                    <a:lnTo>
                      <a:pt x="84" y="137"/>
                    </a:lnTo>
                    <a:lnTo>
                      <a:pt x="81" y="137"/>
                    </a:lnTo>
                    <a:lnTo>
                      <a:pt x="78" y="140"/>
                    </a:lnTo>
                    <a:lnTo>
                      <a:pt x="80" y="142"/>
                    </a:lnTo>
                    <a:lnTo>
                      <a:pt x="80" y="145"/>
                    </a:lnTo>
                    <a:lnTo>
                      <a:pt x="81" y="149"/>
                    </a:lnTo>
                    <a:lnTo>
                      <a:pt x="83" y="150"/>
                    </a:lnTo>
                    <a:lnTo>
                      <a:pt x="83" y="154"/>
                    </a:lnTo>
                    <a:lnTo>
                      <a:pt x="84" y="157"/>
                    </a:lnTo>
                    <a:lnTo>
                      <a:pt x="86" y="161"/>
                    </a:lnTo>
                    <a:lnTo>
                      <a:pt x="86" y="166"/>
                    </a:lnTo>
                    <a:lnTo>
                      <a:pt x="84" y="166"/>
                    </a:lnTo>
                    <a:lnTo>
                      <a:pt x="83" y="166"/>
                    </a:lnTo>
                    <a:lnTo>
                      <a:pt x="81" y="164"/>
                    </a:lnTo>
                    <a:lnTo>
                      <a:pt x="78" y="164"/>
                    </a:lnTo>
                    <a:lnTo>
                      <a:pt x="76" y="162"/>
                    </a:lnTo>
                    <a:lnTo>
                      <a:pt x="75" y="162"/>
                    </a:lnTo>
                    <a:lnTo>
                      <a:pt x="73" y="161"/>
                    </a:lnTo>
                    <a:lnTo>
                      <a:pt x="70" y="159"/>
                    </a:lnTo>
                    <a:lnTo>
                      <a:pt x="69" y="159"/>
                    </a:lnTo>
                    <a:lnTo>
                      <a:pt x="64" y="161"/>
                    </a:lnTo>
                    <a:lnTo>
                      <a:pt x="61" y="162"/>
                    </a:lnTo>
                    <a:lnTo>
                      <a:pt x="58" y="164"/>
                    </a:lnTo>
                    <a:lnTo>
                      <a:pt x="54" y="166"/>
                    </a:lnTo>
                    <a:lnTo>
                      <a:pt x="50" y="169"/>
                    </a:lnTo>
                    <a:lnTo>
                      <a:pt x="47" y="171"/>
                    </a:lnTo>
                    <a:lnTo>
                      <a:pt x="42" y="172"/>
                    </a:lnTo>
                    <a:lnTo>
                      <a:pt x="37" y="174"/>
                    </a:lnTo>
                    <a:lnTo>
                      <a:pt x="37" y="178"/>
                    </a:lnTo>
                    <a:lnTo>
                      <a:pt x="45" y="181"/>
                    </a:lnTo>
                    <a:lnTo>
                      <a:pt x="47" y="181"/>
                    </a:lnTo>
                    <a:lnTo>
                      <a:pt x="47" y="183"/>
                    </a:lnTo>
                    <a:lnTo>
                      <a:pt x="48" y="184"/>
                    </a:lnTo>
                    <a:lnTo>
                      <a:pt x="48" y="186"/>
                    </a:lnTo>
                    <a:lnTo>
                      <a:pt x="48" y="188"/>
                    </a:lnTo>
                    <a:lnTo>
                      <a:pt x="50" y="188"/>
                    </a:lnTo>
                    <a:lnTo>
                      <a:pt x="51" y="189"/>
                    </a:lnTo>
                    <a:lnTo>
                      <a:pt x="53" y="189"/>
                    </a:lnTo>
                    <a:lnTo>
                      <a:pt x="54" y="189"/>
                    </a:lnTo>
                    <a:lnTo>
                      <a:pt x="56" y="189"/>
                    </a:lnTo>
                    <a:lnTo>
                      <a:pt x="58" y="189"/>
                    </a:lnTo>
                    <a:lnTo>
                      <a:pt x="59" y="189"/>
                    </a:lnTo>
                    <a:lnTo>
                      <a:pt x="61" y="188"/>
                    </a:lnTo>
                    <a:lnTo>
                      <a:pt x="67" y="191"/>
                    </a:lnTo>
                    <a:lnTo>
                      <a:pt x="73" y="195"/>
                    </a:lnTo>
                    <a:lnTo>
                      <a:pt x="80" y="200"/>
                    </a:lnTo>
                    <a:lnTo>
                      <a:pt x="86" y="203"/>
                    </a:lnTo>
                    <a:lnTo>
                      <a:pt x="90" y="208"/>
                    </a:lnTo>
                    <a:lnTo>
                      <a:pt x="97" y="213"/>
                    </a:lnTo>
                    <a:lnTo>
                      <a:pt x="103" y="218"/>
                    </a:lnTo>
                    <a:lnTo>
                      <a:pt x="111" y="22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9" name="Freeform 323"/>
              <p:cNvSpPr>
                <a:spLocks/>
              </p:cNvSpPr>
              <p:nvPr/>
            </p:nvSpPr>
            <p:spPr bwMode="auto">
              <a:xfrm>
                <a:off x="3577" y="1324"/>
                <a:ext cx="272" cy="471"/>
              </a:xfrm>
              <a:custGeom>
                <a:avLst/>
                <a:gdLst>
                  <a:gd name="T0" fmla="*/ 243 w 272"/>
                  <a:gd name="T1" fmla="*/ 467 h 471"/>
                  <a:gd name="T2" fmla="*/ 243 w 272"/>
                  <a:gd name="T3" fmla="*/ 462 h 471"/>
                  <a:gd name="T4" fmla="*/ 243 w 272"/>
                  <a:gd name="T5" fmla="*/ 456 h 471"/>
                  <a:gd name="T6" fmla="*/ 243 w 272"/>
                  <a:gd name="T7" fmla="*/ 449 h 471"/>
                  <a:gd name="T8" fmla="*/ 239 w 272"/>
                  <a:gd name="T9" fmla="*/ 442 h 471"/>
                  <a:gd name="T10" fmla="*/ 185 w 272"/>
                  <a:gd name="T11" fmla="*/ 440 h 471"/>
                  <a:gd name="T12" fmla="*/ 128 w 272"/>
                  <a:gd name="T13" fmla="*/ 440 h 471"/>
                  <a:gd name="T14" fmla="*/ 74 w 272"/>
                  <a:gd name="T15" fmla="*/ 440 h 471"/>
                  <a:gd name="T16" fmla="*/ 17 w 272"/>
                  <a:gd name="T17" fmla="*/ 439 h 471"/>
                  <a:gd name="T18" fmla="*/ 14 w 272"/>
                  <a:gd name="T19" fmla="*/ 437 h 471"/>
                  <a:gd name="T20" fmla="*/ 11 w 272"/>
                  <a:gd name="T21" fmla="*/ 435 h 471"/>
                  <a:gd name="T22" fmla="*/ 10 w 272"/>
                  <a:gd name="T23" fmla="*/ 432 h 471"/>
                  <a:gd name="T24" fmla="*/ 6 w 272"/>
                  <a:gd name="T25" fmla="*/ 427 h 471"/>
                  <a:gd name="T26" fmla="*/ 5 w 272"/>
                  <a:gd name="T27" fmla="*/ 320 h 471"/>
                  <a:gd name="T28" fmla="*/ 2 w 272"/>
                  <a:gd name="T29" fmla="*/ 213 h 471"/>
                  <a:gd name="T30" fmla="*/ 0 w 272"/>
                  <a:gd name="T31" fmla="*/ 107 h 471"/>
                  <a:gd name="T32" fmla="*/ 3 w 272"/>
                  <a:gd name="T33" fmla="*/ 0 h 471"/>
                  <a:gd name="T34" fmla="*/ 69 w 272"/>
                  <a:gd name="T35" fmla="*/ 0 h 471"/>
                  <a:gd name="T36" fmla="*/ 135 w 272"/>
                  <a:gd name="T37" fmla="*/ 0 h 471"/>
                  <a:gd name="T38" fmla="*/ 202 w 272"/>
                  <a:gd name="T39" fmla="*/ 2 h 471"/>
                  <a:gd name="T40" fmla="*/ 268 w 272"/>
                  <a:gd name="T41" fmla="*/ 2 h 471"/>
                  <a:gd name="T42" fmla="*/ 272 w 272"/>
                  <a:gd name="T43" fmla="*/ 32 h 471"/>
                  <a:gd name="T44" fmla="*/ 272 w 272"/>
                  <a:gd name="T45" fmla="*/ 78 h 471"/>
                  <a:gd name="T46" fmla="*/ 272 w 272"/>
                  <a:gd name="T47" fmla="*/ 124 h 471"/>
                  <a:gd name="T48" fmla="*/ 272 w 272"/>
                  <a:gd name="T49" fmla="*/ 171 h 471"/>
                  <a:gd name="T50" fmla="*/ 272 w 272"/>
                  <a:gd name="T51" fmla="*/ 220 h 471"/>
                  <a:gd name="T52" fmla="*/ 271 w 272"/>
                  <a:gd name="T53" fmla="*/ 273 h 471"/>
                  <a:gd name="T54" fmla="*/ 271 w 272"/>
                  <a:gd name="T55" fmla="*/ 323 h 471"/>
                  <a:gd name="T56" fmla="*/ 269 w 272"/>
                  <a:gd name="T57" fmla="*/ 373 h 471"/>
                  <a:gd name="T58" fmla="*/ 268 w 272"/>
                  <a:gd name="T59" fmla="*/ 406 h 471"/>
                  <a:gd name="T60" fmla="*/ 260 w 272"/>
                  <a:gd name="T61" fmla="*/ 423 h 471"/>
                  <a:gd name="T62" fmla="*/ 254 w 272"/>
                  <a:gd name="T63" fmla="*/ 439 h 471"/>
                  <a:gd name="T64" fmla="*/ 247 w 272"/>
                  <a:gd name="T65" fmla="*/ 457 h 471"/>
                  <a:gd name="T66" fmla="*/ 243 w 272"/>
                  <a:gd name="T67" fmla="*/ 471 h 4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2"/>
                  <a:gd name="T103" fmla="*/ 0 h 471"/>
                  <a:gd name="T104" fmla="*/ 272 w 272"/>
                  <a:gd name="T105" fmla="*/ 471 h 4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2" h="471">
                    <a:moveTo>
                      <a:pt x="243" y="471"/>
                    </a:moveTo>
                    <a:lnTo>
                      <a:pt x="243" y="467"/>
                    </a:lnTo>
                    <a:lnTo>
                      <a:pt x="243" y="464"/>
                    </a:lnTo>
                    <a:lnTo>
                      <a:pt x="243" y="462"/>
                    </a:lnTo>
                    <a:lnTo>
                      <a:pt x="243" y="459"/>
                    </a:lnTo>
                    <a:lnTo>
                      <a:pt x="243" y="456"/>
                    </a:lnTo>
                    <a:lnTo>
                      <a:pt x="243" y="452"/>
                    </a:lnTo>
                    <a:lnTo>
                      <a:pt x="243" y="449"/>
                    </a:lnTo>
                    <a:lnTo>
                      <a:pt x="243" y="445"/>
                    </a:lnTo>
                    <a:lnTo>
                      <a:pt x="239" y="442"/>
                    </a:lnTo>
                    <a:lnTo>
                      <a:pt x="213" y="442"/>
                    </a:lnTo>
                    <a:lnTo>
                      <a:pt x="185" y="440"/>
                    </a:lnTo>
                    <a:lnTo>
                      <a:pt x="157" y="440"/>
                    </a:lnTo>
                    <a:lnTo>
                      <a:pt x="128" y="440"/>
                    </a:lnTo>
                    <a:lnTo>
                      <a:pt x="100" y="440"/>
                    </a:lnTo>
                    <a:lnTo>
                      <a:pt x="74" y="440"/>
                    </a:lnTo>
                    <a:lnTo>
                      <a:pt x="46" y="439"/>
                    </a:lnTo>
                    <a:lnTo>
                      <a:pt x="17" y="439"/>
                    </a:lnTo>
                    <a:lnTo>
                      <a:pt x="16" y="439"/>
                    </a:lnTo>
                    <a:lnTo>
                      <a:pt x="14" y="437"/>
                    </a:lnTo>
                    <a:lnTo>
                      <a:pt x="13" y="435"/>
                    </a:lnTo>
                    <a:lnTo>
                      <a:pt x="11" y="435"/>
                    </a:lnTo>
                    <a:lnTo>
                      <a:pt x="11" y="434"/>
                    </a:lnTo>
                    <a:lnTo>
                      <a:pt x="10" y="432"/>
                    </a:lnTo>
                    <a:lnTo>
                      <a:pt x="8" y="430"/>
                    </a:lnTo>
                    <a:lnTo>
                      <a:pt x="6" y="427"/>
                    </a:lnTo>
                    <a:lnTo>
                      <a:pt x="6" y="374"/>
                    </a:lnTo>
                    <a:lnTo>
                      <a:pt x="5" y="320"/>
                    </a:lnTo>
                    <a:lnTo>
                      <a:pt x="3" y="268"/>
                    </a:lnTo>
                    <a:lnTo>
                      <a:pt x="2" y="213"/>
                    </a:lnTo>
                    <a:lnTo>
                      <a:pt x="0" y="161"/>
                    </a:lnTo>
                    <a:lnTo>
                      <a:pt x="0" y="107"/>
                    </a:lnTo>
                    <a:lnTo>
                      <a:pt x="2" y="54"/>
                    </a:lnTo>
                    <a:lnTo>
                      <a:pt x="3" y="0"/>
                    </a:lnTo>
                    <a:lnTo>
                      <a:pt x="36" y="0"/>
                    </a:lnTo>
                    <a:lnTo>
                      <a:pt x="69" y="0"/>
                    </a:lnTo>
                    <a:lnTo>
                      <a:pt x="102" y="0"/>
                    </a:lnTo>
                    <a:lnTo>
                      <a:pt x="135" y="0"/>
                    </a:lnTo>
                    <a:lnTo>
                      <a:pt x="169" y="2"/>
                    </a:lnTo>
                    <a:lnTo>
                      <a:pt x="202" y="2"/>
                    </a:lnTo>
                    <a:lnTo>
                      <a:pt x="235" y="2"/>
                    </a:lnTo>
                    <a:lnTo>
                      <a:pt x="268" y="2"/>
                    </a:lnTo>
                    <a:lnTo>
                      <a:pt x="272" y="8"/>
                    </a:lnTo>
                    <a:lnTo>
                      <a:pt x="272" y="32"/>
                    </a:lnTo>
                    <a:lnTo>
                      <a:pt x="272" y="54"/>
                    </a:lnTo>
                    <a:lnTo>
                      <a:pt x="272" y="78"/>
                    </a:lnTo>
                    <a:lnTo>
                      <a:pt x="272" y="100"/>
                    </a:lnTo>
                    <a:lnTo>
                      <a:pt x="272" y="124"/>
                    </a:lnTo>
                    <a:lnTo>
                      <a:pt x="272" y="147"/>
                    </a:lnTo>
                    <a:lnTo>
                      <a:pt x="272" y="171"/>
                    </a:lnTo>
                    <a:lnTo>
                      <a:pt x="272" y="195"/>
                    </a:lnTo>
                    <a:lnTo>
                      <a:pt x="272" y="220"/>
                    </a:lnTo>
                    <a:lnTo>
                      <a:pt x="272" y="247"/>
                    </a:lnTo>
                    <a:lnTo>
                      <a:pt x="271" y="273"/>
                    </a:lnTo>
                    <a:lnTo>
                      <a:pt x="271" y="298"/>
                    </a:lnTo>
                    <a:lnTo>
                      <a:pt x="271" y="323"/>
                    </a:lnTo>
                    <a:lnTo>
                      <a:pt x="269" y="349"/>
                    </a:lnTo>
                    <a:lnTo>
                      <a:pt x="269" y="373"/>
                    </a:lnTo>
                    <a:lnTo>
                      <a:pt x="271" y="398"/>
                    </a:lnTo>
                    <a:lnTo>
                      <a:pt x="268" y="406"/>
                    </a:lnTo>
                    <a:lnTo>
                      <a:pt x="263" y="415"/>
                    </a:lnTo>
                    <a:lnTo>
                      <a:pt x="260" y="423"/>
                    </a:lnTo>
                    <a:lnTo>
                      <a:pt x="257" y="430"/>
                    </a:lnTo>
                    <a:lnTo>
                      <a:pt x="254" y="439"/>
                    </a:lnTo>
                    <a:lnTo>
                      <a:pt x="250" y="449"/>
                    </a:lnTo>
                    <a:lnTo>
                      <a:pt x="247" y="457"/>
                    </a:lnTo>
                    <a:lnTo>
                      <a:pt x="246" y="466"/>
                    </a:lnTo>
                    <a:lnTo>
                      <a:pt x="243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0" name="Freeform 324"/>
              <p:cNvSpPr>
                <a:spLocks/>
              </p:cNvSpPr>
              <p:nvPr/>
            </p:nvSpPr>
            <p:spPr bwMode="auto">
              <a:xfrm>
                <a:off x="3577" y="1324"/>
                <a:ext cx="272" cy="471"/>
              </a:xfrm>
              <a:custGeom>
                <a:avLst/>
                <a:gdLst>
                  <a:gd name="T0" fmla="*/ 243 w 272"/>
                  <a:gd name="T1" fmla="*/ 467 h 471"/>
                  <a:gd name="T2" fmla="*/ 243 w 272"/>
                  <a:gd name="T3" fmla="*/ 462 h 471"/>
                  <a:gd name="T4" fmla="*/ 243 w 272"/>
                  <a:gd name="T5" fmla="*/ 456 h 471"/>
                  <a:gd name="T6" fmla="*/ 243 w 272"/>
                  <a:gd name="T7" fmla="*/ 449 h 471"/>
                  <a:gd name="T8" fmla="*/ 239 w 272"/>
                  <a:gd name="T9" fmla="*/ 442 h 471"/>
                  <a:gd name="T10" fmla="*/ 185 w 272"/>
                  <a:gd name="T11" fmla="*/ 440 h 471"/>
                  <a:gd name="T12" fmla="*/ 128 w 272"/>
                  <a:gd name="T13" fmla="*/ 440 h 471"/>
                  <a:gd name="T14" fmla="*/ 74 w 272"/>
                  <a:gd name="T15" fmla="*/ 440 h 471"/>
                  <a:gd name="T16" fmla="*/ 17 w 272"/>
                  <a:gd name="T17" fmla="*/ 439 h 471"/>
                  <a:gd name="T18" fmla="*/ 14 w 272"/>
                  <a:gd name="T19" fmla="*/ 437 h 471"/>
                  <a:gd name="T20" fmla="*/ 11 w 272"/>
                  <a:gd name="T21" fmla="*/ 435 h 471"/>
                  <a:gd name="T22" fmla="*/ 10 w 272"/>
                  <a:gd name="T23" fmla="*/ 432 h 471"/>
                  <a:gd name="T24" fmla="*/ 6 w 272"/>
                  <a:gd name="T25" fmla="*/ 427 h 471"/>
                  <a:gd name="T26" fmla="*/ 5 w 272"/>
                  <a:gd name="T27" fmla="*/ 320 h 471"/>
                  <a:gd name="T28" fmla="*/ 2 w 272"/>
                  <a:gd name="T29" fmla="*/ 213 h 471"/>
                  <a:gd name="T30" fmla="*/ 0 w 272"/>
                  <a:gd name="T31" fmla="*/ 107 h 471"/>
                  <a:gd name="T32" fmla="*/ 3 w 272"/>
                  <a:gd name="T33" fmla="*/ 0 h 471"/>
                  <a:gd name="T34" fmla="*/ 69 w 272"/>
                  <a:gd name="T35" fmla="*/ 0 h 471"/>
                  <a:gd name="T36" fmla="*/ 135 w 272"/>
                  <a:gd name="T37" fmla="*/ 0 h 471"/>
                  <a:gd name="T38" fmla="*/ 202 w 272"/>
                  <a:gd name="T39" fmla="*/ 2 h 471"/>
                  <a:gd name="T40" fmla="*/ 268 w 272"/>
                  <a:gd name="T41" fmla="*/ 2 h 471"/>
                  <a:gd name="T42" fmla="*/ 272 w 272"/>
                  <a:gd name="T43" fmla="*/ 32 h 471"/>
                  <a:gd name="T44" fmla="*/ 272 w 272"/>
                  <a:gd name="T45" fmla="*/ 78 h 471"/>
                  <a:gd name="T46" fmla="*/ 272 w 272"/>
                  <a:gd name="T47" fmla="*/ 124 h 471"/>
                  <a:gd name="T48" fmla="*/ 272 w 272"/>
                  <a:gd name="T49" fmla="*/ 171 h 471"/>
                  <a:gd name="T50" fmla="*/ 272 w 272"/>
                  <a:gd name="T51" fmla="*/ 220 h 471"/>
                  <a:gd name="T52" fmla="*/ 271 w 272"/>
                  <a:gd name="T53" fmla="*/ 273 h 471"/>
                  <a:gd name="T54" fmla="*/ 271 w 272"/>
                  <a:gd name="T55" fmla="*/ 323 h 471"/>
                  <a:gd name="T56" fmla="*/ 269 w 272"/>
                  <a:gd name="T57" fmla="*/ 373 h 471"/>
                  <a:gd name="T58" fmla="*/ 268 w 272"/>
                  <a:gd name="T59" fmla="*/ 406 h 471"/>
                  <a:gd name="T60" fmla="*/ 260 w 272"/>
                  <a:gd name="T61" fmla="*/ 423 h 471"/>
                  <a:gd name="T62" fmla="*/ 254 w 272"/>
                  <a:gd name="T63" fmla="*/ 439 h 471"/>
                  <a:gd name="T64" fmla="*/ 247 w 272"/>
                  <a:gd name="T65" fmla="*/ 457 h 471"/>
                  <a:gd name="T66" fmla="*/ 243 w 272"/>
                  <a:gd name="T67" fmla="*/ 471 h 4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2"/>
                  <a:gd name="T103" fmla="*/ 0 h 471"/>
                  <a:gd name="T104" fmla="*/ 272 w 272"/>
                  <a:gd name="T105" fmla="*/ 471 h 4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2" h="471">
                    <a:moveTo>
                      <a:pt x="243" y="471"/>
                    </a:moveTo>
                    <a:lnTo>
                      <a:pt x="243" y="467"/>
                    </a:lnTo>
                    <a:lnTo>
                      <a:pt x="243" y="464"/>
                    </a:lnTo>
                    <a:lnTo>
                      <a:pt x="243" y="462"/>
                    </a:lnTo>
                    <a:lnTo>
                      <a:pt x="243" y="459"/>
                    </a:lnTo>
                    <a:lnTo>
                      <a:pt x="243" y="456"/>
                    </a:lnTo>
                    <a:lnTo>
                      <a:pt x="243" y="452"/>
                    </a:lnTo>
                    <a:lnTo>
                      <a:pt x="243" y="449"/>
                    </a:lnTo>
                    <a:lnTo>
                      <a:pt x="243" y="445"/>
                    </a:lnTo>
                    <a:lnTo>
                      <a:pt x="239" y="442"/>
                    </a:lnTo>
                    <a:lnTo>
                      <a:pt x="213" y="442"/>
                    </a:lnTo>
                    <a:lnTo>
                      <a:pt x="185" y="440"/>
                    </a:lnTo>
                    <a:lnTo>
                      <a:pt x="157" y="440"/>
                    </a:lnTo>
                    <a:lnTo>
                      <a:pt x="128" y="440"/>
                    </a:lnTo>
                    <a:lnTo>
                      <a:pt x="100" y="440"/>
                    </a:lnTo>
                    <a:lnTo>
                      <a:pt x="74" y="440"/>
                    </a:lnTo>
                    <a:lnTo>
                      <a:pt x="46" y="439"/>
                    </a:lnTo>
                    <a:lnTo>
                      <a:pt x="17" y="439"/>
                    </a:lnTo>
                    <a:lnTo>
                      <a:pt x="16" y="439"/>
                    </a:lnTo>
                    <a:lnTo>
                      <a:pt x="14" y="437"/>
                    </a:lnTo>
                    <a:lnTo>
                      <a:pt x="13" y="435"/>
                    </a:lnTo>
                    <a:lnTo>
                      <a:pt x="11" y="435"/>
                    </a:lnTo>
                    <a:lnTo>
                      <a:pt x="11" y="434"/>
                    </a:lnTo>
                    <a:lnTo>
                      <a:pt x="10" y="432"/>
                    </a:lnTo>
                    <a:lnTo>
                      <a:pt x="8" y="430"/>
                    </a:lnTo>
                    <a:lnTo>
                      <a:pt x="6" y="427"/>
                    </a:lnTo>
                    <a:lnTo>
                      <a:pt x="6" y="374"/>
                    </a:lnTo>
                    <a:lnTo>
                      <a:pt x="5" y="320"/>
                    </a:lnTo>
                    <a:lnTo>
                      <a:pt x="3" y="268"/>
                    </a:lnTo>
                    <a:lnTo>
                      <a:pt x="2" y="213"/>
                    </a:lnTo>
                    <a:lnTo>
                      <a:pt x="0" y="161"/>
                    </a:lnTo>
                    <a:lnTo>
                      <a:pt x="0" y="107"/>
                    </a:lnTo>
                    <a:lnTo>
                      <a:pt x="2" y="54"/>
                    </a:lnTo>
                    <a:lnTo>
                      <a:pt x="3" y="0"/>
                    </a:lnTo>
                    <a:lnTo>
                      <a:pt x="36" y="0"/>
                    </a:lnTo>
                    <a:lnTo>
                      <a:pt x="69" y="0"/>
                    </a:lnTo>
                    <a:lnTo>
                      <a:pt x="102" y="0"/>
                    </a:lnTo>
                    <a:lnTo>
                      <a:pt x="135" y="0"/>
                    </a:lnTo>
                    <a:lnTo>
                      <a:pt x="169" y="2"/>
                    </a:lnTo>
                    <a:lnTo>
                      <a:pt x="202" y="2"/>
                    </a:lnTo>
                    <a:lnTo>
                      <a:pt x="235" y="2"/>
                    </a:lnTo>
                    <a:lnTo>
                      <a:pt x="268" y="2"/>
                    </a:lnTo>
                    <a:lnTo>
                      <a:pt x="272" y="8"/>
                    </a:lnTo>
                    <a:lnTo>
                      <a:pt x="272" y="32"/>
                    </a:lnTo>
                    <a:lnTo>
                      <a:pt x="272" y="54"/>
                    </a:lnTo>
                    <a:lnTo>
                      <a:pt x="272" y="78"/>
                    </a:lnTo>
                    <a:lnTo>
                      <a:pt x="272" y="100"/>
                    </a:lnTo>
                    <a:lnTo>
                      <a:pt x="272" y="124"/>
                    </a:lnTo>
                    <a:lnTo>
                      <a:pt x="272" y="147"/>
                    </a:lnTo>
                    <a:lnTo>
                      <a:pt x="272" y="171"/>
                    </a:lnTo>
                    <a:lnTo>
                      <a:pt x="272" y="195"/>
                    </a:lnTo>
                    <a:lnTo>
                      <a:pt x="272" y="220"/>
                    </a:lnTo>
                    <a:lnTo>
                      <a:pt x="272" y="247"/>
                    </a:lnTo>
                    <a:lnTo>
                      <a:pt x="271" y="273"/>
                    </a:lnTo>
                    <a:lnTo>
                      <a:pt x="271" y="298"/>
                    </a:lnTo>
                    <a:lnTo>
                      <a:pt x="271" y="323"/>
                    </a:lnTo>
                    <a:lnTo>
                      <a:pt x="269" y="349"/>
                    </a:lnTo>
                    <a:lnTo>
                      <a:pt x="269" y="373"/>
                    </a:lnTo>
                    <a:lnTo>
                      <a:pt x="271" y="398"/>
                    </a:lnTo>
                    <a:lnTo>
                      <a:pt x="268" y="406"/>
                    </a:lnTo>
                    <a:lnTo>
                      <a:pt x="263" y="415"/>
                    </a:lnTo>
                    <a:lnTo>
                      <a:pt x="260" y="423"/>
                    </a:lnTo>
                    <a:lnTo>
                      <a:pt x="257" y="430"/>
                    </a:lnTo>
                    <a:lnTo>
                      <a:pt x="254" y="439"/>
                    </a:lnTo>
                    <a:lnTo>
                      <a:pt x="250" y="449"/>
                    </a:lnTo>
                    <a:lnTo>
                      <a:pt x="247" y="457"/>
                    </a:lnTo>
                    <a:lnTo>
                      <a:pt x="246" y="466"/>
                    </a:lnTo>
                    <a:lnTo>
                      <a:pt x="243" y="47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" name="Freeform 325"/>
              <p:cNvSpPr>
                <a:spLocks/>
              </p:cNvSpPr>
              <p:nvPr/>
            </p:nvSpPr>
            <p:spPr bwMode="auto">
              <a:xfrm>
                <a:off x="4356" y="1785"/>
                <a:ext cx="5" cy="1"/>
              </a:xfrm>
              <a:custGeom>
                <a:avLst/>
                <a:gdLst>
                  <a:gd name="T0" fmla="*/ 2 w 5"/>
                  <a:gd name="T1" fmla="*/ 1 h 1"/>
                  <a:gd name="T2" fmla="*/ 0 w 5"/>
                  <a:gd name="T3" fmla="*/ 1 h 1"/>
                  <a:gd name="T4" fmla="*/ 0 w 5"/>
                  <a:gd name="T5" fmla="*/ 1 h 1"/>
                  <a:gd name="T6" fmla="*/ 0 w 5"/>
                  <a:gd name="T7" fmla="*/ 0 h 1"/>
                  <a:gd name="T8" fmla="*/ 2 w 5"/>
                  <a:gd name="T9" fmla="*/ 0 h 1"/>
                  <a:gd name="T10" fmla="*/ 3 w 5"/>
                  <a:gd name="T11" fmla="*/ 0 h 1"/>
                  <a:gd name="T12" fmla="*/ 3 w 5"/>
                  <a:gd name="T13" fmla="*/ 0 h 1"/>
                  <a:gd name="T14" fmla="*/ 5 w 5"/>
                  <a:gd name="T15" fmla="*/ 0 h 1"/>
                  <a:gd name="T16" fmla="*/ 5 w 5"/>
                  <a:gd name="T17" fmla="*/ 1 h 1"/>
                  <a:gd name="T18" fmla="*/ 2 w 5"/>
                  <a:gd name="T19" fmla="*/ 1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" name="Freeform 326"/>
              <p:cNvSpPr>
                <a:spLocks/>
              </p:cNvSpPr>
              <p:nvPr/>
            </p:nvSpPr>
            <p:spPr bwMode="auto">
              <a:xfrm>
                <a:off x="4356" y="1785"/>
                <a:ext cx="5" cy="1"/>
              </a:xfrm>
              <a:custGeom>
                <a:avLst/>
                <a:gdLst>
                  <a:gd name="T0" fmla="*/ 2 w 5"/>
                  <a:gd name="T1" fmla="*/ 1 h 1"/>
                  <a:gd name="T2" fmla="*/ 0 w 5"/>
                  <a:gd name="T3" fmla="*/ 1 h 1"/>
                  <a:gd name="T4" fmla="*/ 0 w 5"/>
                  <a:gd name="T5" fmla="*/ 1 h 1"/>
                  <a:gd name="T6" fmla="*/ 0 w 5"/>
                  <a:gd name="T7" fmla="*/ 0 h 1"/>
                  <a:gd name="T8" fmla="*/ 2 w 5"/>
                  <a:gd name="T9" fmla="*/ 0 h 1"/>
                  <a:gd name="T10" fmla="*/ 3 w 5"/>
                  <a:gd name="T11" fmla="*/ 0 h 1"/>
                  <a:gd name="T12" fmla="*/ 3 w 5"/>
                  <a:gd name="T13" fmla="*/ 0 h 1"/>
                  <a:gd name="T14" fmla="*/ 5 w 5"/>
                  <a:gd name="T15" fmla="*/ 0 h 1"/>
                  <a:gd name="T16" fmla="*/ 5 w 5"/>
                  <a:gd name="T17" fmla="*/ 1 h 1"/>
                  <a:gd name="T18" fmla="*/ 2 w 5"/>
                  <a:gd name="T19" fmla="*/ 1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3" name="Freeform 327"/>
              <p:cNvSpPr>
                <a:spLocks/>
              </p:cNvSpPr>
              <p:nvPr/>
            </p:nvSpPr>
            <p:spPr bwMode="auto">
              <a:xfrm>
                <a:off x="3440" y="1722"/>
                <a:ext cx="18" cy="58"/>
              </a:xfrm>
              <a:custGeom>
                <a:avLst/>
                <a:gdLst>
                  <a:gd name="T0" fmla="*/ 7 w 18"/>
                  <a:gd name="T1" fmla="*/ 58 h 58"/>
                  <a:gd name="T2" fmla="*/ 3 w 18"/>
                  <a:gd name="T3" fmla="*/ 53 h 58"/>
                  <a:gd name="T4" fmla="*/ 3 w 18"/>
                  <a:gd name="T5" fmla="*/ 47 h 58"/>
                  <a:gd name="T6" fmla="*/ 3 w 18"/>
                  <a:gd name="T7" fmla="*/ 41 h 58"/>
                  <a:gd name="T8" fmla="*/ 1 w 18"/>
                  <a:gd name="T9" fmla="*/ 36 h 58"/>
                  <a:gd name="T10" fmla="*/ 1 w 18"/>
                  <a:gd name="T11" fmla="*/ 30 h 58"/>
                  <a:gd name="T12" fmla="*/ 1 w 18"/>
                  <a:gd name="T13" fmla="*/ 24 h 58"/>
                  <a:gd name="T14" fmla="*/ 0 w 18"/>
                  <a:gd name="T15" fmla="*/ 17 h 58"/>
                  <a:gd name="T16" fmla="*/ 0 w 18"/>
                  <a:gd name="T17" fmla="*/ 12 h 58"/>
                  <a:gd name="T18" fmla="*/ 0 w 18"/>
                  <a:gd name="T19" fmla="*/ 5 h 58"/>
                  <a:gd name="T20" fmla="*/ 7 w 18"/>
                  <a:gd name="T21" fmla="*/ 0 h 58"/>
                  <a:gd name="T22" fmla="*/ 9 w 18"/>
                  <a:gd name="T23" fmla="*/ 2 h 58"/>
                  <a:gd name="T24" fmla="*/ 10 w 18"/>
                  <a:gd name="T25" fmla="*/ 3 h 58"/>
                  <a:gd name="T26" fmla="*/ 12 w 18"/>
                  <a:gd name="T27" fmla="*/ 5 h 58"/>
                  <a:gd name="T28" fmla="*/ 14 w 18"/>
                  <a:gd name="T29" fmla="*/ 7 h 58"/>
                  <a:gd name="T30" fmla="*/ 15 w 18"/>
                  <a:gd name="T31" fmla="*/ 8 h 58"/>
                  <a:gd name="T32" fmla="*/ 15 w 18"/>
                  <a:gd name="T33" fmla="*/ 10 h 58"/>
                  <a:gd name="T34" fmla="*/ 17 w 18"/>
                  <a:gd name="T35" fmla="*/ 12 h 58"/>
                  <a:gd name="T36" fmla="*/ 18 w 18"/>
                  <a:gd name="T37" fmla="*/ 14 h 58"/>
                  <a:gd name="T38" fmla="*/ 18 w 18"/>
                  <a:gd name="T39" fmla="*/ 15 h 58"/>
                  <a:gd name="T40" fmla="*/ 18 w 18"/>
                  <a:gd name="T41" fmla="*/ 20 h 58"/>
                  <a:gd name="T42" fmla="*/ 18 w 18"/>
                  <a:gd name="T43" fmla="*/ 25 h 58"/>
                  <a:gd name="T44" fmla="*/ 18 w 18"/>
                  <a:gd name="T45" fmla="*/ 30 h 58"/>
                  <a:gd name="T46" fmla="*/ 18 w 18"/>
                  <a:gd name="T47" fmla="*/ 36 h 58"/>
                  <a:gd name="T48" fmla="*/ 18 w 18"/>
                  <a:gd name="T49" fmla="*/ 41 h 58"/>
                  <a:gd name="T50" fmla="*/ 17 w 18"/>
                  <a:gd name="T51" fmla="*/ 44 h 58"/>
                  <a:gd name="T52" fmla="*/ 17 w 18"/>
                  <a:gd name="T53" fmla="*/ 49 h 58"/>
                  <a:gd name="T54" fmla="*/ 15 w 18"/>
                  <a:gd name="T55" fmla="*/ 54 h 58"/>
                  <a:gd name="T56" fmla="*/ 7 w 18"/>
                  <a:gd name="T57" fmla="*/ 5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"/>
                  <a:gd name="T88" fmla="*/ 0 h 58"/>
                  <a:gd name="T89" fmla="*/ 18 w 1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" h="58">
                    <a:moveTo>
                      <a:pt x="7" y="58"/>
                    </a:moveTo>
                    <a:lnTo>
                      <a:pt x="3" y="53"/>
                    </a:lnTo>
                    <a:lnTo>
                      <a:pt x="3" y="47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1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7" y="12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8" y="20"/>
                    </a:lnTo>
                    <a:lnTo>
                      <a:pt x="18" y="25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8" y="41"/>
                    </a:lnTo>
                    <a:lnTo>
                      <a:pt x="17" y="44"/>
                    </a:lnTo>
                    <a:lnTo>
                      <a:pt x="17" y="49"/>
                    </a:lnTo>
                    <a:lnTo>
                      <a:pt x="15" y="54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" name="Freeform 328"/>
              <p:cNvSpPr>
                <a:spLocks/>
              </p:cNvSpPr>
              <p:nvPr/>
            </p:nvSpPr>
            <p:spPr bwMode="auto">
              <a:xfrm>
                <a:off x="3440" y="1722"/>
                <a:ext cx="18" cy="58"/>
              </a:xfrm>
              <a:custGeom>
                <a:avLst/>
                <a:gdLst>
                  <a:gd name="T0" fmla="*/ 7 w 18"/>
                  <a:gd name="T1" fmla="*/ 58 h 58"/>
                  <a:gd name="T2" fmla="*/ 3 w 18"/>
                  <a:gd name="T3" fmla="*/ 53 h 58"/>
                  <a:gd name="T4" fmla="*/ 3 w 18"/>
                  <a:gd name="T5" fmla="*/ 47 h 58"/>
                  <a:gd name="T6" fmla="*/ 3 w 18"/>
                  <a:gd name="T7" fmla="*/ 41 h 58"/>
                  <a:gd name="T8" fmla="*/ 1 w 18"/>
                  <a:gd name="T9" fmla="*/ 36 h 58"/>
                  <a:gd name="T10" fmla="*/ 1 w 18"/>
                  <a:gd name="T11" fmla="*/ 30 h 58"/>
                  <a:gd name="T12" fmla="*/ 1 w 18"/>
                  <a:gd name="T13" fmla="*/ 24 h 58"/>
                  <a:gd name="T14" fmla="*/ 0 w 18"/>
                  <a:gd name="T15" fmla="*/ 17 h 58"/>
                  <a:gd name="T16" fmla="*/ 0 w 18"/>
                  <a:gd name="T17" fmla="*/ 12 h 58"/>
                  <a:gd name="T18" fmla="*/ 0 w 18"/>
                  <a:gd name="T19" fmla="*/ 5 h 58"/>
                  <a:gd name="T20" fmla="*/ 7 w 18"/>
                  <a:gd name="T21" fmla="*/ 0 h 58"/>
                  <a:gd name="T22" fmla="*/ 9 w 18"/>
                  <a:gd name="T23" fmla="*/ 2 h 58"/>
                  <a:gd name="T24" fmla="*/ 10 w 18"/>
                  <a:gd name="T25" fmla="*/ 3 h 58"/>
                  <a:gd name="T26" fmla="*/ 12 w 18"/>
                  <a:gd name="T27" fmla="*/ 5 h 58"/>
                  <a:gd name="T28" fmla="*/ 14 w 18"/>
                  <a:gd name="T29" fmla="*/ 7 h 58"/>
                  <a:gd name="T30" fmla="*/ 15 w 18"/>
                  <a:gd name="T31" fmla="*/ 8 h 58"/>
                  <a:gd name="T32" fmla="*/ 15 w 18"/>
                  <a:gd name="T33" fmla="*/ 10 h 58"/>
                  <a:gd name="T34" fmla="*/ 17 w 18"/>
                  <a:gd name="T35" fmla="*/ 12 h 58"/>
                  <a:gd name="T36" fmla="*/ 18 w 18"/>
                  <a:gd name="T37" fmla="*/ 14 h 58"/>
                  <a:gd name="T38" fmla="*/ 18 w 18"/>
                  <a:gd name="T39" fmla="*/ 15 h 58"/>
                  <a:gd name="T40" fmla="*/ 18 w 18"/>
                  <a:gd name="T41" fmla="*/ 20 h 58"/>
                  <a:gd name="T42" fmla="*/ 18 w 18"/>
                  <a:gd name="T43" fmla="*/ 25 h 58"/>
                  <a:gd name="T44" fmla="*/ 18 w 18"/>
                  <a:gd name="T45" fmla="*/ 30 h 58"/>
                  <a:gd name="T46" fmla="*/ 18 w 18"/>
                  <a:gd name="T47" fmla="*/ 36 h 58"/>
                  <a:gd name="T48" fmla="*/ 18 w 18"/>
                  <a:gd name="T49" fmla="*/ 41 h 58"/>
                  <a:gd name="T50" fmla="*/ 17 w 18"/>
                  <a:gd name="T51" fmla="*/ 44 h 58"/>
                  <a:gd name="T52" fmla="*/ 17 w 18"/>
                  <a:gd name="T53" fmla="*/ 49 h 58"/>
                  <a:gd name="T54" fmla="*/ 15 w 18"/>
                  <a:gd name="T55" fmla="*/ 54 h 58"/>
                  <a:gd name="T56" fmla="*/ 7 w 18"/>
                  <a:gd name="T57" fmla="*/ 5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"/>
                  <a:gd name="T88" fmla="*/ 0 h 58"/>
                  <a:gd name="T89" fmla="*/ 18 w 1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" h="58">
                    <a:moveTo>
                      <a:pt x="7" y="58"/>
                    </a:moveTo>
                    <a:lnTo>
                      <a:pt x="3" y="53"/>
                    </a:lnTo>
                    <a:lnTo>
                      <a:pt x="3" y="47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1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7" y="12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8" y="20"/>
                    </a:lnTo>
                    <a:lnTo>
                      <a:pt x="18" y="25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8" y="41"/>
                    </a:lnTo>
                    <a:lnTo>
                      <a:pt x="17" y="44"/>
                    </a:lnTo>
                    <a:lnTo>
                      <a:pt x="17" y="49"/>
                    </a:lnTo>
                    <a:lnTo>
                      <a:pt x="15" y="54"/>
                    </a:lnTo>
                    <a:lnTo>
                      <a:pt x="7" y="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" name="Freeform 329"/>
              <p:cNvSpPr>
                <a:spLocks/>
              </p:cNvSpPr>
              <p:nvPr/>
            </p:nvSpPr>
            <p:spPr bwMode="auto">
              <a:xfrm>
                <a:off x="5349" y="1771"/>
                <a:ext cx="3" cy="9"/>
              </a:xfrm>
              <a:custGeom>
                <a:avLst/>
                <a:gdLst>
                  <a:gd name="T0" fmla="*/ 2 w 3"/>
                  <a:gd name="T1" fmla="*/ 9 h 9"/>
                  <a:gd name="T2" fmla="*/ 0 w 3"/>
                  <a:gd name="T3" fmla="*/ 0 h 9"/>
                  <a:gd name="T4" fmla="*/ 2 w 3"/>
                  <a:gd name="T5" fmla="*/ 0 h 9"/>
                  <a:gd name="T6" fmla="*/ 2 w 3"/>
                  <a:gd name="T7" fmla="*/ 2 h 9"/>
                  <a:gd name="T8" fmla="*/ 3 w 3"/>
                  <a:gd name="T9" fmla="*/ 2 h 9"/>
                  <a:gd name="T10" fmla="*/ 3 w 3"/>
                  <a:gd name="T11" fmla="*/ 4 h 9"/>
                  <a:gd name="T12" fmla="*/ 3 w 3"/>
                  <a:gd name="T13" fmla="*/ 5 h 9"/>
                  <a:gd name="T14" fmla="*/ 3 w 3"/>
                  <a:gd name="T15" fmla="*/ 7 h 9"/>
                  <a:gd name="T16" fmla="*/ 3 w 3"/>
                  <a:gd name="T17" fmla="*/ 7 h 9"/>
                  <a:gd name="T18" fmla="*/ 2 w 3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6" name="Freeform 330"/>
              <p:cNvSpPr>
                <a:spLocks/>
              </p:cNvSpPr>
              <p:nvPr/>
            </p:nvSpPr>
            <p:spPr bwMode="auto">
              <a:xfrm>
                <a:off x="5349" y="1771"/>
                <a:ext cx="3" cy="9"/>
              </a:xfrm>
              <a:custGeom>
                <a:avLst/>
                <a:gdLst>
                  <a:gd name="T0" fmla="*/ 2 w 3"/>
                  <a:gd name="T1" fmla="*/ 9 h 9"/>
                  <a:gd name="T2" fmla="*/ 0 w 3"/>
                  <a:gd name="T3" fmla="*/ 0 h 9"/>
                  <a:gd name="T4" fmla="*/ 2 w 3"/>
                  <a:gd name="T5" fmla="*/ 0 h 9"/>
                  <a:gd name="T6" fmla="*/ 2 w 3"/>
                  <a:gd name="T7" fmla="*/ 2 h 9"/>
                  <a:gd name="T8" fmla="*/ 3 w 3"/>
                  <a:gd name="T9" fmla="*/ 2 h 9"/>
                  <a:gd name="T10" fmla="*/ 3 w 3"/>
                  <a:gd name="T11" fmla="*/ 4 h 9"/>
                  <a:gd name="T12" fmla="*/ 3 w 3"/>
                  <a:gd name="T13" fmla="*/ 5 h 9"/>
                  <a:gd name="T14" fmla="*/ 3 w 3"/>
                  <a:gd name="T15" fmla="*/ 7 h 9"/>
                  <a:gd name="T16" fmla="*/ 3 w 3"/>
                  <a:gd name="T17" fmla="*/ 7 h 9"/>
                  <a:gd name="T18" fmla="*/ 2 w 3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7" name="Freeform 331"/>
              <p:cNvSpPr>
                <a:spLocks/>
              </p:cNvSpPr>
              <p:nvPr/>
            </p:nvSpPr>
            <p:spPr bwMode="auto">
              <a:xfrm>
                <a:off x="5049" y="1688"/>
                <a:ext cx="153" cy="88"/>
              </a:xfrm>
              <a:custGeom>
                <a:avLst/>
                <a:gdLst>
                  <a:gd name="T0" fmla="*/ 67 w 153"/>
                  <a:gd name="T1" fmla="*/ 87 h 88"/>
                  <a:gd name="T2" fmla="*/ 59 w 153"/>
                  <a:gd name="T3" fmla="*/ 85 h 88"/>
                  <a:gd name="T4" fmla="*/ 50 w 153"/>
                  <a:gd name="T5" fmla="*/ 83 h 88"/>
                  <a:gd name="T6" fmla="*/ 42 w 153"/>
                  <a:gd name="T7" fmla="*/ 80 h 88"/>
                  <a:gd name="T8" fmla="*/ 33 w 153"/>
                  <a:gd name="T9" fmla="*/ 71 h 88"/>
                  <a:gd name="T10" fmla="*/ 30 w 153"/>
                  <a:gd name="T11" fmla="*/ 64 h 88"/>
                  <a:gd name="T12" fmla="*/ 23 w 153"/>
                  <a:gd name="T13" fmla="*/ 56 h 88"/>
                  <a:gd name="T14" fmla="*/ 19 w 153"/>
                  <a:gd name="T15" fmla="*/ 48 h 88"/>
                  <a:gd name="T16" fmla="*/ 13 w 153"/>
                  <a:gd name="T17" fmla="*/ 41 h 88"/>
                  <a:gd name="T18" fmla="*/ 9 w 153"/>
                  <a:gd name="T19" fmla="*/ 36 h 88"/>
                  <a:gd name="T20" fmla="*/ 6 w 153"/>
                  <a:gd name="T21" fmla="*/ 36 h 88"/>
                  <a:gd name="T22" fmla="*/ 5 w 153"/>
                  <a:gd name="T23" fmla="*/ 32 h 88"/>
                  <a:gd name="T24" fmla="*/ 2 w 153"/>
                  <a:gd name="T25" fmla="*/ 31 h 88"/>
                  <a:gd name="T26" fmla="*/ 0 w 153"/>
                  <a:gd name="T27" fmla="*/ 27 h 88"/>
                  <a:gd name="T28" fmla="*/ 0 w 153"/>
                  <a:gd name="T29" fmla="*/ 20 h 88"/>
                  <a:gd name="T30" fmla="*/ 2 w 153"/>
                  <a:gd name="T31" fmla="*/ 12 h 88"/>
                  <a:gd name="T32" fmla="*/ 2 w 153"/>
                  <a:gd name="T33" fmla="*/ 5 h 88"/>
                  <a:gd name="T34" fmla="*/ 19 w 153"/>
                  <a:gd name="T35" fmla="*/ 0 h 88"/>
                  <a:gd name="T36" fmla="*/ 50 w 153"/>
                  <a:gd name="T37" fmla="*/ 0 h 88"/>
                  <a:gd name="T38" fmla="*/ 83 w 153"/>
                  <a:gd name="T39" fmla="*/ 0 h 88"/>
                  <a:gd name="T40" fmla="*/ 116 w 153"/>
                  <a:gd name="T41" fmla="*/ 2 h 88"/>
                  <a:gd name="T42" fmla="*/ 139 w 153"/>
                  <a:gd name="T43" fmla="*/ 5 h 88"/>
                  <a:gd name="T44" fmla="*/ 142 w 153"/>
                  <a:gd name="T45" fmla="*/ 12 h 88"/>
                  <a:gd name="T46" fmla="*/ 147 w 153"/>
                  <a:gd name="T47" fmla="*/ 19 h 88"/>
                  <a:gd name="T48" fmla="*/ 150 w 153"/>
                  <a:gd name="T49" fmla="*/ 26 h 88"/>
                  <a:gd name="T50" fmla="*/ 153 w 153"/>
                  <a:gd name="T51" fmla="*/ 34 h 88"/>
                  <a:gd name="T52" fmla="*/ 150 w 153"/>
                  <a:gd name="T53" fmla="*/ 46 h 88"/>
                  <a:gd name="T54" fmla="*/ 142 w 153"/>
                  <a:gd name="T55" fmla="*/ 54 h 88"/>
                  <a:gd name="T56" fmla="*/ 135 w 153"/>
                  <a:gd name="T57" fmla="*/ 64 h 88"/>
                  <a:gd name="T58" fmla="*/ 128 w 153"/>
                  <a:gd name="T59" fmla="*/ 75 h 88"/>
                  <a:gd name="T60" fmla="*/ 119 w 153"/>
                  <a:gd name="T61" fmla="*/ 81 h 88"/>
                  <a:gd name="T62" fmla="*/ 105 w 153"/>
                  <a:gd name="T63" fmla="*/ 81 h 88"/>
                  <a:gd name="T64" fmla="*/ 91 w 153"/>
                  <a:gd name="T65" fmla="*/ 83 h 88"/>
                  <a:gd name="T66" fmla="*/ 78 w 153"/>
                  <a:gd name="T67" fmla="*/ 87 h 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88"/>
                  <a:gd name="T104" fmla="*/ 153 w 153"/>
                  <a:gd name="T105" fmla="*/ 88 h 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88">
                    <a:moveTo>
                      <a:pt x="70" y="88"/>
                    </a:moveTo>
                    <a:lnTo>
                      <a:pt x="67" y="87"/>
                    </a:lnTo>
                    <a:lnTo>
                      <a:pt x="63" y="85"/>
                    </a:lnTo>
                    <a:lnTo>
                      <a:pt x="59" y="85"/>
                    </a:lnTo>
                    <a:lnTo>
                      <a:pt x="55" y="83"/>
                    </a:lnTo>
                    <a:lnTo>
                      <a:pt x="50" y="83"/>
                    </a:lnTo>
                    <a:lnTo>
                      <a:pt x="45" y="81"/>
                    </a:lnTo>
                    <a:lnTo>
                      <a:pt x="42" y="80"/>
                    </a:lnTo>
                    <a:lnTo>
                      <a:pt x="38" y="78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0" y="64"/>
                    </a:lnTo>
                    <a:lnTo>
                      <a:pt x="27" y="59"/>
                    </a:lnTo>
                    <a:lnTo>
                      <a:pt x="23" y="56"/>
                    </a:lnTo>
                    <a:lnTo>
                      <a:pt x="20" y="53"/>
                    </a:lnTo>
                    <a:lnTo>
                      <a:pt x="19" y="48"/>
                    </a:lnTo>
                    <a:lnTo>
                      <a:pt x="16" y="44"/>
                    </a:lnTo>
                    <a:lnTo>
                      <a:pt x="13" y="41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100" y="2"/>
                    </a:lnTo>
                    <a:lnTo>
                      <a:pt x="116" y="2"/>
                    </a:lnTo>
                    <a:lnTo>
                      <a:pt x="133" y="2"/>
                    </a:lnTo>
                    <a:lnTo>
                      <a:pt x="139" y="5"/>
                    </a:lnTo>
                    <a:lnTo>
                      <a:pt x="141" y="9"/>
                    </a:lnTo>
                    <a:lnTo>
                      <a:pt x="142" y="12"/>
                    </a:lnTo>
                    <a:lnTo>
                      <a:pt x="144" y="15"/>
                    </a:lnTo>
                    <a:lnTo>
                      <a:pt x="147" y="19"/>
                    </a:lnTo>
                    <a:lnTo>
                      <a:pt x="149" y="22"/>
                    </a:lnTo>
                    <a:lnTo>
                      <a:pt x="150" y="26"/>
                    </a:lnTo>
                    <a:lnTo>
                      <a:pt x="152" y="29"/>
                    </a:lnTo>
                    <a:lnTo>
                      <a:pt x="153" y="34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5" y="49"/>
                    </a:lnTo>
                    <a:lnTo>
                      <a:pt x="142" y="54"/>
                    </a:lnTo>
                    <a:lnTo>
                      <a:pt x="138" y="59"/>
                    </a:lnTo>
                    <a:lnTo>
                      <a:pt x="135" y="64"/>
                    </a:lnTo>
                    <a:lnTo>
                      <a:pt x="131" y="70"/>
                    </a:lnTo>
                    <a:lnTo>
                      <a:pt x="128" y="75"/>
                    </a:lnTo>
                    <a:lnTo>
                      <a:pt x="125" y="80"/>
                    </a:lnTo>
                    <a:lnTo>
                      <a:pt x="119" y="81"/>
                    </a:lnTo>
                    <a:lnTo>
                      <a:pt x="111" y="81"/>
                    </a:lnTo>
                    <a:lnTo>
                      <a:pt x="105" y="81"/>
                    </a:lnTo>
                    <a:lnTo>
                      <a:pt x="99" y="81"/>
                    </a:lnTo>
                    <a:lnTo>
                      <a:pt x="91" y="83"/>
                    </a:lnTo>
                    <a:lnTo>
                      <a:pt x="84" y="85"/>
                    </a:lnTo>
                    <a:lnTo>
                      <a:pt x="78" y="87"/>
                    </a:lnTo>
                    <a:lnTo>
                      <a:pt x="70" y="88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8" name="Freeform 332"/>
              <p:cNvSpPr>
                <a:spLocks/>
              </p:cNvSpPr>
              <p:nvPr/>
            </p:nvSpPr>
            <p:spPr bwMode="auto">
              <a:xfrm>
                <a:off x="5049" y="1688"/>
                <a:ext cx="153" cy="88"/>
              </a:xfrm>
              <a:custGeom>
                <a:avLst/>
                <a:gdLst>
                  <a:gd name="T0" fmla="*/ 67 w 153"/>
                  <a:gd name="T1" fmla="*/ 87 h 88"/>
                  <a:gd name="T2" fmla="*/ 59 w 153"/>
                  <a:gd name="T3" fmla="*/ 85 h 88"/>
                  <a:gd name="T4" fmla="*/ 50 w 153"/>
                  <a:gd name="T5" fmla="*/ 83 h 88"/>
                  <a:gd name="T6" fmla="*/ 42 w 153"/>
                  <a:gd name="T7" fmla="*/ 80 h 88"/>
                  <a:gd name="T8" fmla="*/ 33 w 153"/>
                  <a:gd name="T9" fmla="*/ 71 h 88"/>
                  <a:gd name="T10" fmla="*/ 30 w 153"/>
                  <a:gd name="T11" fmla="*/ 64 h 88"/>
                  <a:gd name="T12" fmla="*/ 23 w 153"/>
                  <a:gd name="T13" fmla="*/ 56 h 88"/>
                  <a:gd name="T14" fmla="*/ 19 w 153"/>
                  <a:gd name="T15" fmla="*/ 48 h 88"/>
                  <a:gd name="T16" fmla="*/ 13 w 153"/>
                  <a:gd name="T17" fmla="*/ 41 h 88"/>
                  <a:gd name="T18" fmla="*/ 9 w 153"/>
                  <a:gd name="T19" fmla="*/ 36 h 88"/>
                  <a:gd name="T20" fmla="*/ 6 w 153"/>
                  <a:gd name="T21" fmla="*/ 36 h 88"/>
                  <a:gd name="T22" fmla="*/ 5 w 153"/>
                  <a:gd name="T23" fmla="*/ 32 h 88"/>
                  <a:gd name="T24" fmla="*/ 2 w 153"/>
                  <a:gd name="T25" fmla="*/ 31 h 88"/>
                  <a:gd name="T26" fmla="*/ 0 w 153"/>
                  <a:gd name="T27" fmla="*/ 27 h 88"/>
                  <a:gd name="T28" fmla="*/ 0 w 153"/>
                  <a:gd name="T29" fmla="*/ 20 h 88"/>
                  <a:gd name="T30" fmla="*/ 2 w 153"/>
                  <a:gd name="T31" fmla="*/ 12 h 88"/>
                  <a:gd name="T32" fmla="*/ 2 w 153"/>
                  <a:gd name="T33" fmla="*/ 5 h 88"/>
                  <a:gd name="T34" fmla="*/ 19 w 153"/>
                  <a:gd name="T35" fmla="*/ 0 h 88"/>
                  <a:gd name="T36" fmla="*/ 50 w 153"/>
                  <a:gd name="T37" fmla="*/ 0 h 88"/>
                  <a:gd name="T38" fmla="*/ 83 w 153"/>
                  <a:gd name="T39" fmla="*/ 0 h 88"/>
                  <a:gd name="T40" fmla="*/ 116 w 153"/>
                  <a:gd name="T41" fmla="*/ 2 h 88"/>
                  <a:gd name="T42" fmla="*/ 139 w 153"/>
                  <a:gd name="T43" fmla="*/ 5 h 88"/>
                  <a:gd name="T44" fmla="*/ 142 w 153"/>
                  <a:gd name="T45" fmla="*/ 12 h 88"/>
                  <a:gd name="T46" fmla="*/ 147 w 153"/>
                  <a:gd name="T47" fmla="*/ 19 h 88"/>
                  <a:gd name="T48" fmla="*/ 150 w 153"/>
                  <a:gd name="T49" fmla="*/ 26 h 88"/>
                  <a:gd name="T50" fmla="*/ 153 w 153"/>
                  <a:gd name="T51" fmla="*/ 34 h 88"/>
                  <a:gd name="T52" fmla="*/ 150 w 153"/>
                  <a:gd name="T53" fmla="*/ 46 h 88"/>
                  <a:gd name="T54" fmla="*/ 142 w 153"/>
                  <a:gd name="T55" fmla="*/ 54 h 88"/>
                  <a:gd name="T56" fmla="*/ 135 w 153"/>
                  <a:gd name="T57" fmla="*/ 64 h 88"/>
                  <a:gd name="T58" fmla="*/ 128 w 153"/>
                  <a:gd name="T59" fmla="*/ 75 h 88"/>
                  <a:gd name="T60" fmla="*/ 119 w 153"/>
                  <a:gd name="T61" fmla="*/ 81 h 88"/>
                  <a:gd name="T62" fmla="*/ 105 w 153"/>
                  <a:gd name="T63" fmla="*/ 81 h 88"/>
                  <a:gd name="T64" fmla="*/ 91 w 153"/>
                  <a:gd name="T65" fmla="*/ 83 h 88"/>
                  <a:gd name="T66" fmla="*/ 78 w 153"/>
                  <a:gd name="T67" fmla="*/ 87 h 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88"/>
                  <a:gd name="T104" fmla="*/ 153 w 153"/>
                  <a:gd name="T105" fmla="*/ 88 h 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88">
                    <a:moveTo>
                      <a:pt x="70" y="88"/>
                    </a:moveTo>
                    <a:lnTo>
                      <a:pt x="67" y="87"/>
                    </a:lnTo>
                    <a:lnTo>
                      <a:pt x="63" y="85"/>
                    </a:lnTo>
                    <a:lnTo>
                      <a:pt x="59" y="85"/>
                    </a:lnTo>
                    <a:lnTo>
                      <a:pt x="55" y="83"/>
                    </a:lnTo>
                    <a:lnTo>
                      <a:pt x="50" y="83"/>
                    </a:lnTo>
                    <a:lnTo>
                      <a:pt x="45" y="81"/>
                    </a:lnTo>
                    <a:lnTo>
                      <a:pt x="42" y="80"/>
                    </a:lnTo>
                    <a:lnTo>
                      <a:pt x="38" y="78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0" y="64"/>
                    </a:lnTo>
                    <a:lnTo>
                      <a:pt x="27" y="59"/>
                    </a:lnTo>
                    <a:lnTo>
                      <a:pt x="23" y="56"/>
                    </a:lnTo>
                    <a:lnTo>
                      <a:pt x="20" y="53"/>
                    </a:lnTo>
                    <a:lnTo>
                      <a:pt x="19" y="48"/>
                    </a:lnTo>
                    <a:lnTo>
                      <a:pt x="16" y="44"/>
                    </a:lnTo>
                    <a:lnTo>
                      <a:pt x="13" y="41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100" y="2"/>
                    </a:lnTo>
                    <a:lnTo>
                      <a:pt x="116" y="2"/>
                    </a:lnTo>
                    <a:lnTo>
                      <a:pt x="133" y="2"/>
                    </a:lnTo>
                    <a:lnTo>
                      <a:pt x="139" y="5"/>
                    </a:lnTo>
                    <a:lnTo>
                      <a:pt x="141" y="9"/>
                    </a:lnTo>
                    <a:lnTo>
                      <a:pt x="142" y="12"/>
                    </a:lnTo>
                    <a:lnTo>
                      <a:pt x="144" y="15"/>
                    </a:lnTo>
                    <a:lnTo>
                      <a:pt x="147" y="19"/>
                    </a:lnTo>
                    <a:lnTo>
                      <a:pt x="149" y="22"/>
                    </a:lnTo>
                    <a:lnTo>
                      <a:pt x="150" y="26"/>
                    </a:lnTo>
                    <a:lnTo>
                      <a:pt x="152" y="29"/>
                    </a:lnTo>
                    <a:lnTo>
                      <a:pt x="153" y="34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5" y="49"/>
                    </a:lnTo>
                    <a:lnTo>
                      <a:pt x="142" y="54"/>
                    </a:lnTo>
                    <a:lnTo>
                      <a:pt x="138" y="59"/>
                    </a:lnTo>
                    <a:lnTo>
                      <a:pt x="135" y="64"/>
                    </a:lnTo>
                    <a:lnTo>
                      <a:pt x="131" y="70"/>
                    </a:lnTo>
                    <a:lnTo>
                      <a:pt x="128" y="75"/>
                    </a:lnTo>
                    <a:lnTo>
                      <a:pt x="125" y="80"/>
                    </a:lnTo>
                    <a:lnTo>
                      <a:pt x="119" y="81"/>
                    </a:lnTo>
                    <a:lnTo>
                      <a:pt x="111" y="81"/>
                    </a:lnTo>
                    <a:lnTo>
                      <a:pt x="105" y="81"/>
                    </a:lnTo>
                    <a:lnTo>
                      <a:pt x="99" y="81"/>
                    </a:lnTo>
                    <a:lnTo>
                      <a:pt x="91" y="83"/>
                    </a:lnTo>
                    <a:lnTo>
                      <a:pt x="84" y="85"/>
                    </a:lnTo>
                    <a:lnTo>
                      <a:pt x="78" y="87"/>
                    </a:lnTo>
                    <a:lnTo>
                      <a:pt x="7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9" name="Freeform 333"/>
              <p:cNvSpPr>
                <a:spLocks/>
              </p:cNvSpPr>
              <p:nvPr/>
            </p:nvSpPr>
            <p:spPr bwMode="auto">
              <a:xfrm>
                <a:off x="4348" y="1771"/>
                <a:ext cx="7" cy="5"/>
              </a:xfrm>
              <a:custGeom>
                <a:avLst/>
                <a:gdLst>
                  <a:gd name="T0" fmla="*/ 2 w 7"/>
                  <a:gd name="T1" fmla="*/ 5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2 w 7"/>
                  <a:gd name="T9" fmla="*/ 0 h 5"/>
                  <a:gd name="T10" fmla="*/ 3 w 7"/>
                  <a:gd name="T11" fmla="*/ 0 h 5"/>
                  <a:gd name="T12" fmla="*/ 3 w 7"/>
                  <a:gd name="T13" fmla="*/ 0 h 5"/>
                  <a:gd name="T14" fmla="*/ 5 w 7"/>
                  <a:gd name="T15" fmla="*/ 2 h 5"/>
                  <a:gd name="T16" fmla="*/ 5 w 7"/>
                  <a:gd name="T17" fmla="*/ 2 h 5"/>
                  <a:gd name="T18" fmla="*/ 7 w 7"/>
                  <a:gd name="T19" fmla="*/ 4 h 5"/>
                  <a:gd name="T20" fmla="*/ 2 w 7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2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0" name="Freeform 334"/>
              <p:cNvSpPr>
                <a:spLocks/>
              </p:cNvSpPr>
              <p:nvPr/>
            </p:nvSpPr>
            <p:spPr bwMode="auto">
              <a:xfrm>
                <a:off x="4348" y="1771"/>
                <a:ext cx="7" cy="5"/>
              </a:xfrm>
              <a:custGeom>
                <a:avLst/>
                <a:gdLst>
                  <a:gd name="T0" fmla="*/ 2 w 7"/>
                  <a:gd name="T1" fmla="*/ 5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2 w 7"/>
                  <a:gd name="T9" fmla="*/ 0 h 5"/>
                  <a:gd name="T10" fmla="*/ 3 w 7"/>
                  <a:gd name="T11" fmla="*/ 0 h 5"/>
                  <a:gd name="T12" fmla="*/ 3 w 7"/>
                  <a:gd name="T13" fmla="*/ 0 h 5"/>
                  <a:gd name="T14" fmla="*/ 5 w 7"/>
                  <a:gd name="T15" fmla="*/ 2 h 5"/>
                  <a:gd name="T16" fmla="*/ 5 w 7"/>
                  <a:gd name="T17" fmla="*/ 2 h 5"/>
                  <a:gd name="T18" fmla="*/ 7 w 7"/>
                  <a:gd name="T19" fmla="*/ 4 h 5"/>
                  <a:gd name="T20" fmla="*/ 2 w 7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2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2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1" name="Freeform 335"/>
              <p:cNvSpPr>
                <a:spLocks/>
              </p:cNvSpPr>
              <p:nvPr/>
            </p:nvSpPr>
            <p:spPr bwMode="auto">
              <a:xfrm>
                <a:off x="5180" y="1764"/>
                <a:ext cx="11" cy="7"/>
              </a:xfrm>
              <a:custGeom>
                <a:avLst/>
                <a:gdLst>
                  <a:gd name="T0" fmla="*/ 4 w 11"/>
                  <a:gd name="T1" fmla="*/ 7 h 7"/>
                  <a:gd name="T2" fmla="*/ 0 w 11"/>
                  <a:gd name="T3" fmla="*/ 2 h 7"/>
                  <a:gd name="T4" fmla="*/ 2 w 11"/>
                  <a:gd name="T5" fmla="*/ 0 h 7"/>
                  <a:gd name="T6" fmla="*/ 4 w 11"/>
                  <a:gd name="T7" fmla="*/ 0 h 7"/>
                  <a:gd name="T8" fmla="*/ 5 w 11"/>
                  <a:gd name="T9" fmla="*/ 0 h 7"/>
                  <a:gd name="T10" fmla="*/ 5 w 11"/>
                  <a:gd name="T11" fmla="*/ 2 h 7"/>
                  <a:gd name="T12" fmla="*/ 7 w 11"/>
                  <a:gd name="T13" fmla="*/ 2 h 7"/>
                  <a:gd name="T14" fmla="*/ 7 w 11"/>
                  <a:gd name="T15" fmla="*/ 4 h 7"/>
                  <a:gd name="T16" fmla="*/ 8 w 11"/>
                  <a:gd name="T17" fmla="*/ 4 h 7"/>
                  <a:gd name="T18" fmla="*/ 10 w 11"/>
                  <a:gd name="T19" fmla="*/ 5 h 7"/>
                  <a:gd name="T20" fmla="*/ 11 w 11"/>
                  <a:gd name="T21" fmla="*/ 7 h 7"/>
                  <a:gd name="T22" fmla="*/ 4 w 11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7"/>
                  <a:gd name="T38" fmla="*/ 11 w 11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7">
                    <a:moveTo>
                      <a:pt x="4" y="7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2" name="Freeform 336"/>
              <p:cNvSpPr>
                <a:spLocks/>
              </p:cNvSpPr>
              <p:nvPr/>
            </p:nvSpPr>
            <p:spPr bwMode="auto">
              <a:xfrm>
                <a:off x="5180" y="1764"/>
                <a:ext cx="11" cy="7"/>
              </a:xfrm>
              <a:custGeom>
                <a:avLst/>
                <a:gdLst>
                  <a:gd name="T0" fmla="*/ 4 w 11"/>
                  <a:gd name="T1" fmla="*/ 7 h 7"/>
                  <a:gd name="T2" fmla="*/ 0 w 11"/>
                  <a:gd name="T3" fmla="*/ 2 h 7"/>
                  <a:gd name="T4" fmla="*/ 2 w 11"/>
                  <a:gd name="T5" fmla="*/ 0 h 7"/>
                  <a:gd name="T6" fmla="*/ 4 w 11"/>
                  <a:gd name="T7" fmla="*/ 0 h 7"/>
                  <a:gd name="T8" fmla="*/ 5 w 11"/>
                  <a:gd name="T9" fmla="*/ 0 h 7"/>
                  <a:gd name="T10" fmla="*/ 5 w 11"/>
                  <a:gd name="T11" fmla="*/ 2 h 7"/>
                  <a:gd name="T12" fmla="*/ 7 w 11"/>
                  <a:gd name="T13" fmla="*/ 2 h 7"/>
                  <a:gd name="T14" fmla="*/ 7 w 11"/>
                  <a:gd name="T15" fmla="*/ 4 h 7"/>
                  <a:gd name="T16" fmla="*/ 8 w 11"/>
                  <a:gd name="T17" fmla="*/ 4 h 7"/>
                  <a:gd name="T18" fmla="*/ 10 w 11"/>
                  <a:gd name="T19" fmla="*/ 5 h 7"/>
                  <a:gd name="T20" fmla="*/ 11 w 11"/>
                  <a:gd name="T21" fmla="*/ 7 h 7"/>
                  <a:gd name="T22" fmla="*/ 4 w 11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7"/>
                  <a:gd name="T38" fmla="*/ 11 w 11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7">
                    <a:moveTo>
                      <a:pt x="4" y="7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4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3" name="Freeform 337"/>
              <p:cNvSpPr>
                <a:spLocks/>
              </p:cNvSpPr>
              <p:nvPr/>
            </p:nvSpPr>
            <p:spPr bwMode="auto">
              <a:xfrm>
                <a:off x="5365" y="1761"/>
                <a:ext cx="2" cy="8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0 h 8"/>
                  <a:gd name="T4" fmla="*/ 0 w 2"/>
                  <a:gd name="T5" fmla="*/ 2 h 8"/>
                  <a:gd name="T6" fmla="*/ 2 w 2"/>
                  <a:gd name="T7" fmla="*/ 2 h 8"/>
                  <a:gd name="T8" fmla="*/ 2 w 2"/>
                  <a:gd name="T9" fmla="*/ 3 h 8"/>
                  <a:gd name="T10" fmla="*/ 2 w 2"/>
                  <a:gd name="T11" fmla="*/ 3 h 8"/>
                  <a:gd name="T12" fmla="*/ 2 w 2"/>
                  <a:gd name="T13" fmla="*/ 5 h 8"/>
                  <a:gd name="T14" fmla="*/ 2 w 2"/>
                  <a:gd name="T15" fmla="*/ 5 h 8"/>
                  <a:gd name="T16" fmla="*/ 2 w 2"/>
                  <a:gd name="T17" fmla="*/ 7 h 8"/>
                  <a:gd name="T18" fmla="*/ 0 w 2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"/>
                  <a:gd name="T32" fmla="*/ 2 w 2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4" name="Freeform 338"/>
              <p:cNvSpPr>
                <a:spLocks/>
              </p:cNvSpPr>
              <p:nvPr/>
            </p:nvSpPr>
            <p:spPr bwMode="auto">
              <a:xfrm>
                <a:off x="5365" y="1761"/>
                <a:ext cx="2" cy="8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0 h 8"/>
                  <a:gd name="T4" fmla="*/ 0 w 2"/>
                  <a:gd name="T5" fmla="*/ 2 h 8"/>
                  <a:gd name="T6" fmla="*/ 2 w 2"/>
                  <a:gd name="T7" fmla="*/ 2 h 8"/>
                  <a:gd name="T8" fmla="*/ 2 w 2"/>
                  <a:gd name="T9" fmla="*/ 3 h 8"/>
                  <a:gd name="T10" fmla="*/ 2 w 2"/>
                  <a:gd name="T11" fmla="*/ 3 h 8"/>
                  <a:gd name="T12" fmla="*/ 2 w 2"/>
                  <a:gd name="T13" fmla="*/ 5 h 8"/>
                  <a:gd name="T14" fmla="*/ 2 w 2"/>
                  <a:gd name="T15" fmla="*/ 5 h 8"/>
                  <a:gd name="T16" fmla="*/ 2 w 2"/>
                  <a:gd name="T17" fmla="*/ 7 h 8"/>
                  <a:gd name="T18" fmla="*/ 0 w 2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"/>
                  <a:gd name="T32" fmla="*/ 2 w 2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5" name="Freeform 339"/>
              <p:cNvSpPr>
                <a:spLocks/>
              </p:cNvSpPr>
              <p:nvPr/>
            </p:nvSpPr>
            <p:spPr bwMode="auto">
              <a:xfrm>
                <a:off x="4843" y="176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  <a:gd name="T4" fmla="*/ 0 w 3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6" name="Freeform 340"/>
              <p:cNvSpPr>
                <a:spLocks/>
              </p:cNvSpPr>
              <p:nvPr/>
            </p:nvSpPr>
            <p:spPr bwMode="auto">
              <a:xfrm>
                <a:off x="4843" y="176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  <a:gd name="T4" fmla="*/ 0 w 3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7" name="Freeform 341"/>
              <p:cNvSpPr>
                <a:spLocks/>
              </p:cNvSpPr>
              <p:nvPr/>
            </p:nvSpPr>
            <p:spPr bwMode="auto">
              <a:xfrm>
                <a:off x="5188" y="1752"/>
                <a:ext cx="11" cy="16"/>
              </a:xfrm>
              <a:custGeom>
                <a:avLst/>
                <a:gdLst>
                  <a:gd name="T0" fmla="*/ 6 w 11"/>
                  <a:gd name="T1" fmla="*/ 16 h 16"/>
                  <a:gd name="T2" fmla="*/ 6 w 11"/>
                  <a:gd name="T3" fmla="*/ 16 h 16"/>
                  <a:gd name="T4" fmla="*/ 5 w 11"/>
                  <a:gd name="T5" fmla="*/ 14 h 16"/>
                  <a:gd name="T6" fmla="*/ 5 w 11"/>
                  <a:gd name="T7" fmla="*/ 12 h 16"/>
                  <a:gd name="T8" fmla="*/ 3 w 11"/>
                  <a:gd name="T9" fmla="*/ 12 h 16"/>
                  <a:gd name="T10" fmla="*/ 3 w 11"/>
                  <a:gd name="T11" fmla="*/ 11 h 16"/>
                  <a:gd name="T12" fmla="*/ 2 w 11"/>
                  <a:gd name="T13" fmla="*/ 9 h 16"/>
                  <a:gd name="T14" fmla="*/ 0 w 11"/>
                  <a:gd name="T15" fmla="*/ 7 h 16"/>
                  <a:gd name="T16" fmla="*/ 0 w 11"/>
                  <a:gd name="T17" fmla="*/ 6 h 16"/>
                  <a:gd name="T18" fmla="*/ 5 w 11"/>
                  <a:gd name="T19" fmla="*/ 0 h 16"/>
                  <a:gd name="T20" fmla="*/ 5 w 11"/>
                  <a:gd name="T21" fmla="*/ 2 h 16"/>
                  <a:gd name="T22" fmla="*/ 6 w 11"/>
                  <a:gd name="T23" fmla="*/ 4 h 16"/>
                  <a:gd name="T24" fmla="*/ 6 w 11"/>
                  <a:gd name="T25" fmla="*/ 4 h 16"/>
                  <a:gd name="T26" fmla="*/ 6 w 11"/>
                  <a:gd name="T27" fmla="*/ 6 h 16"/>
                  <a:gd name="T28" fmla="*/ 8 w 11"/>
                  <a:gd name="T29" fmla="*/ 7 h 16"/>
                  <a:gd name="T30" fmla="*/ 8 w 11"/>
                  <a:gd name="T31" fmla="*/ 7 h 16"/>
                  <a:gd name="T32" fmla="*/ 10 w 11"/>
                  <a:gd name="T33" fmla="*/ 9 h 16"/>
                  <a:gd name="T34" fmla="*/ 11 w 11"/>
                  <a:gd name="T35" fmla="*/ 11 h 16"/>
                  <a:gd name="T36" fmla="*/ 6 w 11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6"/>
                  <a:gd name="T59" fmla="*/ 11 w 11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6">
                    <a:moveTo>
                      <a:pt x="6" y="16"/>
                    </a:moveTo>
                    <a:lnTo>
                      <a:pt x="6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10" y="9"/>
                    </a:lnTo>
                    <a:lnTo>
                      <a:pt x="11" y="11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8" name="Freeform 342"/>
              <p:cNvSpPr>
                <a:spLocks/>
              </p:cNvSpPr>
              <p:nvPr/>
            </p:nvSpPr>
            <p:spPr bwMode="auto">
              <a:xfrm>
                <a:off x="5188" y="1752"/>
                <a:ext cx="11" cy="16"/>
              </a:xfrm>
              <a:custGeom>
                <a:avLst/>
                <a:gdLst>
                  <a:gd name="T0" fmla="*/ 6 w 11"/>
                  <a:gd name="T1" fmla="*/ 16 h 16"/>
                  <a:gd name="T2" fmla="*/ 6 w 11"/>
                  <a:gd name="T3" fmla="*/ 16 h 16"/>
                  <a:gd name="T4" fmla="*/ 5 w 11"/>
                  <a:gd name="T5" fmla="*/ 14 h 16"/>
                  <a:gd name="T6" fmla="*/ 5 w 11"/>
                  <a:gd name="T7" fmla="*/ 12 h 16"/>
                  <a:gd name="T8" fmla="*/ 3 w 11"/>
                  <a:gd name="T9" fmla="*/ 12 h 16"/>
                  <a:gd name="T10" fmla="*/ 3 w 11"/>
                  <a:gd name="T11" fmla="*/ 11 h 16"/>
                  <a:gd name="T12" fmla="*/ 2 w 11"/>
                  <a:gd name="T13" fmla="*/ 9 h 16"/>
                  <a:gd name="T14" fmla="*/ 0 w 11"/>
                  <a:gd name="T15" fmla="*/ 7 h 16"/>
                  <a:gd name="T16" fmla="*/ 0 w 11"/>
                  <a:gd name="T17" fmla="*/ 6 h 16"/>
                  <a:gd name="T18" fmla="*/ 5 w 11"/>
                  <a:gd name="T19" fmla="*/ 0 h 16"/>
                  <a:gd name="T20" fmla="*/ 5 w 11"/>
                  <a:gd name="T21" fmla="*/ 2 h 16"/>
                  <a:gd name="T22" fmla="*/ 6 w 11"/>
                  <a:gd name="T23" fmla="*/ 4 h 16"/>
                  <a:gd name="T24" fmla="*/ 6 w 11"/>
                  <a:gd name="T25" fmla="*/ 4 h 16"/>
                  <a:gd name="T26" fmla="*/ 6 w 11"/>
                  <a:gd name="T27" fmla="*/ 6 h 16"/>
                  <a:gd name="T28" fmla="*/ 8 w 11"/>
                  <a:gd name="T29" fmla="*/ 7 h 16"/>
                  <a:gd name="T30" fmla="*/ 8 w 11"/>
                  <a:gd name="T31" fmla="*/ 7 h 16"/>
                  <a:gd name="T32" fmla="*/ 10 w 11"/>
                  <a:gd name="T33" fmla="*/ 9 h 16"/>
                  <a:gd name="T34" fmla="*/ 11 w 11"/>
                  <a:gd name="T35" fmla="*/ 11 h 16"/>
                  <a:gd name="T36" fmla="*/ 6 w 11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6"/>
                  <a:gd name="T59" fmla="*/ 11 w 11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6">
                    <a:moveTo>
                      <a:pt x="6" y="16"/>
                    </a:moveTo>
                    <a:lnTo>
                      <a:pt x="6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10" y="9"/>
                    </a:lnTo>
                    <a:lnTo>
                      <a:pt x="11" y="11"/>
                    </a:lnTo>
                    <a:lnTo>
                      <a:pt x="6" y="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9" name="Freeform 343"/>
              <p:cNvSpPr>
                <a:spLocks/>
              </p:cNvSpPr>
              <p:nvPr/>
            </p:nvSpPr>
            <p:spPr bwMode="auto">
              <a:xfrm>
                <a:off x="4340" y="1763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2 w 4"/>
                  <a:gd name="T9" fmla="*/ 0 h 3"/>
                  <a:gd name="T10" fmla="*/ 4 w 4"/>
                  <a:gd name="T11" fmla="*/ 1 h 3"/>
                  <a:gd name="T12" fmla="*/ 2 w 4"/>
                  <a:gd name="T13" fmla="*/ 1 h 3"/>
                  <a:gd name="T14" fmla="*/ 2 w 4"/>
                  <a:gd name="T15" fmla="*/ 3 h 3"/>
                  <a:gd name="T16" fmla="*/ 2 w 4"/>
                  <a:gd name="T17" fmla="*/ 3 h 3"/>
                  <a:gd name="T18" fmla="*/ 0 w 4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0" name="Freeform 344"/>
              <p:cNvSpPr>
                <a:spLocks/>
              </p:cNvSpPr>
              <p:nvPr/>
            </p:nvSpPr>
            <p:spPr bwMode="auto">
              <a:xfrm>
                <a:off x="4340" y="1763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2 w 4"/>
                  <a:gd name="T9" fmla="*/ 0 h 3"/>
                  <a:gd name="T10" fmla="*/ 4 w 4"/>
                  <a:gd name="T11" fmla="*/ 1 h 3"/>
                  <a:gd name="T12" fmla="*/ 2 w 4"/>
                  <a:gd name="T13" fmla="*/ 1 h 3"/>
                  <a:gd name="T14" fmla="*/ 2 w 4"/>
                  <a:gd name="T15" fmla="*/ 3 h 3"/>
                  <a:gd name="T16" fmla="*/ 2 w 4"/>
                  <a:gd name="T17" fmla="*/ 3 h 3"/>
                  <a:gd name="T18" fmla="*/ 0 w 4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1" name="Freeform 345"/>
              <p:cNvSpPr>
                <a:spLocks/>
              </p:cNvSpPr>
              <p:nvPr/>
            </p:nvSpPr>
            <p:spPr bwMode="auto">
              <a:xfrm>
                <a:off x="3852" y="175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" name="Freeform 346"/>
              <p:cNvSpPr>
                <a:spLocks/>
              </p:cNvSpPr>
              <p:nvPr/>
            </p:nvSpPr>
            <p:spPr bwMode="auto">
              <a:xfrm>
                <a:off x="3852" y="175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" name="Freeform 347"/>
              <p:cNvSpPr>
                <a:spLocks/>
              </p:cNvSpPr>
              <p:nvPr/>
            </p:nvSpPr>
            <p:spPr bwMode="auto">
              <a:xfrm>
                <a:off x="4331" y="1754"/>
                <a:ext cx="6" cy="4"/>
              </a:xfrm>
              <a:custGeom>
                <a:avLst/>
                <a:gdLst>
                  <a:gd name="T0" fmla="*/ 3 w 6"/>
                  <a:gd name="T1" fmla="*/ 4 h 4"/>
                  <a:gd name="T2" fmla="*/ 0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3 w 6"/>
                  <a:gd name="T9" fmla="*/ 0 h 4"/>
                  <a:gd name="T10" fmla="*/ 5 w 6"/>
                  <a:gd name="T11" fmla="*/ 2 h 4"/>
                  <a:gd name="T12" fmla="*/ 5 w 6"/>
                  <a:gd name="T13" fmla="*/ 2 h 4"/>
                  <a:gd name="T14" fmla="*/ 6 w 6"/>
                  <a:gd name="T15" fmla="*/ 4 h 4"/>
                  <a:gd name="T16" fmla="*/ 5 w 6"/>
                  <a:gd name="T17" fmla="*/ 4 h 4"/>
                  <a:gd name="T18" fmla="*/ 3 w 6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3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" name="Freeform 348"/>
              <p:cNvSpPr>
                <a:spLocks/>
              </p:cNvSpPr>
              <p:nvPr/>
            </p:nvSpPr>
            <p:spPr bwMode="auto">
              <a:xfrm>
                <a:off x="4331" y="1754"/>
                <a:ext cx="6" cy="4"/>
              </a:xfrm>
              <a:custGeom>
                <a:avLst/>
                <a:gdLst>
                  <a:gd name="T0" fmla="*/ 3 w 6"/>
                  <a:gd name="T1" fmla="*/ 4 h 4"/>
                  <a:gd name="T2" fmla="*/ 0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3 w 6"/>
                  <a:gd name="T9" fmla="*/ 0 h 4"/>
                  <a:gd name="T10" fmla="*/ 5 w 6"/>
                  <a:gd name="T11" fmla="*/ 2 h 4"/>
                  <a:gd name="T12" fmla="*/ 5 w 6"/>
                  <a:gd name="T13" fmla="*/ 2 h 4"/>
                  <a:gd name="T14" fmla="*/ 6 w 6"/>
                  <a:gd name="T15" fmla="*/ 4 h 4"/>
                  <a:gd name="T16" fmla="*/ 5 w 6"/>
                  <a:gd name="T17" fmla="*/ 4 h 4"/>
                  <a:gd name="T18" fmla="*/ 3 w 6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3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5" name="Freeform 349"/>
              <p:cNvSpPr>
                <a:spLocks/>
              </p:cNvSpPr>
              <p:nvPr/>
            </p:nvSpPr>
            <p:spPr bwMode="auto">
              <a:xfrm>
                <a:off x="5194" y="1741"/>
                <a:ext cx="13" cy="17"/>
              </a:xfrm>
              <a:custGeom>
                <a:avLst/>
                <a:gdLst>
                  <a:gd name="T0" fmla="*/ 8 w 13"/>
                  <a:gd name="T1" fmla="*/ 17 h 17"/>
                  <a:gd name="T2" fmla="*/ 7 w 13"/>
                  <a:gd name="T3" fmla="*/ 15 h 17"/>
                  <a:gd name="T4" fmla="*/ 7 w 13"/>
                  <a:gd name="T5" fmla="*/ 15 h 17"/>
                  <a:gd name="T6" fmla="*/ 5 w 13"/>
                  <a:gd name="T7" fmla="*/ 13 h 17"/>
                  <a:gd name="T8" fmla="*/ 5 w 13"/>
                  <a:gd name="T9" fmla="*/ 11 h 17"/>
                  <a:gd name="T10" fmla="*/ 4 w 13"/>
                  <a:gd name="T11" fmla="*/ 10 h 17"/>
                  <a:gd name="T12" fmla="*/ 4 w 13"/>
                  <a:gd name="T13" fmla="*/ 8 h 17"/>
                  <a:gd name="T14" fmla="*/ 2 w 13"/>
                  <a:gd name="T15" fmla="*/ 6 h 17"/>
                  <a:gd name="T16" fmla="*/ 0 w 13"/>
                  <a:gd name="T17" fmla="*/ 5 h 17"/>
                  <a:gd name="T18" fmla="*/ 4 w 13"/>
                  <a:gd name="T19" fmla="*/ 0 h 17"/>
                  <a:gd name="T20" fmla="*/ 5 w 13"/>
                  <a:gd name="T21" fmla="*/ 0 h 17"/>
                  <a:gd name="T22" fmla="*/ 7 w 13"/>
                  <a:gd name="T23" fmla="*/ 1 h 17"/>
                  <a:gd name="T24" fmla="*/ 7 w 13"/>
                  <a:gd name="T25" fmla="*/ 1 h 17"/>
                  <a:gd name="T26" fmla="*/ 8 w 13"/>
                  <a:gd name="T27" fmla="*/ 3 h 17"/>
                  <a:gd name="T28" fmla="*/ 8 w 13"/>
                  <a:gd name="T29" fmla="*/ 5 h 17"/>
                  <a:gd name="T30" fmla="*/ 10 w 13"/>
                  <a:gd name="T31" fmla="*/ 6 h 17"/>
                  <a:gd name="T32" fmla="*/ 10 w 13"/>
                  <a:gd name="T33" fmla="*/ 8 h 17"/>
                  <a:gd name="T34" fmla="*/ 11 w 13"/>
                  <a:gd name="T35" fmla="*/ 10 h 17"/>
                  <a:gd name="T36" fmla="*/ 13 w 13"/>
                  <a:gd name="T37" fmla="*/ 10 h 17"/>
                  <a:gd name="T38" fmla="*/ 13 w 13"/>
                  <a:gd name="T39" fmla="*/ 11 h 17"/>
                  <a:gd name="T40" fmla="*/ 13 w 13"/>
                  <a:gd name="T41" fmla="*/ 13 h 17"/>
                  <a:gd name="T42" fmla="*/ 13 w 13"/>
                  <a:gd name="T43" fmla="*/ 13 h 17"/>
                  <a:gd name="T44" fmla="*/ 11 w 13"/>
                  <a:gd name="T45" fmla="*/ 15 h 17"/>
                  <a:gd name="T46" fmla="*/ 10 w 13"/>
                  <a:gd name="T47" fmla="*/ 17 h 17"/>
                  <a:gd name="T48" fmla="*/ 10 w 13"/>
                  <a:gd name="T49" fmla="*/ 17 h 17"/>
                  <a:gd name="T50" fmla="*/ 8 w 13"/>
                  <a:gd name="T51" fmla="*/ 1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17"/>
                  <a:gd name="T80" fmla="*/ 13 w 13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17">
                    <a:moveTo>
                      <a:pt x="8" y="17"/>
                    </a:move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6" name="Freeform 350"/>
              <p:cNvSpPr>
                <a:spLocks/>
              </p:cNvSpPr>
              <p:nvPr/>
            </p:nvSpPr>
            <p:spPr bwMode="auto">
              <a:xfrm>
                <a:off x="5194" y="1741"/>
                <a:ext cx="13" cy="17"/>
              </a:xfrm>
              <a:custGeom>
                <a:avLst/>
                <a:gdLst>
                  <a:gd name="T0" fmla="*/ 8 w 13"/>
                  <a:gd name="T1" fmla="*/ 17 h 17"/>
                  <a:gd name="T2" fmla="*/ 7 w 13"/>
                  <a:gd name="T3" fmla="*/ 15 h 17"/>
                  <a:gd name="T4" fmla="*/ 7 w 13"/>
                  <a:gd name="T5" fmla="*/ 15 h 17"/>
                  <a:gd name="T6" fmla="*/ 5 w 13"/>
                  <a:gd name="T7" fmla="*/ 13 h 17"/>
                  <a:gd name="T8" fmla="*/ 5 w 13"/>
                  <a:gd name="T9" fmla="*/ 11 h 17"/>
                  <a:gd name="T10" fmla="*/ 4 w 13"/>
                  <a:gd name="T11" fmla="*/ 10 h 17"/>
                  <a:gd name="T12" fmla="*/ 4 w 13"/>
                  <a:gd name="T13" fmla="*/ 8 h 17"/>
                  <a:gd name="T14" fmla="*/ 2 w 13"/>
                  <a:gd name="T15" fmla="*/ 6 h 17"/>
                  <a:gd name="T16" fmla="*/ 0 w 13"/>
                  <a:gd name="T17" fmla="*/ 5 h 17"/>
                  <a:gd name="T18" fmla="*/ 4 w 13"/>
                  <a:gd name="T19" fmla="*/ 0 h 17"/>
                  <a:gd name="T20" fmla="*/ 5 w 13"/>
                  <a:gd name="T21" fmla="*/ 0 h 17"/>
                  <a:gd name="T22" fmla="*/ 7 w 13"/>
                  <a:gd name="T23" fmla="*/ 1 h 17"/>
                  <a:gd name="T24" fmla="*/ 7 w 13"/>
                  <a:gd name="T25" fmla="*/ 1 h 17"/>
                  <a:gd name="T26" fmla="*/ 8 w 13"/>
                  <a:gd name="T27" fmla="*/ 3 h 17"/>
                  <a:gd name="T28" fmla="*/ 8 w 13"/>
                  <a:gd name="T29" fmla="*/ 5 h 17"/>
                  <a:gd name="T30" fmla="*/ 10 w 13"/>
                  <a:gd name="T31" fmla="*/ 6 h 17"/>
                  <a:gd name="T32" fmla="*/ 10 w 13"/>
                  <a:gd name="T33" fmla="*/ 8 h 17"/>
                  <a:gd name="T34" fmla="*/ 11 w 13"/>
                  <a:gd name="T35" fmla="*/ 10 h 17"/>
                  <a:gd name="T36" fmla="*/ 13 w 13"/>
                  <a:gd name="T37" fmla="*/ 10 h 17"/>
                  <a:gd name="T38" fmla="*/ 13 w 13"/>
                  <a:gd name="T39" fmla="*/ 11 h 17"/>
                  <a:gd name="T40" fmla="*/ 13 w 13"/>
                  <a:gd name="T41" fmla="*/ 13 h 17"/>
                  <a:gd name="T42" fmla="*/ 13 w 13"/>
                  <a:gd name="T43" fmla="*/ 13 h 17"/>
                  <a:gd name="T44" fmla="*/ 11 w 13"/>
                  <a:gd name="T45" fmla="*/ 15 h 17"/>
                  <a:gd name="T46" fmla="*/ 10 w 13"/>
                  <a:gd name="T47" fmla="*/ 17 h 17"/>
                  <a:gd name="T48" fmla="*/ 10 w 13"/>
                  <a:gd name="T49" fmla="*/ 17 h 17"/>
                  <a:gd name="T50" fmla="*/ 8 w 13"/>
                  <a:gd name="T51" fmla="*/ 1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17"/>
                  <a:gd name="T80" fmla="*/ 13 w 13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17">
                    <a:moveTo>
                      <a:pt x="8" y="17"/>
                    </a:move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8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7" name="Freeform 351"/>
              <p:cNvSpPr>
                <a:spLocks/>
              </p:cNvSpPr>
              <p:nvPr/>
            </p:nvSpPr>
            <p:spPr bwMode="auto">
              <a:xfrm>
                <a:off x="3438" y="1277"/>
                <a:ext cx="136" cy="475"/>
              </a:xfrm>
              <a:custGeom>
                <a:avLst/>
                <a:gdLst>
                  <a:gd name="T0" fmla="*/ 131 w 136"/>
                  <a:gd name="T1" fmla="*/ 475 h 475"/>
                  <a:gd name="T2" fmla="*/ 125 w 136"/>
                  <a:gd name="T3" fmla="*/ 474 h 475"/>
                  <a:gd name="T4" fmla="*/ 117 w 136"/>
                  <a:gd name="T5" fmla="*/ 472 h 475"/>
                  <a:gd name="T6" fmla="*/ 111 w 136"/>
                  <a:gd name="T7" fmla="*/ 469 h 475"/>
                  <a:gd name="T8" fmla="*/ 103 w 136"/>
                  <a:gd name="T9" fmla="*/ 467 h 475"/>
                  <a:gd name="T10" fmla="*/ 95 w 136"/>
                  <a:gd name="T11" fmla="*/ 465 h 475"/>
                  <a:gd name="T12" fmla="*/ 89 w 136"/>
                  <a:gd name="T13" fmla="*/ 462 h 475"/>
                  <a:gd name="T14" fmla="*/ 83 w 136"/>
                  <a:gd name="T15" fmla="*/ 460 h 475"/>
                  <a:gd name="T16" fmla="*/ 75 w 136"/>
                  <a:gd name="T17" fmla="*/ 457 h 475"/>
                  <a:gd name="T18" fmla="*/ 67 w 136"/>
                  <a:gd name="T19" fmla="*/ 455 h 475"/>
                  <a:gd name="T20" fmla="*/ 58 w 136"/>
                  <a:gd name="T21" fmla="*/ 452 h 475"/>
                  <a:gd name="T22" fmla="*/ 50 w 136"/>
                  <a:gd name="T23" fmla="*/ 450 h 475"/>
                  <a:gd name="T24" fmla="*/ 41 w 136"/>
                  <a:gd name="T25" fmla="*/ 447 h 475"/>
                  <a:gd name="T26" fmla="*/ 31 w 136"/>
                  <a:gd name="T27" fmla="*/ 445 h 475"/>
                  <a:gd name="T28" fmla="*/ 23 w 136"/>
                  <a:gd name="T29" fmla="*/ 442 h 475"/>
                  <a:gd name="T30" fmla="*/ 14 w 136"/>
                  <a:gd name="T31" fmla="*/ 438 h 475"/>
                  <a:gd name="T32" fmla="*/ 5 w 136"/>
                  <a:gd name="T33" fmla="*/ 433 h 475"/>
                  <a:gd name="T34" fmla="*/ 3 w 136"/>
                  <a:gd name="T35" fmla="*/ 381 h 475"/>
                  <a:gd name="T36" fmla="*/ 2 w 136"/>
                  <a:gd name="T37" fmla="*/ 326 h 475"/>
                  <a:gd name="T38" fmla="*/ 2 w 136"/>
                  <a:gd name="T39" fmla="*/ 272 h 475"/>
                  <a:gd name="T40" fmla="*/ 0 w 136"/>
                  <a:gd name="T41" fmla="*/ 218 h 475"/>
                  <a:gd name="T42" fmla="*/ 0 w 136"/>
                  <a:gd name="T43" fmla="*/ 164 h 475"/>
                  <a:gd name="T44" fmla="*/ 0 w 136"/>
                  <a:gd name="T45" fmla="*/ 110 h 475"/>
                  <a:gd name="T46" fmla="*/ 0 w 136"/>
                  <a:gd name="T47" fmla="*/ 54 h 475"/>
                  <a:gd name="T48" fmla="*/ 0 w 136"/>
                  <a:gd name="T49" fmla="*/ 0 h 475"/>
                  <a:gd name="T50" fmla="*/ 8 w 136"/>
                  <a:gd name="T51" fmla="*/ 1 h 475"/>
                  <a:gd name="T52" fmla="*/ 16 w 136"/>
                  <a:gd name="T53" fmla="*/ 3 h 475"/>
                  <a:gd name="T54" fmla="*/ 23 w 136"/>
                  <a:gd name="T55" fmla="*/ 5 h 475"/>
                  <a:gd name="T56" fmla="*/ 33 w 136"/>
                  <a:gd name="T57" fmla="*/ 8 h 475"/>
                  <a:gd name="T58" fmla="*/ 41 w 136"/>
                  <a:gd name="T59" fmla="*/ 10 h 475"/>
                  <a:gd name="T60" fmla="*/ 48 w 136"/>
                  <a:gd name="T61" fmla="*/ 13 h 475"/>
                  <a:gd name="T62" fmla="*/ 56 w 136"/>
                  <a:gd name="T63" fmla="*/ 17 h 475"/>
                  <a:gd name="T64" fmla="*/ 64 w 136"/>
                  <a:gd name="T65" fmla="*/ 20 h 475"/>
                  <a:gd name="T66" fmla="*/ 72 w 136"/>
                  <a:gd name="T67" fmla="*/ 22 h 475"/>
                  <a:gd name="T68" fmla="*/ 80 w 136"/>
                  <a:gd name="T69" fmla="*/ 23 h 475"/>
                  <a:gd name="T70" fmla="*/ 88 w 136"/>
                  <a:gd name="T71" fmla="*/ 27 h 475"/>
                  <a:gd name="T72" fmla="*/ 95 w 136"/>
                  <a:gd name="T73" fmla="*/ 28 h 475"/>
                  <a:gd name="T74" fmla="*/ 103 w 136"/>
                  <a:gd name="T75" fmla="*/ 32 h 475"/>
                  <a:gd name="T76" fmla="*/ 111 w 136"/>
                  <a:gd name="T77" fmla="*/ 35 h 475"/>
                  <a:gd name="T78" fmla="*/ 119 w 136"/>
                  <a:gd name="T79" fmla="*/ 37 h 475"/>
                  <a:gd name="T80" fmla="*/ 127 w 136"/>
                  <a:gd name="T81" fmla="*/ 39 h 475"/>
                  <a:gd name="T82" fmla="*/ 130 w 136"/>
                  <a:gd name="T83" fmla="*/ 44 h 475"/>
                  <a:gd name="T84" fmla="*/ 130 w 136"/>
                  <a:gd name="T85" fmla="*/ 98 h 475"/>
                  <a:gd name="T86" fmla="*/ 131 w 136"/>
                  <a:gd name="T87" fmla="*/ 150 h 475"/>
                  <a:gd name="T88" fmla="*/ 131 w 136"/>
                  <a:gd name="T89" fmla="*/ 205 h 475"/>
                  <a:gd name="T90" fmla="*/ 133 w 136"/>
                  <a:gd name="T91" fmla="*/ 259 h 475"/>
                  <a:gd name="T92" fmla="*/ 134 w 136"/>
                  <a:gd name="T93" fmla="*/ 311 h 475"/>
                  <a:gd name="T94" fmla="*/ 134 w 136"/>
                  <a:gd name="T95" fmla="*/ 365 h 475"/>
                  <a:gd name="T96" fmla="*/ 136 w 136"/>
                  <a:gd name="T97" fmla="*/ 420 h 475"/>
                  <a:gd name="T98" fmla="*/ 136 w 136"/>
                  <a:gd name="T99" fmla="*/ 474 h 475"/>
                  <a:gd name="T100" fmla="*/ 131 w 136"/>
                  <a:gd name="T101" fmla="*/ 475 h 4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6"/>
                  <a:gd name="T154" fmla="*/ 0 h 475"/>
                  <a:gd name="T155" fmla="*/ 136 w 136"/>
                  <a:gd name="T156" fmla="*/ 475 h 4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6" h="475">
                    <a:moveTo>
                      <a:pt x="131" y="475"/>
                    </a:moveTo>
                    <a:lnTo>
                      <a:pt x="125" y="474"/>
                    </a:lnTo>
                    <a:lnTo>
                      <a:pt x="117" y="472"/>
                    </a:lnTo>
                    <a:lnTo>
                      <a:pt x="111" y="469"/>
                    </a:lnTo>
                    <a:lnTo>
                      <a:pt x="103" y="467"/>
                    </a:lnTo>
                    <a:lnTo>
                      <a:pt x="95" y="465"/>
                    </a:lnTo>
                    <a:lnTo>
                      <a:pt x="89" y="462"/>
                    </a:lnTo>
                    <a:lnTo>
                      <a:pt x="83" y="460"/>
                    </a:lnTo>
                    <a:lnTo>
                      <a:pt x="75" y="457"/>
                    </a:lnTo>
                    <a:lnTo>
                      <a:pt x="67" y="455"/>
                    </a:lnTo>
                    <a:lnTo>
                      <a:pt x="58" y="452"/>
                    </a:lnTo>
                    <a:lnTo>
                      <a:pt x="50" y="450"/>
                    </a:lnTo>
                    <a:lnTo>
                      <a:pt x="41" y="447"/>
                    </a:lnTo>
                    <a:lnTo>
                      <a:pt x="31" y="445"/>
                    </a:lnTo>
                    <a:lnTo>
                      <a:pt x="23" y="442"/>
                    </a:lnTo>
                    <a:lnTo>
                      <a:pt x="14" y="438"/>
                    </a:lnTo>
                    <a:lnTo>
                      <a:pt x="5" y="433"/>
                    </a:lnTo>
                    <a:lnTo>
                      <a:pt x="3" y="381"/>
                    </a:lnTo>
                    <a:lnTo>
                      <a:pt x="2" y="326"/>
                    </a:lnTo>
                    <a:lnTo>
                      <a:pt x="2" y="272"/>
                    </a:lnTo>
                    <a:lnTo>
                      <a:pt x="0" y="218"/>
                    </a:lnTo>
                    <a:lnTo>
                      <a:pt x="0" y="164"/>
                    </a:lnTo>
                    <a:lnTo>
                      <a:pt x="0" y="11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6" y="3"/>
                    </a:lnTo>
                    <a:lnTo>
                      <a:pt x="23" y="5"/>
                    </a:lnTo>
                    <a:lnTo>
                      <a:pt x="33" y="8"/>
                    </a:lnTo>
                    <a:lnTo>
                      <a:pt x="41" y="10"/>
                    </a:lnTo>
                    <a:lnTo>
                      <a:pt x="48" y="13"/>
                    </a:lnTo>
                    <a:lnTo>
                      <a:pt x="56" y="17"/>
                    </a:lnTo>
                    <a:lnTo>
                      <a:pt x="64" y="20"/>
                    </a:lnTo>
                    <a:lnTo>
                      <a:pt x="72" y="22"/>
                    </a:lnTo>
                    <a:lnTo>
                      <a:pt x="80" y="23"/>
                    </a:lnTo>
                    <a:lnTo>
                      <a:pt x="88" y="27"/>
                    </a:lnTo>
                    <a:lnTo>
                      <a:pt x="95" y="28"/>
                    </a:lnTo>
                    <a:lnTo>
                      <a:pt x="103" y="32"/>
                    </a:lnTo>
                    <a:lnTo>
                      <a:pt x="111" y="35"/>
                    </a:lnTo>
                    <a:lnTo>
                      <a:pt x="119" y="37"/>
                    </a:lnTo>
                    <a:lnTo>
                      <a:pt x="127" y="39"/>
                    </a:lnTo>
                    <a:lnTo>
                      <a:pt x="130" y="44"/>
                    </a:lnTo>
                    <a:lnTo>
                      <a:pt x="130" y="98"/>
                    </a:lnTo>
                    <a:lnTo>
                      <a:pt x="131" y="150"/>
                    </a:lnTo>
                    <a:lnTo>
                      <a:pt x="131" y="205"/>
                    </a:lnTo>
                    <a:lnTo>
                      <a:pt x="133" y="259"/>
                    </a:lnTo>
                    <a:lnTo>
                      <a:pt x="134" y="311"/>
                    </a:lnTo>
                    <a:lnTo>
                      <a:pt x="134" y="365"/>
                    </a:lnTo>
                    <a:lnTo>
                      <a:pt x="136" y="420"/>
                    </a:lnTo>
                    <a:lnTo>
                      <a:pt x="136" y="474"/>
                    </a:lnTo>
                    <a:lnTo>
                      <a:pt x="131" y="475"/>
                    </a:lnTo>
                    <a:close/>
                  </a:path>
                </a:pathLst>
              </a:custGeom>
              <a:solidFill>
                <a:srgbClr val="616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8" name="Freeform 352"/>
              <p:cNvSpPr>
                <a:spLocks/>
              </p:cNvSpPr>
              <p:nvPr/>
            </p:nvSpPr>
            <p:spPr bwMode="auto">
              <a:xfrm>
                <a:off x="3438" y="1277"/>
                <a:ext cx="136" cy="475"/>
              </a:xfrm>
              <a:custGeom>
                <a:avLst/>
                <a:gdLst>
                  <a:gd name="T0" fmla="*/ 131 w 136"/>
                  <a:gd name="T1" fmla="*/ 475 h 475"/>
                  <a:gd name="T2" fmla="*/ 125 w 136"/>
                  <a:gd name="T3" fmla="*/ 474 h 475"/>
                  <a:gd name="T4" fmla="*/ 117 w 136"/>
                  <a:gd name="T5" fmla="*/ 472 h 475"/>
                  <a:gd name="T6" fmla="*/ 111 w 136"/>
                  <a:gd name="T7" fmla="*/ 469 h 475"/>
                  <a:gd name="T8" fmla="*/ 103 w 136"/>
                  <a:gd name="T9" fmla="*/ 467 h 475"/>
                  <a:gd name="T10" fmla="*/ 95 w 136"/>
                  <a:gd name="T11" fmla="*/ 465 h 475"/>
                  <a:gd name="T12" fmla="*/ 89 w 136"/>
                  <a:gd name="T13" fmla="*/ 462 h 475"/>
                  <a:gd name="T14" fmla="*/ 83 w 136"/>
                  <a:gd name="T15" fmla="*/ 460 h 475"/>
                  <a:gd name="T16" fmla="*/ 75 w 136"/>
                  <a:gd name="T17" fmla="*/ 457 h 475"/>
                  <a:gd name="T18" fmla="*/ 67 w 136"/>
                  <a:gd name="T19" fmla="*/ 455 h 475"/>
                  <a:gd name="T20" fmla="*/ 58 w 136"/>
                  <a:gd name="T21" fmla="*/ 452 h 475"/>
                  <a:gd name="T22" fmla="*/ 50 w 136"/>
                  <a:gd name="T23" fmla="*/ 450 h 475"/>
                  <a:gd name="T24" fmla="*/ 41 w 136"/>
                  <a:gd name="T25" fmla="*/ 447 h 475"/>
                  <a:gd name="T26" fmla="*/ 31 w 136"/>
                  <a:gd name="T27" fmla="*/ 445 h 475"/>
                  <a:gd name="T28" fmla="*/ 23 w 136"/>
                  <a:gd name="T29" fmla="*/ 442 h 475"/>
                  <a:gd name="T30" fmla="*/ 14 w 136"/>
                  <a:gd name="T31" fmla="*/ 438 h 475"/>
                  <a:gd name="T32" fmla="*/ 5 w 136"/>
                  <a:gd name="T33" fmla="*/ 433 h 475"/>
                  <a:gd name="T34" fmla="*/ 3 w 136"/>
                  <a:gd name="T35" fmla="*/ 381 h 475"/>
                  <a:gd name="T36" fmla="*/ 2 w 136"/>
                  <a:gd name="T37" fmla="*/ 326 h 475"/>
                  <a:gd name="T38" fmla="*/ 2 w 136"/>
                  <a:gd name="T39" fmla="*/ 272 h 475"/>
                  <a:gd name="T40" fmla="*/ 0 w 136"/>
                  <a:gd name="T41" fmla="*/ 218 h 475"/>
                  <a:gd name="T42" fmla="*/ 0 w 136"/>
                  <a:gd name="T43" fmla="*/ 164 h 475"/>
                  <a:gd name="T44" fmla="*/ 0 w 136"/>
                  <a:gd name="T45" fmla="*/ 110 h 475"/>
                  <a:gd name="T46" fmla="*/ 0 w 136"/>
                  <a:gd name="T47" fmla="*/ 54 h 475"/>
                  <a:gd name="T48" fmla="*/ 0 w 136"/>
                  <a:gd name="T49" fmla="*/ 0 h 475"/>
                  <a:gd name="T50" fmla="*/ 8 w 136"/>
                  <a:gd name="T51" fmla="*/ 1 h 475"/>
                  <a:gd name="T52" fmla="*/ 16 w 136"/>
                  <a:gd name="T53" fmla="*/ 3 h 475"/>
                  <a:gd name="T54" fmla="*/ 23 w 136"/>
                  <a:gd name="T55" fmla="*/ 5 h 475"/>
                  <a:gd name="T56" fmla="*/ 33 w 136"/>
                  <a:gd name="T57" fmla="*/ 8 h 475"/>
                  <a:gd name="T58" fmla="*/ 41 w 136"/>
                  <a:gd name="T59" fmla="*/ 10 h 475"/>
                  <a:gd name="T60" fmla="*/ 48 w 136"/>
                  <a:gd name="T61" fmla="*/ 13 h 475"/>
                  <a:gd name="T62" fmla="*/ 56 w 136"/>
                  <a:gd name="T63" fmla="*/ 17 h 475"/>
                  <a:gd name="T64" fmla="*/ 64 w 136"/>
                  <a:gd name="T65" fmla="*/ 20 h 475"/>
                  <a:gd name="T66" fmla="*/ 72 w 136"/>
                  <a:gd name="T67" fmla="*/ 22 h 475"/>
                  <a:gd name="T68" fmla="*/ 80 w 136"/>
                  <a:gd name="T69" fmla="*/ 23 h 475"/>
                  <a:gd name="T70" fmla="*/ 88 w 136"/>
                  <a:gd name="T71" fmla="*/ 27 h 475"/>
                  <a:gd name="T72" fmla="*/ 95 w 136"/>
                  <a:gd name="T73" fmla="*/ 28 h 475"/>
                  <a:gd name="T74" fmla="*/ 103 w 136"/>
                  <a:gd name="T75" fmla="*/ 32 h 475"/>
                  <a:gd name="T76" fmla="*/ 111 w 136"/>
                  <a:gd name="T77" fmla="*/ 35 h 475"/>
                  <a:gd name="T78" fmla="*/ 119 w 136"/>
                  <a:gd name="T79" fmla="*/ 37 h 475"/>
                  <a:gd name="T80" fmla="*/ 127 w 136"/>
                  <a:gd name="T81" fmla="*/ 39 h 475"/>
                  <a:gd name="T82" fmla="*/ 130 w 136"/>
                  <a:gd name="T83" fmla="*/ 44 h 475"/>
                  <a:gd name="T84" fmla="*/ 130 w 136"/>
                  <a:gd name="T85" fmla="*/ 98 h 475"/>
                  <a:gd name="T86" fmla="*/ 131 w 136"/>
                  <a:gd name="T87" fmla="*/ 150 h 475"/>
                  <a:gd name="T88" fmla="*/ 131 w 136"/>
                  <a:gd name="T89" fmla="*/ 205 h 475"/>
                  <a:gd name="T90" fmla="*/ 133 w 136"/>
                  <a:gd name="T91" fmla="*/ 259 h 475"/>
                  <a:gd name="T92" fmla="*/ 134 w 136"/>
                  <a:gd name="T93" fmla="*/ 311 h 475"/>
                  <a:gd name="T94" fmla="*/ 134 w 136"/>
                  <a:gd name="T95" fmla="*/ 365 h 475"/>
                  <a:gd name="T96" fmla="*/ 136 w 136"/>
                  <a:gd name="T97" fmla="*/ 420 h 475"/>
                  <a:gd name="T98" fmla="*/ 136 w 136"/>
                  <a:gd name="T99" fmla="*/ 474 h 475"/>
                  <a:gd name="T100" fmla="*/ 131 w 136"/>
                  <a:gd name="T101" fmla="*/ 475 h 4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6"/>
                  <a:gd name="T154" fmla="*/ 0 h 475"/>
                  <a:gd name="T155" fmla="*/ 136 w 136"/>
                  <a:gd name="T156" fmla="*/ 475 h 4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6" h="475">
                    <a:moveTo>
                      <a:pt x="131" y="475"/>
                    </a:moveTo>
                    <a:lnTo>
                      <a:pt x="125" y="474"/>
                    </a:lnTo>
                    <a:lnTo>
                      <a:pt x="117" y="472"/>
                    </a:lnTo>
                    <a:lnTo>
                      <a:pt x="111" y="469"/>
                    </a:lnTo>
                    <a:lnTo>
                      <a:pt x="103" y="467"/>
                    </a:lnTo>
                    <a:lnTo>
                      <a:pt x="95" y="465"/>
                    </a:lnTo>
                    <a:lnTo>
                      <a:pt x="89" y="462"/>
                    </a:lnTo>
                    <a:lnTo>
                      <a:pt x="83" y="460"/>
                    </a:lnTo>
                    <a:lnTo>
                      <a:pt x="75" y="457"/>
                    </a:lnTo>
                    <a:lnTo>
                      <a:pt x="67" y="455"/>
                    </a:lnTo>
                    <a:lnTo>
                      <a:pt x="58" y="452"/>
                    </a:lnTo>
                    <a:lnTo>
                      <a:pt x="50" y="450"/>
                    </a:lnTo>
                    <a:lnTo>
                      <a:pt x="41" y="447"/>
                    </a:lnTo>
                    <a:lnTo>
                      <a:pt x="31" y="445"/>
                    </a:lnTo>
                    <a:lnTo>
                      <a:pt x="23" y="442"/>
                    </a:lnTo>
                    <a:lnTo>
                      <a:pt x="14" y="438"/>
                    </a:lnTo>
                    <a:lnTo>
                      <a:pt x="5" y="433"/>
                    </a:lnTo>
                    <a:lnTo>
                      <a:pt x="3" y="381"/>
                    </a:lnTo>
                    <a:lnTo>
                      <a:pt x="2" y="326"/>
                    </a:lnTo>
                    <a:lnTo>
                      <a:pt x="2" y="272"/>
                    </a:lnTo>
                    <a:lnTo>
                      <a:pt x="0" y="218"/>
                    </a:lnTo>
                    <a:lnTo>
                      <a:pt x="0" y="164"/>
                    </a:lnTo>
                    <a:lnTo>
                      <a:pt x="0" y="11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6" y="3"/>
                    </a:lnTo>
                    <a:lnTo>
                      <a:pt x="23" y="5"/>
                    </a:lnTo>
                    <a:lnTo>
                      <a:pt x="33" y="8"/>
                    </a:lnTo>
                    <a:lnTo>
                      <a:pt x="41" y="10"/>
                    </a:lnTo>
                    <a:lnTo>
                      <a:pt x="48" y="13"/>
                    </a:lnTo>
                    <a:lnTo>
                      <a:pt x="56" y="17"/>
                    </a:lnTo>
                    <a:lnTo>
                      <a:pt x="64" y="20"/>
                    </a:lnTo>
                    <a:lnTo>
                      <a:pt x="72" y="22"/>
                    </a:lnTo>
                    <a:lnTo>
                      <a:pt x="80" y="23"/>
                    </a:lnTo>
                    <a:lnTo>
                      <a:pt x="88" y="27"/>
                    </a:lnTo>
                    <a:lnTo>
                      <a:pt x="95" y="28"/>
                    </a:lnTo>
                    <a:lnTo>
                      <a:pt x="103" y="32"/>
                    </a:lnTo>
                    <a:lnTo>
                      <a:pt x="111" y="35"/>
                    </a:lnTo>
                    <a:lnTo>
                      <a:pt x="119" y="37"/>
                    </a:lnTo>
                    <a:lnTo>
                      <a:pt x="127" y="39"/>
                    </a:lnTo>
                    <a:lnTo>
                      <a:pt x="130" y="44"/>
                    </a:lnTo>
                    <a:lnTo>
                      <a:pt x="130" y="98"/>
                    </a:lnTo>
                    <a:lnTo>
                      <a:pt x="131" y="150"/>
                    </a:lnTo>
                    <a:lnTo>
                      <a:pt x="131" y="205"/>
                    </a:lnTo>
                    <a:lnTo>
                      <a:pt x="133" y="259"/>
                    </a:lnTo>
                    <a:lnTo>
                      <a:pt x="134" y="311"/>
                    </a:lnTo>
                    <a:lnTo>
                      <a:pt x="134" y="365"/>
                    </a:lnTo>
                    <a:lnTo>
                      <a:pt x="136" y="420"/>
                    </a:lnTo>
                    <a:lnTo>
                      <a:pt x="136" y="474"/>
                    </a:lnTo>
                    <a:lnTo>
                      <a:pt x="131" y="47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9" name="Freeform 353"/>
              <p:cNvSpPr>
                <a:spLocks/>
              </p:cNvSpPr>
              <p:nvPr/>
            </p:nvSpPr>
            <p:spPr bwMode="auto">
              <a:xfrm>
                <a:off x="4322" y="174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0" name="Freeform 354"/>
              <p:cNvSpPr>
                <a:spLocks/>
              </p:cNvSpPr>
              <p:nvPr/>
            </p:nvSpPr>
            <p:spPr bwMode="auto">
              <a:xfrm>
                <a:off x="4322" y="174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1" name="Freeform 355"/>
              <p:cNvSpPr>
                <a:spLocks/>
              </p:cNvSpPr>
              <p:nvPr/>
            </p:nvSpPr>
            <p:spPr bwMode="auto">
              <a:xfrm>
                <a:off x="5204" y="1732"/>
                <a:ext cx="11" cy="14"/>
              </a:xfrm>
              <a:custGeom>
                <a:avLst/>
                <a:gdLst>
                  <a:gd name="T0" fmla="*/ 6 w 11"/>
                  <a:gd name="T1" fmla="*/ 14 h 14"/>
                  <a:gd name="T2" fmla="*/ 5 w 11"/>
                  <a:gd name="T3" fmla="*/ 14 h 14"/>
                  <a:gd name="T4" fmla="*/ 5 w 11"/>
                  <a:gd name="T5" fmla="*/ 12 h 14"/>
                  <a:gd name="T6" fmla="*/ 3 w 11"/>
                  <a:gd name="T7" fmla="*/ 12 h 14"/>
                  <a:gd name="T8" fmla="*/ 3 w 11"/>
                  <a:gd name="T9" fmla="*/ 10 h 14"/>
                  <a:gd name="T10" fmla="*/ 3 w 11"/>
                  <a:gd name="T11" fmla="*/ 9 h 14"/>
                  <a:gd name="T12" fmla="*/ 3 w 11"/>
                  <a:gd name="T13" fmla="*/ 7 h 14"/>
                  <a:gd name="T14" fmla="*/ 1 w 11"/>
                  <a:gd name="T15" fmla="*/ 7 h 14"/>
                  <a:gd name="T16" fmla="*/ 0 w 11"/>
                  <a:gd name="T17" fmla="*/ 5 h 14"/>
                  <a:gd name="T18" fmla="*/ 3 w 11"/>
                  <a:gd name="T19" fmla="*/ 0 h 14"/>
                  <a:gd name="T20" fmla="*/ 5 w 11"/>
                  <a:gd name="T21" fmla="*/ 0 h 14"/>
                  <a:gd name="T22" fmla="*/ 5 w 11"/>
                  <a:gd name="T23" fmla="*/ 2 h 14"/>
                  <a:gd name="T24" fmla="*/ 6 w 11"/>
                  <a:gd name="T25" fmla="*/ 4 h 14"/>
                  <a:gd name="T26" fmla="*/ 6 w 11"/>
                  <a:gd name="T27" fmla="*/ 4 h 14"/>
                  <a:gd name="T28" fmla="*/ 8 w 11"/>
                  <a:gd name="T29" fmla="*/ 5 h 14"/>
                  <a:gd name="T30" fmla="*/ 8 w 11"/>
                  <a:gd name="T31" fmla="*/ 7 h 14"/>
                  <a:gd name="T32" fmla="*/ 9 w 11"/>
                  <a:gd name="T33" fmla="*/ 9 h 14"/>
                  <a:gd name="T34" fmla="*/ 11 w 11"/>
                  <a:gd name="T35" fmla="*/ 9 h 14"/>
                  <a:gd name="T36" fmla="*/ 6 w 11"/>
                  <a:gd name="T37" fmla="*/ 1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4"/>
                  <a:gd name="T59" fmla="*/ 11 w 11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4">
                    <a:moveTo>
                      <a:pt x="6" y="14"/>
                    </a:move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" name="Freeform 356"/>
              <p:cNvSpPr>
                <a:spLocks/>
              </p:cNvSpPr>
              <p:nvPr/>
            </p:nvSpPr>
            <p:spPr bwMode="auto">
              <a:xfrm>
                <a:off x="5204" y="1732"/>
                <a:ext cx="11" cy="14"/>
              </a:xfrm>
              <a:custGeom>
                <a:avLst/>
                <a:gdLst>
                  <a:gd name="T0" fmla="*/ 6 w 11"/>
                  <a:gd name="T1" fmla="*/ 14 h 14"/>
                  <a:gd name="T2" fmla="*/ 5 w 11"/>
                  <a:gd name="T3" fmla="*/ 14 h 14"/>
                  <a:gd name="T4" fmla="*/ 5 w 11"/>
                  <a:gd name="T5" fmla="*/ 12 h 14"/>
                  <a:gd name="T6" fmla="*/ 3 w 11"/>
                  <a:gd name="T7" fmla="*/ 12 h 14"/>
                  <a:gd name="T8" fmla="*/ 3 w 11"/>
                  <a:gd name="T9" fmla="*/ 10 h 14"/>
                  <a:gd name="T10" fmla="*/ 3 w 11"/>
                  <a:gd name="T11" fmla="*/ 9 h 14"/>
                  <a:gd name="T12" fmla="*/ 3 w 11"/>
                  <a:gd name="T13" fmla="*/ 7 h 14"/>
                  <a:gd name="T14" fmla="*/ 1 w 11"/>
                  <a:gd name="T15" fmla="*/ 7 h 14"/>
                  <a:gd name="T16" fmla="*/ 0 w 11"/>
                  <a:gd name="T17" fmla="*/ 5 h 14"/>
                  <a:gd name="T18" fmla="*/ 3 w 11"/>
                  <a:gd name="T19" fmla="*/ 0 h 14"/>
                  <a:gd name="T20" fmla="*/ 5 w 11"/>
                  <a:gd name="T21" fmla="*/ 0 h 14"/>
                  <a:gd name="T22" fmla="*/ 5 w 11"/>
                  <a:gd name="T23" fmla="*/ 2 h 14"/>
                  <a:gd name="T24" fmla="*/ 6 w 11"/>
                  <a:gd name="T25" fmla="*/ 4 h 14"/>
                  <a:gd name="T26" fmla="*/ 6 w 11"/>
                  <a:gd name="T27" fmla="*/ 4 h 14"/>
                  <a:gd name="T28" fmla="*/ 8 w 11"/>
                  <a:gd name="T29" fmla="*/ 5 h 14"/>
                  <a:gd name="T30" fmla="*/ 8 w 11"/>
                  <a:gd name="T31" fmla="*/ 7 h 14"/>
                  <a:gd name="T32" fmla="*/ 9 w 11"/>
                  <a:gd name="T33" fmla="*/ 9 h 14"/>
                  <a:gd name="T34" fmla="*/ 11 w 11"/>
                  <a:gd name="T35" fmla="*/ 9 h 14"/>
                  <a:gd name="T36" fmla="*/ 6 w 11"/>
                  <a:gd name="T37" fmla="*/ 1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4"/>
                  <a:gd name="T59" fmla="*/ 11 w 11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4">
                    <a:moveTo>
                      <a:pt x="6" y="14"/>
                    </a:move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6" y="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" name="Freeform 357"/>
              <p:cNvSpPr>
                <a:spLocks/>
              </p:cNvSpPr>
              <p:nvPr/>
            </p:nvSpPr>
            <p:spPr bwMode="auto">
              <a:xfrm>
                <a:off x="5216" y="1724"/>
                <a:ext cx="11" cy="15"/>
              </a:xfrm>
              <a:custGeom>
                <a:avLst/>
                <a:gdLst>
                  <a:gd name="T0" fmla="*/ 5 w 11"/>
                  <a:gd name="T1" fmla="*/ 15 h 15"/>
                  <a:gd name="T2" fmla="*/ 5 w 11"/>
                  <a:gd name="T3" fmla="*/ 13 h 15"/>
                  <a:gd name="T4" fmla="*/ 5 w 11"/>
                  <a:gd name="T5" fmla="*/ 12 h 15"/>
                  <a:gd name="T6" fmla="*/ 4 w 11"/>
                  <a:gd name="T7" fmla="*/ 10 h 15"/>
                  <a:gd name="T8" fmla="*/ 4 w 11"/>
                  <a:gd name="T9" fmla="*/ 8 h 15"/>
                  <a:gd name="T10" fmla="*/ 2 w 11"/>
                  <a:gd name="T11" fmla="*/ 6 h 15"/>
                  <a:gd name="T12" fmla="*/ 2 w 11"/>
                  <a:gd name="T13" fmla="*/ 5 h 15"/>
                  <a:gd name="T14" fmla="*/ 0 w 11"/>
                  <a:gd name="T15" fmla="*/ 1 h 15"/>
                  <a:gd name="T16" fmla="*/ 0 w 11"/>
                  <a:gd name="T17" fmla="*/ 0 h 15"/>
                  <a:gd name="T18" fmla="*/ 2 w 11"/>
                  <a:gd name="T19" fmla="*/ 1 h 15"/>
                  <a:gd name="T20" fmla="*/ 4 w 11"/>
                  <a:gd name="T21" fmla="*/ 3 h 15"/>
                  <a:gd name="T22" fmla="*/ 5 w 11"/>
                  <a:gd name="T23" fmla="*/ 3 h 15"/>
                  <a:gd name="T24" fmla="*/ 5 w 11"/>
                  <a:gd name="T25" fmla="*/ 5 h 15"/>
                  <a:gd name="T26" fmla="*/ 7 w 11"/>
                  <a:gd name="T27" fmla="*/ 6 h 15"/>
                  <a:gd name="T28" fmla="*/ 7 w 11"/>
                  <a:gd name="T29" fmla="*/ 6 h 15"/>
                  <a:gd name="T30" fmla="*/ 8 w 11"/>
                  <a:gd name="T31" fmla="*/ 8 h 15"/>
                  <a:gd name="T32" fmla="*/ 10 w 11"/>
                  <a:gd name="T33" fmla="*/ 10 h 15"/>
                  <a:gd name="T34" fmla="*/ 11 w 11"/>
                  <a:gd name="T35" fmla="*/ 12 h 15"/>
                  <a:gd name="T36" fmla="*/ 11 w 11"/>
                  <a:gd name="T37" fmla="*/ 12 h 15"/>
                  <a:gd name="T38" fmla="*/ 10 w 11"/>
                  <a:gd name="T39" fmla="*/ 13 h 15"/>
                  <a:gd name="T40" fmla="*/ 10 w 11"/>
                  <a:gd name="T41" fmla="*/ 13 h 15"/>
                  <a:gd name="T42" fmla="*/ 8 w 11"/>
                  <a:gd name="T43" fmla="*/ 15 h 15"/>
                  <a:gd name="T44" fmla="*/ 7 w 11"/>
                  <a:gd name="T45" fmla="*/ 15 h 15"/>
                  <a:gd name="T46" fmla="*/ 7 w 11"/>
                  <a:gd name="T47" fmla="*/ 15 h 15"/>
                  <a:gd name="T48" fmla="*/ 5 w 11"/>
                  <a:gd name="T49" fmla="*/ 15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5"/>
                  <a:gd name="T77" fmla="*/ 11 w 11"/>
                  <a:gd name="T78" fmla="*/ 15 h 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5">
                    <a:moveTo>
                      <a:pt x="5" y="15"/>
                    </a:moveTo>
                    <a:lnTo>
                      <a:pt x="5" y="13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4" name="Freeform 358"/>
              <p:cNvSpPr>
                <a:spLocks/>
              </p:cNvSpPr>
              <p:nvPr/>
            </p:nvSpPr>
            <p:spPr bwMode="auto">
              <a:xfrm>
                <a:off x="5216" y="1724"/>
                <a:ext cx="11" cy="15"/>
              </a:xfrm>
              <a:custGeom>
                <a:avLst/>
                <a:gdLst>
                  <a:gd name="T0" fmla="*/ 5 w 11"/>
                  <a:gd name="T1" fmla="*/ 15 h 15"/>
                  <a:gd name="T2" fmla="*/ 5 w 11"/>
                  <a:gd name="T3" fmla="*/ 13 h 15"/>
                  <a:gd name="T4" fmla="*/ 5 w 11"/>
                  <a:gd name="T5" fmla="*/ 12 h 15"/>
                  <a:gd name="T6" fmla="*/ 4 w 11"/>
                  <a:gd name="T7" fmla="*/ 10 h 15"/>
                  <a:gd name="T8" fmla="*/ 4 w 11"/>
                  <a:gd name="T9" fmla="*/ 8 h 15"/>
                  <a:gd name="T10" fmla="*/ 2 w 11"/>
                  <a:gd name="T11" fmla="*/ 6 h 15"/>
                  <a:gd name="T12" fmla="*/ 2 w 11"/>
                  <a:gd name="T13" fmla="*/ 5 h 15"/>
                  <a:gd name="T14" fmla="*/ 0 w 11"/>
                  <a:gd name="T15" fmla="*/ 1 h 15"/>
                  <a:gd name="T16" fmla="*/ 0 w 11"/>
                  <a:gd name="T17" fmla="*/ 0 h 15"/>
                  <a:gd name="T18" fmla="*/ 2 w 11"/>
                  <a:gd name="T19" fmla="*/ 1 h 15"/>
                  <a:gd name="T20" fmla="*/ 4 w 11"/>
                  <a:gd name="T21" fmla="*/ 3 h 15"/>
                  <a:gd name="T22" fmla="*/ 5 w 11"/>
                  <a:gd name="T23" fmla="*/ 3 h 15"/>
                  <a:gd name="T24" fmla="*/ 5 w 11"/>
                  <a:gd name="T25" fmla="*/ 5 h 15"/>
                  <a:gd name="T26" fmla="*/ 7 w 11"/>
                  <a:gd name="T27" fmla="*/ 6 h 15"/>
                  <a:gd name="T28" fmla="*/ 7 w 11"/>
                  <a:gd name="T29" fmla="*/ 6 h 15"/>
                  <a:gd name="T30" fmla="*/ 8 w 11"/>
                  <a:gd name="T31" fmla="*/ 8 h 15"/>
                  <a:gd name="T32" fmla="*/ 10 w 11"/>
                  <a:gd name="T33" fmla="*/ 10 h 15"/>
                  <a:gd name="T34" fmla="*/ 11 w 11"/>
                  <a:gd name="T35" fmla="*/ 12 h 15"/>
                  <a:gd name="T36" fmla="*/ 11 w 11"/>
                  <a:gd name="T37" fmla="*/ 12 h 15"/>
                  <a:gd name="T38" fmla="*/ 10 w 11"/>
                  <a:gd name="T39" fmla="*/ 13 h 15"/>
                  <a:gd name="T40" fmla="*/ 10 w 11"/>
                  <a:gd name="T41" fmla="*/ 13 h 15"/>
                  <a:gd name="T42" fmla="*/ 8 w 11"/>
                  <a:gd name="T43" fmla="*/ 15 h 15"/>
                  <a:gd name="T44" fmla="*/ 7 w 11"/>
                  <a:gd name="T45" fmla="*/ 15 h 15"/>
                  <a:gd name="T46" fmla="*/ 7 w 11"/>
                  <a:gd name="T47" fmla="*/ 15 h 15"/>
                  <a:gd name="T48" fmla="*/ 5 w 11"/>
                  <a:gd name="T49" fmla="*/ 15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5"/>
                  <a:gd name="T77" fmla="*/ 11 w 11"/>
                  <a:gd name="T78" fmla="*/ 15 h 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5">
                    <a:moveTo>
                      <a:pt x="5" y="15"/>
                    </a:moveTo>
                    <a:lnTo>
                      <a:pt x="5" y="13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5" name="Freeform 359"/>
              <p:cNvSpPr>
                <a:spLocks/>
              </p:cNvSpPr>
              <p:nvPr/>
            </p:nvSpPr>
            <p:spPr bwMode="auto">
              <a:xfrm>
                <a:off x="4312" y="1730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0 h 7"/>
                  <a:gd name="T4" fmla="*/ 5 w 5"/>
                  <a:gd name="T5" fmla="*/ 6 h 7"/>
                  <a:gd name="T6" fmla="*/ 2 w 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7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6" name="Freeform 360"/>
              <p:cNvSpPr>
                <a:spLocks/>
              </p:cNvSpPr>
              <p:nvPr/>
            </p:nvSpPr>
            <p:spPr bwMode="auto">
              <a:xfrm>
                <a:off x="4312" y="1730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0 h 7"/>
                  <a:gd name="T4" fmla="*/ 5 w 5"/>
                  <a:gd name="T5" fmla="*/ 6 h 7"/>
                  <a:gd name="T6" fmla="*/ 2 w 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7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2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7" name="Freeform 361"/>
              <p:cNvSpPr>
                <a:spLocks/>
              </p:cNvSpPr>
              <p:nvPr/>
            </p:nvSpPr>
            <p:spPr bwMode="auto">
              <a:xfrm>
                <a:off x="4821" y="1727"/>
                <a:ext cx="3" cy="10"/>
              </a:xfrm>
              <a:custGeom>
                <a:avLst/>
                <a:gdLst>
                  <a:gd name="T0" fmla="*/ 3 w 3"/>
                  <a:gd name="T1" fmla="*/ 10 h 10"/>
                  <a:gd name="T2" fmla="*/ 3 w 3"/>
                  <a:gd name="T3" fmla="*/ 9 h 10"/>
                  <a:gd name="T4" fmla="*/ 3 w 3"/>
                  <a:gd name="T5" fmla="*/ 9 h 10"/>
                  <a:gd name="T6" fmla="*/ 1 w 3"/>
                  <a:gd name="T7" fmla="*/ 7 h 10"/>
                  <a:gd name="T8" fmla="*/ 1 w 3"/>
                  <a:gd name="T9" fmla="*/ 5 h 10"/>
                  <a:gd name="T10" fmla="*/ 0 w 3"/>
                  <a:gd name="T11" fmla="*/ 5 h 10"/>
                  <a:gd name="T12" fmla="*/ 0 w 3"/>
                  <a:gd name="T13" fmla="*/ 3 h 10"/>
                  <a:gd name="T14" fmla="*/ 0 w 3"/>
                  <a:gd name="T15" fmla="*/ 2 h 10"/>
                  <a:gd name="T16" fmla="*/ 0 w 3"/>
                  <a:gd name="T17" fmla="*/ 0 h 10"/>
                  <a:gd name="T18" fmla="*/ 1 w 3"/>
                  <a:gd name="T19" fmla="*/ 2 h 10"/>
                  <a:gd name="T20" fmla="*/ 1 w 3"/>
                  <a:gd name="T21" fmla="*/ 3 h 10"/>
                  <a:gd name="T22" fmla="*/ 1 w 3"/>
                  <a:gd name="T23" fmla="*/ 3 h 10"/>
                  <a:gd name="T24" fmla="*/ 3 w 3"/>
                  <a:gd name="T25" fmla="*/ 5 h 10"/>
                  <a:gd name="T26" fmla="*/ 3 w 3"/>
                  <a:gd name="T27" fmla="*/ 7 h 10"/>
                  <a:gd name="T28" fmla="*/ 3 w 3"/>
                  <a:gd name="T29" fmla="*/ 7 h 10"/>
                  <a:gd name="T30" fmla="*/ 3 w 3"/>
                  <a:gd name="T31" fmla="*/ 9 h 10"/>
                  <a:gd name="T32" fmla="*/ 3 w 3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0"/>
                  <a:gd name="T53" fmla="*/ 3 w 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0">
                    <a:moveTo>
                      <a:pt x="3" y="10"/>
                    </a:moveTo>
                    <a:lnTo>
                      <a:pt x="3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8" name="Freeform 362"/>
              <p:cNvSpPr>
                <a:spLocks/>
              </p:cNvSpPr>
              <p:nvPr/>
            </p:nvSpPr>
            <p:spPr bwMode="auto">
              <a:xfrm>
                <a:off x="4821" y="1727"/>
                <a:ext cx="3" cy="10"/>
              </a:xfrm>
              <a:custGeom>
                <a:avLst/>
                <a:gdLst>
                  <a:gd name="T0" fmla="*/ 3 w 3"/>
                  <a:gd name="T1" fmla="*/ 10 h 10"/>
                  <a:gd name="T2" fmla="*/ 3 w 3"/>
                  <a:gd name="T3" fmla="*/ 9 h 10"/>
                  <a:gd name="T4" fmla="*/ 3 w 3"/>
                  <a:gd name="T5" fmla="*/ 9 h 10"/>
                  <a:gd name="T6" fmla="*/ 1 w 3"/>
                  <a:gd name="T7" fmla="*/ 7 h 10"/>
                  <a:gd name="T8" fmla="*/ 1 w 3"/>
                  <a:gd name="T9" fmla="*/ 5 h 10"/>
                  <a:gd name="T10" fmla="*/ 0 w 3"/>
                  <a:gd name="T11" fmla="*/ 5 h 10"/>
                  <a:gd name="T12" fmla="*/ 0 w 3"/>
                  <a:gd name="T13" fmla="*/ 3 h 10"/>
                  <a:gd name="T14" fmla="*/ 0 w 3"/>
                  <a:gd name="T15" fmla="*/ 2 h 10"/>
                  <a:gd name="T16" fmla="*/ 0 w 3"/>
                  <a:gd name="T17" fmla="*/ 0 h 10"/>
                  <a:gd name="T18" fmla="*/ 1 w 3"/>
                  <a:gd name="T19" fmla="*/ 2 h 10"/>
                  <a:gd name="T20" fmla="*/ 1 w 3"/>
                  <a:gd name="T21" fmla="*/ 3 h 10"/>
                  <a:gd name="T22" fmla="*/ 1 w 3"/>
                  <a:gd name="T23" fmla="*/ 3 h 10"/>
                  <a:gd name="T24" fmla="*/ 3 w 3"/>
                  <a:gd name="T25" fmla="*/ 5 h 10"/>
                  <a:gd name="T26" fmla="*/ 3 w 3"/>
                  <a:gd name="T27" fmla="*/ 7 h 10"/>
                  <a:gd name="T28" fmla="*/ 3 w 3"/>
                  <a:gd name="T29" fmla="*/ 7 h 10"/>
                  <a:gd name="T30" fmla="*/ 3 w 3"/>
                  <a:gd name="T31" fmla="*/ 9 h 10"/>
                  <a:gd name="T32" fmla="*/ 3 w 3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0"/>
                  <a:gd name="T53" fmla="*/ 3 w 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0">
                    <a:moveTo>
                      <a:pt x="3" y="10"/>
                    </a:moveTo>
                    <a:lnTo>
                      <a:pt x="3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9" name="Freeform 363"/>
              <p:cNvSpPr>
                <a:spLocks/>
              </p:cNvSpPr>
              <p:nvPr/>
            </p:nvSpPr>
            <p:spPr bwMode="auto">
              <a:xfrm>
                <a:off x="5220" y="1708"/>
                <a:ext cx="14" cy="21"/>
              </a:xfrm>
              <a:custGeom>
                <a:avLst/>
                <a:gdLst>
                  <a:gd name="T0" fmla="*/ 9 w 14"/>
                  <a:gd name="T1" fmla="*/ 21 h 21"/>
                  <a:gd name="T2" fmla="*/ 9 w 14"/>
                  <a:gd name="T3" fmla="*/ 19 h 21"/>
                  <a:gd name="T4" fmla="*/ 7 w 14"/>
                  <a:gd name="T5" fmla="*/ 17 h 21"/>
                  <a:gd name="T6" fmla="*/ 6 w 14"/>
                  <a:gd name="T7" fmla="*/ 16 h 21"/>
                  <a:gd name="T8" fmla="*/ 4 w 14"/>
                  <a:gd name="T9" fmla="*/ 16 h 21"/>
                  <a:gd name="T10" fmla="*/ 3 w 14"/>
                  <a:gd name="T11" fmla="*/ 12 h 21"/>
                  <a:gd name="T12" fmla="*/ 1 w 14"/>
                  <a:gd name="T13" fmla="*/ 11 h 21"/>
                  <a:gd name="T14" fmla="*/ 1 w 14"/>
                  <a:gd name="T15" fmla="*/ 9 h 21"/>
                  <a:gd name="T16" fmla="*/ 0 w 14"/>
                  <a:gd name="T17" fmla="*/ 7 h 21"/>
                  <a:gd name="T18" fmla="*/ 1 w 14"/>
                  <a:gd name="T19" fmla="*/ 0 h 21"/>
                  <a:gd name="T20" fmla="*/ 3 w 14"/>
                  <a:gd name="T21" fmla="*/ 2 h 21"/>
                  <a:gd name="T22" fmla="*/ 4 w 14"/>
                  <a:gd name="T23" fmla="*/ 2 h 21"/>
                  <a:gd name="T24" fmla="*/ 6 w 14"/>
                  <a:gd name="T25" fmla="*/ 4 h 21"/>
                  <a:gd name="T26" fmla="*/ 7 w 14"/>
                  <a:gd name="T27" fmla="*/ 6 h 21"/>
                  <a:gd name="T28" fmla="*/ 9 w 14"/>
                  <a:gd name="T29" fmla="*/ 7 h 21"/>
                  <a:gd name="T30" fmla="*/ 10 w 14"/>
                  <a:gd name="T31" fmla="*/ 9 h 21"/>
                  <a:gd name="T32" fmla="*/ 10 w 14"/>
                  <a:gd name="T33" fmla="*/ 11 h 21"/>
                  <a:gd name="T34" fmla="*/ 12 w 14"/>
                  <a:gd name="T35" fmla="*/ 12 h 21"/>
                  <a:gd name="T36" fmla="*/ 14 w 14"/>
                  <a:gd name="T37" fmla="*/ 12 h 21"/>
                  <a:gd name="T38" fmla="*/ 14 w 14"/>
                  <a:gd name="T39" fmla="*/ 14 h 21"/>
                  <a:gd name="T40" fmla="*/ 14 w 14"/>
                  <a:gd name="T41" fmla="*/ 16 h 21"/>
                  <a:gd name="T42" fmla="*/ 14 w 14"/>
                  <a:gd name="T43" fmla="*/ 17 h 21"/>
                  <a:gd name="T44" fmla="*/ 12 w 14"/>
                  <a:gd name="T45" fmla="*/ 17 h 21"/>
                  <a:gd name="T46" fmla="*/ 12 w 14"/>
                  <a:gd name="T47" fmla="*/ 19 h 21"/>
                  <a:gd name="T48" fmla="*/ 10 w 14"/>
                  <a:gd name="T49" fmla="*/ 21 h 21"/>
                  <a:gd name="T50" fmla="*/ 9 w 14"/>
                  <a:gd name="T51" fmla="*/ 21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"/>
                  <a:gd name="T79" fmla="*/ 0 h 21"/>
                  <a:gd name="T80" fmla="*/ 14 w 14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" h="21">
                    <a:moveTo>
                      <a:pt x="9" y="21"/>
                    </a:moveTo>
                    <a:lnTo>
                      <a:pt x="9" y="19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0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0" name="Freeform 364"/>
              <p:cNvSpPr>
                <a:spLocks/>
              </p:cNvSpPr>
              <p:nvPr/>
            </p:nvSpPr>
            <p:spPr bwMode="auto">
              <a:xfrm>
                <a:off x="5220" y="1708"/>
                <a:ext cx="14" cy="21"/>
              </a:xfrm>
              <a:custGeom>
                <a:avLst/>
                <a:gdLst>
                  <a:gd name="T0" fmla="*/ 9 w 14"/>
                  <a:gd name="T1" fmla="*/ 21 h 21"/>
                  <a:gd name="T2" fmla="*/ 9 w 14"/>
                  <a:gd name="T3" fmla="*/ 19 h 21"/>
                  <a:gd name="T4" fmla="*/ 7 w 14"/>
                  <a:gd name="T5" fmla="*/ 17 h 21"/>
                  <a:gd name="T6" fmla="*/ 6 w 14"/>
                  <a:gd name="T7" fmla="*/ 16 h 21"/>
                  <a:gd name="T8" fmla="*/ 4 w 14"/>
                  <a:gd name="T9" fmla="*/ 16 h 21"/>
                  <a:gd name="T10" fmla="*/ 3 w 14"/>
                  <a:gd name="T11" fmla="*/ 12 h 21"/>
                  <a:gd name="T12" fmla="*/ 1 w 14"/>
                  <a:gd name="T13" fmla="*/ 11 h 21"/>
                  <a:gd name="T14" fmla="*/ 1 w 14"/>
                  <a:gd name="T15" fmla="*/ 9 h 21"/>
                  <a:gd name="T16" fmla="*/ 0 w 14"/>
                  <a:gd name="T17" fmla="*/ 7 h 21"/>
                  <a:gd name="T18" fmla="*/ 1 w 14"/>
                  <a:gd name="T19" fmla="*/ 0 h 21"/>
                  <a:gd name="T20" fmla="*/ 3 w 14"/>
                  <a:gd name="T21" fmla="*/ 2 h 21"/>
                  <a:gd name="T22" fmla="*/ 4 w 14"/>
                  <a:gd name="T23" fmla="*/ 2 h 21"/>
                  <a:gd name="T24" fmla="*/ 6 w 14"/>
                  <a:gd name="T25" fmla="*/ 4 h 21"/>
                  <a:gd name="T26" fmla="*/ 7 w 14"/>
                  <a:gd name="T27" fmla="*/ 6 h 21"/>
                  <a:gd name="T28" fmla="*/ 9 w 14"/>
                  <a:gd name="T29" fmla="*/ 7 h 21"/>
                  <a:gd name="T30" fmla="*/ 10 w 14"/>
                  <a:gd name="T31" fmla="*/ 9 h 21"/>
                  <a:gd name="T32" fmla="*/ 10 w 14"/>
                  <a:gd name="T33" fmla="*/ 11 h 21"/>
                  <a:gd name="T34" fmla="*/ 12 w 14"/>
                  <a:gd name="T35" fmla="*/ 12 h 21"/>
                  <a:gd name="T36" fmla="*/ 14 w 14"/>
                  <a:gd name="T37" fmla="*/ 12 h 21"/>
                  <a:gd name="T38" fmla="*/ 14 w 14"/>
                  <a:gd name="T39" fmla="*/ 14 h 21"/>
                  <a:gd name="T40" fmla="*/ 14 w 14"/>
                  <a:gd name="T41" fmla="*/ 16 h 21"/>
                  <a:gd name="T42" fmla="*/ 14 w 14"/>
                  <a:gd name="T43" fmla="*/ 17 h 21"/>
                  <a:gd name="T44" fmla="*/ 12 w 14"/>
                  <a:gd name="T45" fmla="*/ 17 h 21"/>
                  <a:gd name="T46" fmla="*/ 12 w 14"/>
                  <a:gd name="T47" fmla="*/ 19 h 21"/>
                  <a:gd name="T48" fmla="*/ 10 w 14"/>
                  <a:gd name="T49" fmla="*/ 21 h 21"/>
                  <a:gd name="T50" fmla="*/ 9 w 14"/>
                  <a:gd name="T51" fmla="*/ 21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"/>
                  <a:gd name="T79" fmla="*/ 0 h 21"/>
                  <a:gd name="T80" fmla="*/ 14 w 14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" h="21">
                    <a:moveTo>
                      <a:pt x="9" y="21"/>
                    </a:moveTo>
                    <a:lnTo>
                      <a:pt x="9" y="19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0" y="21"/>
                    </a:lnTo>
                    <a:lnTo>
                      <a:pt x="9" y="2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1" name="Freeform 365"/>
              <p:cNvSpPr>
                <a:spLocks/>
              </p:cNvSpPr>
              <p:nvPr/>
            </p:nvSpPr>
            <p:spPr bwMode="auto">
              <a:xfrm>
                <a:off x="4303" y="172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2" name="Freeform 366"/>
              <p:cNvSpPr>
                <a:spLocks/>
              </p:cNvSpPr>
              <p:nvPr/>
            </p:nvSpPr>
            <p:spPr bwMode="auto">
              <a:xfrm>
                <a:off x="4303" y="172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3" name="Freeform 367"/>
              <p:cNvSpPr>
                <a:spLocks/>
              </p:cNvSpPr>
              <p:nvPr/>
            </p:nvSpPr>
            <p:spPr bwMode="auto">
              <a:xfrm>
                <a:off x="4391" y="1671"/>
                <a:ext cx="61" cy="53"/>
              </a:xfrm>
              <a:custGeom>
                <a:avLst/>
                <a:gdLst>
                  <a:gd name="T0" fmla="*/ 34 w 61"/>
                  <a:gd name="T1" fmla="*/ 53 h 53"/>
                  <a:gd name="T2" fmla="*/ 29 w 61"/>
                  <a:gd name="T3" fmla="*/ 49 h 53"/>
                  <a:gd name="T4" fmla="*/ 25 w 61"/>
                  <a:gd name="T5" fmla="*/ 46 h 53"/>
                  <a:gd name="T6" fmla="*/ 20 w 61"/>
                  <a:gd name="T7" fmla="*/ 41 h 53"/>
                  <a:gd name="T8" fmla="*/ 15 w 61"/>
                  <a:gd name="T9" fmla="*/ 37 h 53"/>
                  <a:gd name="T10" fmla="*/ 10 w 61"/>
                  <a:gd name="T11" fmla="*/ 32 h 53"/>
                  <a:gd name="T12" fmla="*/ 6 w 61"/>
                  <a:gd name="T13" fmla="*/ 27 h 53"/>
                  <a:gd name="T14" fmla="*/ 3 w 61"/>
                  <a:gd name="T15" fmla="*/ 22 h 53"/>
                  <a:gd name="T16" fmla="*/ 0 w 61"/>
                  <a:gd name="T17" fmla="*/ 17 h 53"/>
                  <a:gd name="T18" fmla="*/ 0 w 61"/>
                  <a:gd name="T19" fmla="*/ 10 h 53"/>
                  <a:gd name="T20" fmla="*/ 0 w 61"/>
                  <a:gd name="T21" fmla="*/ 9 h 53"/>
                  <a:gd name="T22" fmla="*/ 0 w 61"/>
                  <a:gd name="T23" fmla="*/ 9 h 53"/>
                  <a:gd name="T24" fmla="*/ 0 w 61"/>
                  <a:gd name="T25" fmla="*/ 7 h 53"/>
                  <a:gd name="T26" fmla="*/ 1 w 61"/>
                  <a:gd name="T27" fmla="*/ 5 h 53"/>
                  <a:gd name="T28" fmla="*/ 1 w 61"/>
                  <a:gd name="T29" fmla="*/ 4 h 53"/>
                  <a:gd name="T30" fmla="*/ 3 w 61"/>
                  <a:gd name="T31" fmla="*/ 4 h 53"/>
                  <a:gd name="T32" fmla="*/ 3 w 61"/>
                  <a:gd name="T33" fmla="*/ 2 h 53"/>
                  <a:gd name="T34" fmla="*/ 4 w 61"/>
                  <a:gd name="T35" fmla="*/ 0 h 53"/>
                  <a:gd name="T36" fmla="*/ 10 w 61"/>
                  <a:gd name="T37" fmla="*/ 0 h 53"/>
                  <a:gd name="T38" fmla="*/ 18 w 61"/>
                  <a:gd name="T39" fmla="*/ 0 h 53"/>
                  <a:gd name="T40" fmla="*/ 25 w 61"/>
                  <a:gd name="T41" fmla="*/ 0 h 53"/>
                  <a:gd name="T42" fmla="*/ 31 w 61"/>
                  <a:gd name="T43" fmla="*/ 0 h 53"/>
                  <a:gd name="T44" fmla="*/ 39 w 61"/>
                  <a:gd name="T45" fmla="*/ 0 h 53"/>
                  <a:gd name="T46" fmla="*/ 45 w 61"/>
                  <a:gd name="T47" fmla="*/ 2 h 53"/>
                  <a:gd name="T48" fmla="*/ 51 w 61"/>
                  <a:gd name="T49" fmla="*/ 2 h 53"/>
                  <a:gd name="T50" fmla="*/ 59 w 61"/>
                  <a:gd name="T51" fmla="*/ 0 h 53"/>
                  <a:gd name="T52" fmla="*/ 61 w 61"/>
                  <a:gd name="T53" fmla="*/ 2 h 53"/>
                  <a:gd name="T54" fmla="*/ 59 w 61"/>
                  <a:gd name="T55" fmla="*/ 4 h 53"/>
                  <a:gd name="T56" fmla="*/ 59 w 61"/>
                  <a:gd name="T57" fmla="*/ 7 h 53"/>
                  <a:gd name="T58" fmla="*/ 57 w 61"/>
                  <a:gd name="T59" fmla="*/ 9 h 53"/>
                  <a:gd name="T60" fmla="*/ 57 w 61"/>
                  <a:gd name="T61" fmla="*/ 10 h 53"/>
                  <a:gd name="T62" fmla="*/ 56 w 61"/>
                  <a:gd name="T63" fmla="*/ 14 h 53"/>
                  <a:gd name="T64" fmla="*/ 54 w 61"/>
                  <a:gd name="T65" fmla="*/ 15 h 53"/>
                  <a:gd name="T66" fmla="*/ 53 w 61"/>
                  <a:gd name="T67" fmla="*/ 17 h 53"/>
                  <a:gd name="T68" fmla="*/ 51 w 61"/>
                  <a:gd name="T69" fmla="*/ 21 h 53"/>
                  <a:gd name="T70" fmla="*/ 51 w 61"/>
                  <a:gd name="T71" fmla="*/ 22 h 53"/>
                  <a:gd name="T72" fmla="*/ 50 w 61"/>
                  <a:gd name="T73" fmla="*/ 27 h 53"/>
                  <a:gd name="T74" fmla="*/ 48 w 61"/>
                  <a:gd name="T75" fmla="*/ 31 h 53"/>
                  <a:gd name="T76" fmla="*/ 46 w 61"/>
                  <a:gd name="T77" fmla="*/ 34 h 53"/>
                  <a:gd name="T78" fmla="*/ 45 w 61"/>
                  <a:gd name="T79" fmla="*/ 37 h 53"/>
                  <a:gd name="T80" fmla="*/ 43 w 61"/>
                  <a:gd name="T81" fmla="*/ 43 h 53"/>
                  <a:gd name="T82" fmla="*/ 42 w 61"/>
                  <a:gd name="T83" fmla="*/ 46 h 53"/>
                  <a:gd name="T84" fmla="*/ 39 w 61"/>
                  <a:gd name="T85" fmla="*/ 49 h 53"/>
                  <a:gd name="T86" fmla="*/ 37 w 61"/>
                  <a:gd name="T87" fmla="*/ 51 h 53"/>
                  <a:gd name="T88" fmla="*/ 34 w 61"/>
                  <a:gd name="T89" fmla="*/ 53 h 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"/>
                  <a:gd name="T136" fmla="*/ 0 h 53"/>
                  <a:gd name="T137" fmla="*/ 61 w 61"/>
                  <a:gd name="T138" fmla="*/ 53 h 5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" h="53">
                    <a:moveTo>
                      <a:pt x="34" y="53"/>
                    </a:moveTo>
                    <a:lnTo>
                      <a:pt x="29" y="49"/>
                    </a:lnTo>
                    <a:lnTo>
                      <a:pt x="25" y="46"/>
                    </a:lnTo>
                    <a:lnTo>
                      <a:pt x="20" y="41"/>
                    </a:lnTo>
                    <a:lnTo>
                      <a:pt x="15" y="37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1" y="2"/>
                    </a:lnTo>
                    <a:lnTo>
                      <a:pt x="59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9" y="7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4"/>
                    </a:lnTo>
                    <a:lnTo>
                      <a:pt x="54" y="15"/>
                    </a:lnTo>
                    <a:lnTo>
                      <a:pt x="53" y="17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7"/>
                    </a:lnTo>
                    <a:lnTo>
                      <a:pt x="48" y="31"/>
                    </a:lnTo>
                    <a:lnTo>
                      <a:pt x="46" y="34"/>
                    </a:lnTo>
                    <a:lnTo>
                      <a:pt x="45" y="37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4" name="Freeform 368"/>
              <p:cNvSpPr>
                <a:spLocks/>
              </p:cNvSpPr>
              <p:nvPr/>
            </p:nvSpPr>
            <p:spPr bwMode="auto">
              <a:xfrm>
                <a:off x="4391" y="1671"/>
                <a:ext cx="61" cy="53"/>
              </a:xfrm>
              <a:custGeom>
                <a:avLst/>
                <a:gdLst>
                  <a:gd name="T0" fmla="*/ 34 w 61"/>
                  <a:gd name="T1" fmla="*/ 53 h 53"/>
                  <a:gd name="T2" fmla="*/ 29 w 61"/>
                  <a:gd name="T3" fmla="*/ 49 h 53"/>
                  <a:gd name="T4" fmla="*/ 25 w 61"/>
                  <a:gd name="T5" fmla="*/ 46 h 53"/>
                  <a:gd name="T6" fmla="*/ 20 w 61"/>
                  <a:gd name="T7" fmla="*/ 41 h 53"/>
                  <a:gd name="T8" fmla="*/ 15 w 61"/>
                  <a:gd name="T9" fmla="*/ 37 h 53"/>
                  <a:gd name="T10" fmla="*/ 10 w 61"/>
                  <a:gd name="T11" fmla="*/ 32 h 53"/>
                  <a:gd name="T12" fmla="*/ 6 w 61"/>
                  <a:gd name="T13" fmla="*/ 27 h 53"/>
                  <a:gd name="T14" fmla="*/ 3 w 61"/>
                  <a:gd name="T15" fmla="*/ 22 h 53"/>
                  <a:gd name="T16" fmla="*/ 0 w 61"/>
                  <a:gd name="T17" fmla="*/ 17 h 53"/>
                  <a:gd name="T18" fmla="*/ 0 w 61"/>
                  <a:gd name="T19" fmla="*/ 10 h 53"/>
                  <a:gd name="T20" fmla="*/ 0 w 61"/>
                  <a:gd name="T21" fmla="*/ 9 h 53"/>
                  <a:gd name="T22" fmla="*/ 0 w 61"/>
                  <a:gd name="T23" fmla="*/ 9 h 53"/>
                  <a:gd name="T24" fmla="*/ 0 w 61"/>
                  <a:gd name="T25" fmla="*/ 7 h 53"/>
                  <a:gd name="T26" fmla="*/ 1 w 61"/>
                  <a:gd name="T27" fmla="*/ 5 h 53"/>
                  <a:gd name="T28" fmla="*/ 1 w 61"/>
                  <a:gd name="T29" fmla="*/ 4 h 53"/>
                  <a:gd name="T30" fmla="*/ 3 w 61"/>
                  <a:gd name="T31" fmla="*/ 4 h 53"/>
                  <a:gd name="T32" fmla="*/ 3 w 61"/>
                  <a:gd name="T33" fmla="*/ 2 h 53"/>
                  <a:gd name="T34" fmla="*/ 4 w 61"/>
                  <a:gd name="T35" fmla="*/ 0 h 53"/>
                  <a:gd name="T36" fmla="*/ 10 w 61"/>
                  <a:gd name="T37" fmla="*/ 0 h 53"/>
                  <a:gd name="T38" fmla="*/ 18 w 61"/>
                  <a:gd name="T39" fmla="*/ 0 h 53"/>
                  <a:gd name="T40" fmla="*/ 25 w 61"/>
                  <a:gd name="T41" fmla="*/ 0 h 53"/>
                  <a:gd name="T42" fmla="*/ 31 w 61"/>
                  <a:gd name="T43" fmla="*/ 0 h 53"/>
                  <a:gd name="T44" fmla="*/ 39 w 61"/>
                  <a:gd name="T45" fmla="*/ 0 h 53"/>
                  <a:gd name="T46" fmla="*/ 45 w 61"/>
                  <a:gd name="T47" fmla="*/ 2 h 53"/>
                  <a:gd name="T48" fmla="*/ 51 w 61"/>
                  <a:gd name="T49" fmla="*/ 2 h 53"/>
                  <a:gd name="T50" fmla="*/ 59 w 61"/>
                  <a:gd name="T51" fmla="*/ 0 h 53"/>
                  <a:gd name="T52" fmla="*/ 61 w 61"/>
                  <a:gd name="T53" fmla="*/ 2 h 53"/>
                  <a:gd name="T54" fmla="*/ 59 w 61"/>
                  <a:gd name="T55" fmla="*/ 4 h 53"/>
                  <a:gd name="T56" fmla="*/ 59 w 61"/>
                  <a:gd name="T57" fmla="*/ 7 h 53"/>
                  <a:gd name="T58" fmla="*/ 57 w 61"/>
                  <a:gd name="T59" fmla="*/ 9 h 53"/>
                  <a:gd name="T60" fmla="*/ 57 w 61"/>
                  <a:gd name="T61" fmla="*/ 10 h 53"/>
                  <a:gd name="T62" fmla="*/ 56 w 61"/>
                  <a:gd name="T63" fmla="*/ 14 h 53"/>
                  <a:gd name="T64" fmla="*/ 54 w 61"/>
                  <a:gd name="T65" fmla="*/ 15 h 53"/>
                  <a:gd name="T66" fmla="*/ 53 w 61"/>
                  <a:gd name="T67" fmla="*/ 17 h 53"/>
                  <a:gd name="T68" fmla="*/ 51 w 61"/>
                  <a:gd name="T69" fmla="*/ 21 h 53"/>
                  <a:gd name="T70" fmla="*/ 51 w 61"/>
                  <a:gd name="T71" fmla="*/ 22 h 53"/>
                  <a:gd name="T72" fmla="*/ 50 w 61"/>
                  <a:gd name="T73" fmla="*/ 27 h 53"/>
                  <a:gd name="T74" fmla="*/ 48 w 61"/>
                  <a:gd name="T75" fmla="*/ 31 h 53"/>
                  <a:gd name="T76" fmla="*/ 46 w 61"/>
                  <a:gd name="T77" fmla="*/ 34 h 53"/>
                  <a:gd name="T78" fmla="*/ 45 w 61"/>
                  <a:gd name="T79" fmla="*/ 37 h 53"/>
                  <a:gd name="T80" fmla="*/ 43 w 61"/>
                  <a:gd name="T81" fmla="*/ 43 h 53"/>
                  <a:gd name="T82" fmla="*/ 42 w 61"/>
                  <a:gd name="T83" fmla="*/ 46 h 53"/>
                  <a:gd name="T84" fmla="*/ 39 w 61"/>
                  <a:gd name="T85" fmla="*/ 49 h 53"/>
                  <a:gd name="T86" fmla="*/ 37 w 61"/>
                  <a:gd name="T87" fmla="*/ 51 h 53"/>
                  <a:gd name="T88" fmla="*/ 34 w 61"/>
                  <a:gd name="T89" fmla="*/ 53 h 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"/>
                  <a:gd name="T136" fmla="*/ 0 h 53"/>
                  <a:gd name="T137" fmla="*/ 61 w 61"/>
                  <a:gd name="T138" fmla="*/ 53 h 5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" h="53">
                    <a:moveTo>
                      <a:pt x="34" y="53"/>
                    </a:moveTo>
                    <a:lnTo>
                      <a:pt x="29" y="49"/>
                    </a:lnTo>
                    <a:lnTo>
                      <a:pt x="25" y="46"/>
                    </a:lnTo>
                    <a:lnTo>
                      <a:pt x="20" y="41"/>
                    </a:lnTo>
                    <a:lnTo>
                      <a:pt x="15" y="37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1" y="2"/>
                    </a:lnTo>
                    <a:lnTo>
                      <a:pt x="59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9" y="7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4"/>
                    </a:lnTo>
                    <a:lnTo>
                      <a:pt x="54" y="15"/>
                    </a:lnTo>
                    <a:lnTo>
                      <a:pt x="53" y="17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7"/>
                    </a:lnTo>
                    <a:lnTo>
                      <a:pt x="48" y="31"/>
                    </a:lnTo>
                    <a:lnTo>
                      <a:pt x="46" y="34"/>
                    </a:lnTo>
                    <a:lnTo>
                      <a:pt x="45" y="37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4" y="5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5" name="Freeform 369"/>
              <p:cNvSpPr>
                <a:spLocks/>
              </p:cNvSpPr>
              <p:nvPr/>
            </p:nvSpPr>
            <p:spPr bwMode="auto">
              <a:xfrm>
                <a:off x="4983" y="1656"/>
                <a:ext cx="60" cy="66"/>
              </a:xfrm>
              <a:custGeom>
                <a:avLst/>
                <a:gdLst>
                  <a:gd name="T0" fmla="*/ 46 w 60"/>
                  <a:gd name="T1" fmla="*/ 66 h 66"/>
                  <a:gd name="T2" fmla="*/ 41 w 60"/>
                  <a:gd name="T3" fmla="*/ 61 h 66"/>
                  <a:gd name="T4" fmla="*/ 36 w 60"/>
                  <a:gd name="T5" fmla="*/ 54 h 66"/>
                  <a:gd name="T6" fmla="*/ 32 w 60"/>
                  <a:gd name="T7" fmla="*/ 47 h 66"/>
                  <a:gd name="T8" fmla="*/ 27 w 60"/>
                  <a:gd name="T9" fmla="*/ 42 h 66"/>
                  <a:gd name="T10" fmla="*/ 22 w 60"/>
                  <a:gd name="T11" fmla="*/ 36 h 66"/>
                  <a:gd name="T12" fmla="*/ 16 w 60"/>
                  <a:gd name="T13" fmla="*/ 29 h 66"/>
                  <a:gd name="T14" fmla="*/ 11 w 60"/>
                  <a:gd name="T15" fmla="*/ 22 h 66"/>
                  <a:gd name="T16" fmla="*/ 5 w 60"/>
                  <a:gd name="T17" fmla="*/ 14 h 66"/>
                  <a:gd name="T18" fmla="*/ 5 w 60"/>
                  <a:gd name="T19" fmla="*/ 14 h 66"/>
                  <a:gd name="T20" fmla="*/ 5 w 60"/>
                  <a:gd name="T21" fmla="*/ 12 h 66"/>
                  <a:gd name="T22" fmla="*/ 3 w 60"/>
                  <a:gd name="T23" fmla="*/ 12 h 66"/>
                  <a:gd name="T24" fmla="*/ 3 w 60"/>
                  <a:gd name="T25" fmla="*/ 10 h 66"/>
                  <a:gd name="T26" fmla="*/ 2 w 60"/>
                  <a:gd name="T27" fmla="*/ 10 h 66"/>
                  <a:gd name="T28" fmla="*/ 2 w 60"/>
                  <a:gd name="T29" fmla="*/ 8 h 66"/>
                  <a:gd name="T30" fmla="*/ 2 w 60"/>
                  <a:gd name="T31" fmla="*/ 7 h 66"/>
                  <a:gd name="T32" fmla="*/ 0 w 60"/>
                  <a:gd name="T33" fmla="*/ 5 h 66"/>
                  <a:gd name="T34" fmla="*/ 5 w 60"/>
                  <a:gd name="T35" fmla="*/ 3 h 66"/>
                  <a:gd name="T36" fmla="*/ 8 w 60"/>
                  <a:gd name="T37" fmla="*/ 3 h 66"/>
                  <a:gd name="T38" fmla="*/ 11 w 60"/>
                  <a:gd name="T39" fmla="*/ 3 h 66"/>
                  <a:gd name="T40" fmla="*/ 14 w 60"/>
                  <a:gd name="T41" fmla="*/ 3 h 66"/>
                  <a:gd name="T42" fmla="*/ 18 w 60"/>
                  <a:gd name="T43" fmla="*/ 3 h 66"/>
                  <a:gd name="T44" fmla="*/ 21 w 60"/>
                  <a:gd name="T45" fmla="*/ 2 h 66"/>
                  <a:gd name="T46" fmla="*/ 24 w 60"/>
                  <a:gd name="T47" fmla="*/ 2 h 66"/>
                  <a:gd name="T48" fmla="*/ 27 w 60"/>
                  <a:gd name="T49" fmla="*/ 0 h 66"/>
                  <a:gd name="T50" fmla="*/ 30 w 60"/>
                  <a:gd name="T51" fmla="*/ 2 h 66"/>
                  <a:gd name="T52" fmla="*/ 32 w 60"/>
                  <a:gd name="T53" fmla="*/ 2 h 66"/>
                  <a:gd name="T54" fmla="*/ 33 w 60"/>
                  <a:gd name="T55" fmla="*/ 2 h 66"/>
                  <a:gd name="T56" fmla="*/ 35 w 60"/>
                  <a:gd name="T57" fmla="*/ 2 h 66"/>
                  <a:gd name="T58" fmla="*/ 38 w 60"/>
                  <a:gd name="T59" fmla="*/ 3 h 66"/>
                  <a:gd name="T60" fmla="*/ 39 w 60"/>
                  <a:gd name="T61" fmla="*/ 3 h 66"/>
                  <a:gd name="T62" fmla="*/ 41 w 60"/>
                  <a:gd name="T63" fmla="*/ 5 h 66"/>
                  <a:gd name="T64" fmla="*/ 44 w 60"/>
                  <a:gd name="T65" fmla="*/ 5 h 66"/>
                  <a:gd name="T66" fmla="*/ 50 w 60"/>
                  <a:gd name="T67" fmla="*/ 12 h 66"/>
                  <a:gd name="T68" fmla="*/ 54 w 60"/>
                  <a:gd name="T69" fmla="*/ 17 h 66"/>
                  <a:gd name="T70" fmla="*/ 57 w 60"/>
                  <a:gd name="T71" fmla="*/ 22 h 66"/>
                  <a:gd name="T72" fmla="*/ 58 w 60"/>
                  <a:gd name="T73" fmla="*/ 27 h 66"/>
                  <a:gd name="T74" fmla="*/ 58 w 60"/>
                  <a:gd name="T75" fmla="*/ 34 h 66"/>
                  <a:gd name="T76" fmla="*/ 60 w 60"/>
                  <a:gd name="T77" fmla="*/ 41 h 66"/>
                  <a:gd name="T78" fmla="*/ 58 w 60"/>
                  <a:gd name="T79" fmla="*/ 46 h 66"/>
                  <a:gd name="T80" fmla="*/ 58 w 60"/>
                  <a:gd name="T81" fmla="*/ 52 h 66"/>
                  <a:gd name="T82" fmla="*/ 57 w 60"/>
                  <a:gd name="T83" fmla="*/ 59 h 66"/>
                  <a:gd name="T84" fmla="*/ 55 w 60"/>
                  <a:gd name="T85" fmla="*/ 61 h 66"/>
                  <a:gd name="T86" fmla="*/ 55 w 60"/>
                  <a:gd name="T87" fmla="*/ 63 h 66"/>
                  <a:gd name="T88" fmla="*/ 54 w 60"/>
                  <a:gd name="T89" fmla="*/ 63 h 66"/>
                  <a:gd name="T90" fmla="*/ 52 w 60"/>
                  <a:gd name="T91" fmla="*/ 64 h 66"/>
                  <a:gd name="T92" fmla="*/ 52 w 60"/>
                  <a:gd name="T93" fmla="*/ 64 h 66"/>
                  <a:gd name="T94" fmla="*/ 50 w 60"/>
                  <a:gd name="T95" fmla="*/ 66 h 66"/>
                  <a:gd name="T96" fmla="*/ 49 w 60"/>
                  <a:gd name="T97" fmla="*/ 66 h 66"/>
                  <a:gd name="T98" fmla="*/ 47 w 60"/>
                  <a:gd name="T99" fmla="*/ 66 h 66"/>
                  <a:gd name="T100" fmla="*/ 46 w 60"/>
                  <a:gd name="T101" fmla="*/ 66 h 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"/>
                  <a:gd name="T154" fmla="*/ 0 h 66"/>
                  <a:gd name="T155" fmla="*/ 60 w 60"/>
                  <a:gd name="T156" fmla="*/ 66 h 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" h="66">
                    <a:moveTo>
                      <a:pt x="46" y="66"/>
                    </a:moveTo>
                    <a:lnTo>
                      <a:pt x="41" y="61"/>
                    </a:lnTo>
                    <a:lnTo>
                      <a:pt x="36" y="54"/>
                    </a:lnTo>
                    <a:lnTo>
                      <a:pt x="32" y="47"/>
                    </a:lnTo>
                    <a:lnTo>
                      <a:pt x="27" y="42"/>
                    </a:lnTo>
                    <a:lnTo>
                      <a:pt x="22" y="36"/>
                    </a:lnTo>
                    <a:lnTo>
                      <a:pt x="16" y="29"/>
                    </a:lnTo>
                    <a:lnTo>
                      <a:pt x="11" y="22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7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57" y="22"/>
                    </a:lnTo>
                    <a:lnTo>
                      <a:pt x="58" y="27"/>
                    </a:lnTo>
                    <a:lnTo>
                      <a:pt x="58" y="34"/>
                    </a:lnTo>
                    <a:lnTo>
                      <a:pt x="60" y="41"/>
                    </a:lnTo>
                    <a:lnTo>
                      <a:pt x="58" y="46"/>
                    </a:lnTo>
                    <a:lnTo>
                      <a:pt x="58" y="52"/>
                    </a:lnTo>
                    <a:lnTo>
                      <a:pt x="57" y="59"/>
                    </a:lnTo>
                    <a:lnTo>
                      <a:pt x="55" y="61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4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7" y="66"/>
                    </a:lnTo>
                    <a:lnTo>
                      <a:pt x="46" y="66"/>
                    </a:lnTo>
                    <a:close/>
                  </a:path>
                </a:pathLst>
              </a:custGeom>
              <a:solidFill>
                <a:srgbClr val="677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6" name="Freeform 370"/>
              <p:cNvSpPr>
                <a:spLocks/>
              </p:cNvSpPr>
              <p:nvPr/>
            </p:nvSpPr>
            <p:spPr bwMode="auto">
              <a:xfrm>
                <a:off x="4983" y="1656"/>
                <a:ext cx="60" cy="66"/>
              </a:xfrm>
              <a:custGeom>
                <a:avLst/>
                <a:gdLst>
                  <a:gd name="T0" fmla="*/ 46 w 60"/>
                  <a:gd name="T1" fmla="*/ 66 h 66"/>
                  <a:gd name="T2" fmla="*/ 41 w 60"/>
                  <a:gd name="T3" fmla="*/ 61 h 66"/>
                  <a:gd name="T4" fmla="*/ 36 w 60"/>
                  <a:gd name="T5" fmla="*/ 54 h 66"/>
                  <a:gd name="T6" fmla="*/ 32 w 60"/>
                  <a:gd name="T7" fmla="*/ 47 h 66"/>
                  <a:gd name="T8" fmla="*/ 27 w 60"/>
                  <a:gd name="T9" fmla="*/ 42 h 66"/>
                  <a:gd name="T10" fmla="*/ 22 w 60"/>
                  <a:gd name="T11" fmla="*/ 36 h 66"/>
                  <a:gd name="T12" fmla="*/ 16 w 60"/>
                  <a:gd name="T13" fmla="*/ 29 h 66"/>
                  <a:gd name="T14" fmla="*/ 11 w 60"/>
                  <a:gd name="T15" fmla="*/ 22 h 66"/>
                  <a:gd name="T16" fmla="*/ 5 w 60"/>
                  <a:gd name="T17" fmla="*/ 14 h 66"/>
                  <a:gd name="T18" fmla="*/ 5 w 60"/>
                  <a:gd name="T19" fmla="*/ 14 h 66"/>
                  <a:gd name="T20" fmla="*/ 5 w 60"/>
                  <a:gd name="T21" fmla="*/ 12 h 66"/>
                  <a:gd name="T22" fmla="*/ 3 w 60"/>
                  <a:gd name="T23" fmla="*/ 12 h 66"/>
                  <a:gd name="T24" fmla="*/ 3 w 60"/>
                  <a:gd name="T25" fmla="*/ 10 h 66"/>
                  <a:gd name="T26" fmla="*/ 2 w 60"/>
                  <a:gd name="T27" fmla="*/ 10 h 66"/>
                  <a:gd name="T28" fmla="*/ 2 w 60"/>
                  <a:gd name="T29" fmla="*/ 8 h 66"/>
                  <a:gd name="T30" fmla="*/ 2 w 60"/>
                  <a:gd name="T31" fmla="*/ 7 h 66"/>
                  <a:gd name="T32" fmla="*/ 0 w 60"/>
                  <a:gd name="T33" fmla="*/ 5 h 66"/>
                  <a:gd name="T34" fmla="*/ 5 w 60"/>
                  <a:gd name="T35" fmla="*/ 3 h 66"/>
                  <a:gd name="T36" fmla="*/ 8 w 60"/>
                  <a:gd name="T37" fmla="*/ 3 h 66"/>
                  <a:gd name="T38" fmla="*/ 11 w 60"/>
                  <a:gd name="T39" fmla="*/ 3 h 66"/>
                  <a:gd name="T40" fmla="*/ 14 w 60"/>
                  <a:gd name="T41" fmla="*/ 3 h 66"/>
                  <a:gd name="T42" fmla="*/ 18 w 60"/>
                  <a:gd name="T43" fmla="*/ 3 h 66"/>
                  <a:gd name="T44" fmla="*/ 21 w 60"/>
                  <a:gd name="T45" fmla="*/ 2 h 66"/>
                  <a:gd name="T46" fmla="*/ 24 w 60"/>
                  <a:gd name="T47" fmla="*/ 2 h 66"/>
                  <a:gd name="T48" fmla="*/ 27 w 60"/>
                  <a:gd name="T49" fmla="*/ 0 h 66"/>
                  <a:gd name="T50" fmla="*/ 30 w 60"/>
                  <a:gd name="T51" fmla="*/ 2 h 66"/>
                  <a:gd name="T52" fmla="*/ 32 w 60"/>
                  <a:gd name="T53" fmla="*/ 2 h 66"/>
                  <a:gd name="T54" fmla="*/ 33 w 60"/>
                  <a:gd name="T55" fmla="*/ 2 h 66"/>
                  <a:gd name="T56" fmla="*/ 35 w 60"/>
                  <a:gd name="T57" fmla="*/ 2 h 66"/>
                  <a:gd name="T58" fmla="*/ 38 w 60"/>
                  <a:gd name="T59" fmla="*/ 3 h 66"/>
                  <a:gd name="T60" fmla="*/ 39 w 60"/>
                  <a:gd name="T61" fmla="*/ 3 h 66"/>
                  <a:gd name="T62" fmla="*/ 41 w 60"/>
                  <a:gd name="T63" fmla="*/ 5 h 66"/>
                  <a:gd name="T64" fmla="*/ 44 w 60"/>
                  <a:gd name="T65" fmla="*/ 5 h 66"/>
                  <a:gd name="T66" fmla="*/ 50 w 60"/>
                  <a:gd name="T67" fmla="*/ 12 h 66"/>
                  <a:gd name="T68" fmla="*/ 54 w 60"/>
                  <a:gd name="T69" fmla="*/ 17 h 66"/>
                  <a:gd name="T70" fmla="*/ 57 w 60"/>
                  <a:gd name="T71" fmla="*/ 22 h 66"/>
                  <a:gd name="T72" fmla="*/ 58 w 60"/>
                  <a:gd name="T73" fmla="*/ 27 h 66"/>
                  <a:gd name="T74" fmla="*/ 58 w 60"/>
                  <a:gd name="T75" fmla="*/ 34 h 66"/>
                  <a:gd name="T76" fmla="*/ 60 w 60"/>
                  <a:gd name="T77" fmla="*/ 41 h 66"/>
                  <a:gd name="T78" fmla="*/ 58 w 60"/>
                  <a:gd name="T79" fmla="*/ 46 h 66"/>
                  <a:gd name="T80" fmla="*/ 58 w 60"/>
                  <a:gd name="T81" fmla="*/ 52 h 66"/>
                  <a:gd name="T82" fmla="*/ 57 w 60"/>
                  <a:gd name="T83" fmla="*/ 59 h 66"/>
                  <a:gd name="T84" fmla="*/ 55 w 60"/>
                  <a:gd name="T85" fmla="*/ 61 h 66"/>
                  <a:gd name="T86" fmla="*/ 55 w 60"/>
                  <a:gd name="T87" fmla="*/ 63 h 66"/>
                  <a:gd name="T88" fmla="*/ 54 w 60"/>
                  <a:gd name="T89" fmla="*/ 63 h 66"/>
                  <a:gd name="T90" fmla="*/ 52 w 60"/>
                  <a:gd name="T91" fmla="*/ 64 h 66"/>
                  <a:gd name="T92" fmla="*/ 52 w 60"/>
                  <a:gd name="T93" fmla="*/ 64 h 66"/>
                  <a:gd name="T94" fmla="*/ 50 w 60"/>
                  <a:gd name="T95" fmla="*/ 66 h 66"/>
                  <a:gd name="T96" fmla="*/ 49 w 60"/>
                  <a:gd name="T97" fmla="*/ 66 h 66"/>
                  <a:gd name="T98" fmla="*/ 47 w 60"/>
                  <a:gd name="T99" fmla="*/ 66 h 66"/>
                  <a:gd name="T100" fmla="*/ 46 w 60"/>
                  <a:gd name="T101" fmla="*/ 66 h 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"/>
                  <a:gd name="T154" fmla="*/ 0 h 66"/>
                  <a:gd name="T155" fmla="*/ 60 w 60"/>
                  <a:gd name="T156" fmla="*/ 66 h 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" h="66">
                    <a:moveTo>
                      <a:pt x="46" y="66"/>
                    </a:moveTo>
                    <a:lnTo>
                      <a:pt x="41" y="61"/>
                    </a:lnTo>
                    <a:lnTo>
                      <a:pt x="36" y="54"/>
                    </a:lnTo>
                    <a:lnTo>
                      <a:pt x="32" y="47"/>
                    </a:lnTo>
                    <a:lnTo>
                      <a:pt x="27" y="42"/>
                    </a:lnTo>
                    <a:lnTo>
                      <a:pt x="22" y="36"/>
                    </a:lnTo>
                    <a:lnTo>
                      <a:pt x="16" y="29"/>
                    </a:lnTo>
                    <a:lnTo>
                      <a:pt x="11" y="22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7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57" y="22"/>
                    </a:lnTo>
                    <a:lnTo>
                      <a:pt x="58" y="27"/>
                    </a:lnTo>
                    <a:lnTo>
                      <a:pt x="58" y="34"/>
                    </a:lnTo>
                    <a:lnTo>
                      <a:pt x="60" y="41"/>
                    </a:lnTo>
                    <a:lnTo>
                      <a:pt x="58" y="46"/>
                    </a:lnTo>
                    <a:lnTo>
                      <a:pt x="58" y="52"/>
                    </a:lnTo>
                    <a:lnTo>
                      <a:pt x="57" y="59"/>
                    </a:lnTo>
                    <a:lnTo>
                      <a:pt x="55" y="61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4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7" y="66"/>
                    </a:lnTo>
                    <a:lnTo>
                      <a:pt x="46" y="6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7" name="Freeform 371"/>
              <p:cNvSpPr>
                <a:spLocks/>
              </p:cNvSpPr>
              <p:nvPr/>
            </p:nvSpPr>
            <p:spPr bwMode="auto">
              <a:xfrm>
                <a:off x="3671" y="1620"/>
                <a:ext cx="84" cy="94"/>
              </a:xfrm>
              <a:custGeom>
                <a:avLst/>
                <a:gdLst>
                  <a:gd name="T0" fmla="*/ 80 w 84"/>
                  <a:gd name="T1" fmla="*/ 94 h 94"/>
                  <a:gd name="T2" fmla="*/ 70 w 84"/>
                  <a:gd name="T3" fmla="*/ 92 h 94"/>
                  <a:gd name="T4" fmla="*/ 61 w 84"/>
                  <a:gd name="T5" fmla="*/ 92 h 94"/>
                  <a:gd name="T6" fmla="*/ 52 w 84"/>
                  <a:gd name="T7" fmla="*/ 92 h 94"/>
                  <a:gd name="T8" fmla="*/ 42 w 84"/>
                  <a:gd name="T9" fmla="*/ 92 h 94"/>
                  <a:gd name="T10" fmla="*/ 33 w 84"/>
                  <a:gd name="T11" fmla="*/ 92 h 94"/>
                  <a:gd name="T12" fmla="*/ 22 w 84"/>
                  <a:gd name="T13" fmla="*/ 92 h 94"/>
                  <a:gd name="T14" fmla="*/ 13 w 84"/>
                  <a:gd name="T15" fmla="*/ 92 h 94"/>
                  <a:gd name="T16" fmla="*/ 3 w 84"/>
                  <a:gd name="T17" fmla="*/ 88 h 94"/>
                  <a:gd name="T18" fmla="*/ 2 w 84"/>
                  <a:gd name="T19" fmla="*/ 83 h 94"/>
                  <a:gd name="T20" fmla="*/ 3 w 84"/>
                  <a:gd name="T21" fmla="*/ 73 h 94"/>
                  <a:gd name="T22" fmla="*/ 3 w 84"/>
                  <a:gd name="T23" fmla="*/ 65 h 94"/>
                  <a:gd name="T24" fmla="*/ 3 w 84"/>
                  <a:gd name="T25" fmla="*/ 55 h 94"/>
                  <a:gd name="T26" fmla="*/ 2 w 84"/>
                  <a:gd name="T27" fmla="*/ 44 h 94"/>
                  <a:gd name="T28" fmla="*/ 2 w 84"/>
                  <a:gd name="T29" fmla="*/ 34 h 94"/>
                  <a:gd name="T30" fmla="*/ 2 w 84"/>
                  <a:gd name="T31" fmla="*/ 24 h 94"/>
                  <a:gd name="T32" fmla="*/ 0 w 84"/>
                  <a:gd name="T33" fmla="*/ 14 h 94"/>
                  <a:gd name="T34" fmla="*/ 2 w 84"/>
                  <a:gd name="T35" fmla="*/ 4 h 94"/>
                  <a:gd name="T36" fmla="*/ 3 w 84"/>
                  <a:gd name="T37" fmla="*/ 0 h 94"/>
                  <a:gd name="T38" fmla="*/ 13 w 84"/>
                  <a:gd name="T39" fmla="*/ 0 h 94"/>
                  <a:gd name="T40" fmla="*/ 22 w 84"/>
                  <a:gd name="T41" fmla="*/ 0 h 94"/>
                  <a:gd name="T42" fmla="*/ 31 w 84"/>
                  <a:gd name="T43" fmla="*/ 0 h 94"/>
                  <a:gd name="T44" fmla="*/ 41 w 84"/>
                  <a:gd name="T45" fmla="*/ 0 h 94"/>
                  <a:gd name="T46" fmla="*/ 50 w 84"/>
                  <a:gd name="T47" fmla="*/ 0 h 94"/>
                  <a:gd name="T48" fmla="*/ 58 w 84"/>
                  <a:gd name="T49" fmla="*/ 0 h 94"/>
                  <a:gd name="T50" fmla="*/ 67 w 84"/>
                  <a:gd name="T51" fmla="*/ 2 h 94"/>
                  <a:gd name="T52" fmla="*/ 77 w 84"/>
                  <a:gd name="T53" fmla="*/ 2 h 94"/>
                  <a:gd name="T54" fmla="*/ 78 w 84"/>
                  <a:gd name="T55" fmla="*/ 9 h 94"/>
                  <a:gd name="T56" fmla="*/ 81 w 84"/>
                  <a:gd name="T57" fmla="*/ 19 h 94"/>
                  <a:gd name="T58" fmla="*/ 83 w 84"/>
                  <a:gd name="T59" fmla="*/ 33 h 94"/>
                  <a:gd name="T60" fmla="*/ 84 w 84"/>
                  <a:gd name="T61" fmla="*/ 48 h 94"/>
                  <a:gd name="T62" fmla="*/ 84 w 84"/>
                  <a:gd name="T63" fmla="*/ 61 h 94"/>
                  <a:gd name="T64" fmla="*/ 84 w 84"/>
                  <a:gd name="T65" fmla="*/ 75 h 94"/>
                  <a:gd name="T66" fmla="*/ 84 w 84"/>
                  <a:gd name="T67" fmla="*/ 85 h 94"/>
                  <a:gd name="T68" fmla="*/ 81 w 84"/>
                  <a:gd name="T69" fmla="*/ 94 h 94"/>
                  <a:gd name="T70" fmla="*/ 80 w 84"/>
                  <a:gd name="T71" fmla="*/ 94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"/>
                  <a:gd name="T109" fmla="*/ 0 h 94"/>
                  <a:gd name="T110" fmla="*/ 84 w 84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" h="94">
                    <a:moveTo>
                      <a:pt x="80" y="94"/>
                    </a:moveTo>
                    <a:lnTo>
                      <a:pt x="70" y="92"/>
                    </a:lnTo>
                    <a:lnTo>
                      <a:pt x="61" y="92"/>
                    </a:lnTo>
                    <a:lnTo>
                      <a:pt x="52" y="92"/>
                    </a:lnTo>
                    <a:lnTo>
                      <a:pt x="42" y="92"/>
                    </a:lnTo>
                    <a:lnTo>
                      <a:pt x="33" y="92"/>
                    </a:lnTo>
                    <a:lnTo>
                      <a:pt x="22" y="92"/>
                    </a:lnTo>
                    <a:lnTo>
                      <a:pt x="13" y="92"/>
                    </a:lnTo>
                    <a:lnTo>
                      <a:pt x="3" y="88"/>
                    </a:lnTo>
                    <a:lnTo>
                      <a:pt x="2" y="83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2" y="44"/>
                    </a:lnTo>
                    <a:lnTo>
                      <a:pt x="2" y="34"/>
                    </a:lnTo>
                    <a:lnTo>
                      <a:pt x="2" y="24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7" y="2"/>
                    </a:lnTo>
                    <a:lnTo>
                      <a:pt x="78" y="9"/>
                    </a:lnTo>
                    <a:lnTo>
                      <a:pt x="81" y="19"/>
                    </a:lnTo>
                    <a:lnTo>
                      <a:pt x="83" y="33"/>
                    </a:lnTo>
                    <a:lnTo>
                      <a:pt x="84" y="48"/>
                    </a:lnTo>
                    <a:lnTo>
                      <a:pt x="84" y="61"/>
                    </a:lnTo>
                    <a:lnTo>
                      <a:pt x="84" y="75"/>
                    </a:lnTo>
                    <a:lnTo>
                      <a:pt x="84" y="85"/>
                    </a:lnTo>
                    <a:lnTo>
                      <a:pt x="81" y="94"/>
                    </a:lnTo>
                    <a:lnTo>
                      <a:pt x="80" y="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8" name="Freeform 372"/>
              <p:cNvSpPr>
                <a:spLocks/>
              </p:cNvSpPr>
              <p:nvPr/>
            </p:nvSpPr>
            <p:spPr bwMode="auto">
              <a:xfrm>
                <a:off x="3671" y="1620"/>
                <a:ext cx="84" cy="94"/>
              </a:xfrm>
              <a:custGeom>
                <a:avLst/>
                <a:gdLst>
                  <a:gd name="T0" fmla="*/ 80 w 84"/>
                  <a:gd name="T1" fmla="*/ 94 h 94"/>
                  <a:gd name="T2" fmla="*/ 70 w 84"/>
                  <a:gd name="T3" fmla="*/ 92 h 94"/>
                  <a:gd name="T4" fmla="*/ 61 w 84"/>
                  <a:gd name="T5" fmla="*/ 92 h 94"/>
                  <a:gd name="T6" fmla="*/ 52 w 84"/>
                  <a:gd name="T7" fmla="*/ 92 h 94"/>
                  <a:gd name="T8" fmla="*/ 42 w 84"/>
                  <a:gd name="T9" fmla="*/ 92 h 94"/>
                  <a:gd name="T10" fmla="*/ 33 w 84"/>
                  <a:gd name="T11" fmla="*/ 92 h 94"/>
                  <a:gd name="T12" fmla="*/ 22 w 84"/>
                  <a:gd name="T13" fmla="*/ 92 h 94"/>
                  <a:gd name="T14" fmla="*/ 13 w 84"/>
                  <a:gd name="T15" fmla="*/ 92 h 94"/>
                  <a:gd name="T16" fmla="*/ 3 w 84"/>
                  <a:gd name="T17" fmla="*/ 88 h 94"/>
                  <a:gd name="T18" fmla="*/ 2 w 84"/>
                  <a:gd name="T19" fmla="*/ 83 h 94"/>
                  <a:gd name="T20" fmla="*/ 3 w 84"/>
                  <a:gd name="T21" fmla="*/ 73 h 94"/>
                  <a:gd name="T22" fmla="*/ 3 w 84"/>
                  <a:gd name="T23" fmla="*/ 65 h 94"/>
                  <a:gd name="T24" fmla="*/ 3 w 84"/>
                  <a:gd name="T25" fmla="*/ 55 h 94"/>
                  <a:gd name="T26" fmla="*/ 2 w 84"/>
                  <a:gd name="T27" fmla="*/ 44 h 94"/>
                  <a:gd name="T28" fmla="*/ 2 w 84"/>
                  <a:gd name="T29" fmla="*/ 34 h 94"/>
                  <a:gd name="T30" fmla="*/ 2 w 84"/>
                  <a:gd name="T31" fmla="*/ 24 h 94"/>
                  <a:gd name="T32" fmla="*/ 0 w 84"/>
                  <a:gd name="T33" fmla="*/ 14 h 94"/>
                  <a:gd name="T34" fmla="*/ 2 w 84"/>
                  <a:gd name="T35" fmla="*/ 4 h 94"/>
                  <a:gd name="T36" fmla="*/ 3 w 84"/>
                  <a:gd name="T37" fmla="*/ 0 h 94"/>
                  <a:gd name="T38" fmla="*/ 13 w 84"/>
                  <a:gd name="T39" fmla="*/ 0 h 94"/>
                  <a:gd name="T40" fmla="*/ 22 w 84"/>
                  <a:gd name="T41" fmla="*/ 0 h 94"/>
                  <a:gd name="T42" fmla="*/ 31 w 84"/>
                  <a:gd name="T43" fmla="*/ 0 h 94"/>
                  <a:gd name="T44" fmla="*/ 41 w 84"/>
                  <a:gd name="T45" fmla="*/ 0 h 94"/>
                  <a:gd name="T46" fmla="*/ 50 w 84"/>
                  <a:gd name="T47" fmla="*/ 0 h 94"/>
                  <a:gd name="T48" fmla="*/ 58 w 84"/>
                  <a:gd name="T49" fmla="*/ 0 h 94"/>
                  <a:gd name="T50" fmla="*/ 67 w 84"/>
                  <a:gd name="T51" fmla="*/ 2 h 94"/>
                  <a:gd name="T52" fmla="*/ 77 w 84"/>
                  <a:gd name="T53" fmla="*/ 2 h 94"/>
                  <a:gd name="T54" fmla="*/ 78 w 84"/>
                  <a:gd name="T55" fmla="*/ 9 h 94"/>
                  <a:gd name="T56" fmla="*/ 81 w 84"/>
                  <a:gd name="T57" fmla="*/ 19 h 94"/>
                  <a:gd name="T58" fmla="*/ 83 w 84"/>
                  <a:gd name="T59" fmla="*/ 33 h 94"/>
                  <a:gd name="T60" fmla="*/ 84 w 84"/>
                  <a:gd name="T61" fmla="*/ 48 h 94"/>
                  <a:gd name="T62" fmla="*/ 84 w 84"/>
                  <a:gd name="T63" fmla="*/ 61 h 94"/>
                  <a:gd name="T64" fmla="*/ 84 w 84"/>
                  <a:gd name="T65" fmla="*/ 75 h 94"/>
                  <a:gd name="T66" fmla="*/ 84 w 84"/>
                  <a:gd name="T67" fmla="*/ 85 h 94"/>
                  <a:gd name="T68" fmla="*/ 81 w 84"/>
                  <a:gd name="T69" fmla="*/ 94 h 94"/>
                  <a:gd name="T70" fmla="*/ 80 w 84"/>
                  <a:gd name="T71" fmla="*/ 94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"/>
                  <a:gd name="T109" fmla="*/ 0 h 94"/>
                  <a:gd name="T110" fmla="*/ 84 w 84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" h="94">
                    <a:moveTo>
                      <a:pt x="80" y="94"/>
                    </a:moveTo>
                    <a:lnTo>
                      <a:pt x="70" y="92"/>
                    </a:lnTo>
                    <a:lnTo>
                      <a:pt x="61" y="92"/>
                    </a:lnTo>
                    <a:lnTo>
                      <a:pt x="52" y="92"/>
                    </a:lnTo>
                    <a:lnTo>
                      <a:pt x="42" y="92"/>
                    </a:lnTo>
                    <a:lnTo>
                      <a:pt x="33" y="92"/>
                    </a:lnTo>
                    <a:lnTo>
                      <a:pt x="22" y="92"/>
                    </a:lnTo>
                    <a:lnTo>
                      <a:pt x="13" y="92"/>
                    </a:lnTo>
                    <a:lnTo>
                      <a:pt x="3" y="88"/>
                    </a:lnTo>
                    <a:lnTo>
                      <a:pt x="2" y="83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2" y="44"/>
                    </a:lnTo>
                    <a:lnTo>
                      <a:pt x="2" y="34"/>
                    </a:lnTo>
                    <a:lnTo>
                      <a:pt x="2" y="24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7" y="2"/>
                    </a:lnTo>
                    <a:lnTo>
                      <a:pt x="78" y="9"/>
                    </a:lnTo>
                    <a:lnTo>
                      <a:pt x="81" y="19"/>
                    </a:lnTo>
                    <a:lnTo>
                      <a:pt x="83" y="33"/>
                    </a:lnTo>
                    <a:lnTo>
                      <a:pt x="84" y="48"/>
                    </a:lnTo>
                    <a:lnTo>
                      <a:pt x="84" y="61"/>
                    </a:lnTo>
                    <a:lnTo>
                      <a:pt x="84" y="75"/>
                    </a:lnTo>
                    <a:lnTo>
                      <a:pt x="84" y="85"/>
                    </a:lnTo>
                    <a:lnTo>
                      <a:pt x="81" y="94"/>
                    </a:lnTo>
                    <a:lnTo>
                      <a:pt x="80" y="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9" name="Freeform 373"/>
              <p:cNvSpPr>
                <a:spLocks/>
              </p:cNvSpPr>
              <p:nvPr/>
            </p:nvSpPr>
            <p:spPr bwMode="auto">
              <a:xfrm>
                <a:off x="4292" y="1712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0 w 6"/>
                  <a:gd name="T7" fmla="*/ 2 h 5"/>
                  <a:gd name="T8" fmla="*/ 2 w 6"/>
                  <a:gd name="T9" fmla="*/ 0 h 5"/>
                  <a:gd name="T10" fmla="*/ 3 w 6"/>
                  <a:gd name="T11" fmla="*/ 0 h 5"/>
                  <a:gd name="T12" fmla="*/ 3 w 6"/>
                  <a:gd name="T13" fmla="*/ 0 h 5"/>
                  <a:gd name="T14" fmla="*/ 5 w 6"/>
                  <a:gd name="T15" fmla="*/ 0 h 5"/>
                  <a:gd name="T16" fmla="*/ 6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0" name="Freeform 374"/>
              <p:cNvSpPr>
                <a:spLocks/>
              </p:cNvSpPr>
              <p:nvPr/>
            </p:nvSpPr>
            <p:spPr bwMode="auto">
              <a:xfrm>
                <a:off x="4292" y="1712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0 w 6"/>
                  <a:gd name="T7" fmla="*/ 2 h 5"/>
                  <a:gd name="T8" fmla="*/ 2 w 6"/>
                  <a:gd name="T9" fmla="*/ 0 h 5"/>
                  <a:gd name="T10" fmla="*/ 3 w 6"/>
                  <a:gd name="T11" fmla="*/ 0 h 5"/>
                  <a:gd name="T12" fmla="*/ 3 w 6"/>
                  <a:gd name="T13" fmla="*/ 0 h 5"/>
                  <a:gd name="T14" fmla="*/ 5 w 6"/>
                  <a:gd name="T15" fmla="*/ 0 h 5"/>
                  <a:gd name="T16" fmla="*/ 6 w 6"/>
                  <a:gd name="T17" fmla="*/ 3 h 5"/>
                  <a:gd name="T18" fmla="*/ 2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2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1" name="Freeform 375"/>
              <p:cNvSpPr>
                <a:spLocks/>
              </p:cNvSpPr>
              <p:nvPr/>
            </p:nvSpPr>
            <p:spPr bwMode="auto">
              <a:xfrm>
                <a:off x="5227" y="1697"/>
                <a:ext cx="16" cy="18"/>
              </a:xfrm>
              <a:custGeom>
                <a:avLst/>
                <a:gdLst>
                  <a:gd name="T0" fmla="*/ 10 w 16"/>
                  <a:gd name="T1" fmla="*/ 18 h 18"/>
                  <a:gd name="T2" fmla="*/ 5 w 16"/>
                  <a:gd name="T3" fmla="*/ 15 h 18"/>
                  <a:gd name="T4" fmla="*/ 5 w 16"/>
                  <a:gd name="T5" fmla="*/ 13 h 18"/>
                  <a:gd name="T6" fmla="*/ 5 w 16"/>
                  <a:gd name="T7" fmla="*/ 13 h 18"/>
                  <a:gd name="T8" fmla="*/ 3 w 16"/>
                  <a:gd name="T9" fmla="*/ 11 h 18"/>
                  <a:gd name="T10" fmla="*/ 3 w 16"/>
                  <a:gd name="T11" fmla="*/ 11 h 18"/>
                  <a:gd name="T12" fmla="*/ 2 w 16"/>
                  <a:gd name="T13" fmla="*/ 10 h 18"/>
                  <a:gd name="T14" fmla="*/ 0 w 16"/>
                  <a:gd name="T15" fmla="*/ 8 h 18"/>
                  <a:gd name="T16" fmla="*/ 0 w 16"/>
                  <a:gd name="T17" fmla="*/ 6 h 18"/>
                  <a:gd name="T18" fmla="*/ 0 w 16"/>
                  <a:gd name="T19" fmla="*/ 5 h 18"/>
                  <a:gd name="T20" fmla="*/ 5 w 16"/>
                  <a:gd name="T21" fmla="*/ 0 h 18"/>
                  <a:gd name="T22" fmla="*/ 7 w 16"/>
                  <a:gd name="T23" fmla="*/ 1 h 18"/>
                  <a:gd name="T24" fmla="*/ 8 w 16"/>
                  <a:gd name="T25" fmla="*/ 1 h 18"/>
                  <a:gd name="T26" fmla="*/ 10 w 16"/>
                  <a:gd name="T27" fmla="*/ 3 h 18"/>
                  <a:gd name="T28" fmla="*/ 10 w 16"/>
                  <a:gd name="T29" fmla="*/ 5 h 18"/>
                  <a:gd name="T30" fmla="*/ 11 w 16"/>
                  <a:gd name="T31" fmla="*/ 6 h 18"/>
                  <a:gd name="T32" fmla="*/ 13 w 16"/>
                  <a:gd name="T33" fmla="*/ 8 h 18"/>
                  <a:gd name="T34" fmla="*/ 14 w 16"/>
                  <a:gd name="T35" fmla="*/ 8 h 18"/>
                  <a:gd name="T36" fmla="*/ 16 w 16"/>
                  <a:gd name="T37" fmla="*/ 11 h 18"/>
                  <a:gd name="T38" fmla="*/ 16 w 16"/>
                  <a:gd name="T39" fmla="*/ 11 h 18"/>
                  <a:gd name="T40" fmla="*/ 16 w 16"/>
                  <a:gd name="T41" fmla="*/ 13 h 18"/>
                  <a:gd name="T42" fmla="*/ 14 w 16"/>
                  <a:gd name="T43" fmla="*/ 15 h 18"/>
                  <a:gd name="T44" fmla="*/ 14 w 16"/>
                  <a:gd name="T45" fmla="*/ 15 h 18"/>
                  <a:gd name="T46" fmla="*/ 13 w 16"/>
                  <a:gd name="T47" fmla="*/ 17 h 18"/>
                  <a:gd name="T48" fmla="*/ 13 w 16"/>
                  <a:gd name="T49" fmla="*/ 18 h 18"/>
                  <a:gd name="T50" fmla="*/ 11 w 16"/>
                  <a:gd name="T51" fmla="*/ 18 h 18"/>
                  <a:gd name="T52" fmla="*/ 10 w 16"/>
                  <a:gd name="T53" fmla="*/ 18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"/>
                  <a:gd name="T82" fmla="*/ 0 h 18"/>
                  <a:gd name="T83" fmla="*/ 16 w 16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" h="18">
                    <a:moveTo>
                      <a:pt x="10" y="18"/>
                    </a:moveTo>
                    <a:lnTo>
                      <a:pt x="5" y="15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2" name="Freeform 376"/>
              <p:cNvSpPr>
                <a:spLocks/>
              </p:cNvSpPr>
              <p:nvPr/>
            </p:nvSpPr>
            <p:spPr bwMode="auto">
              <a:xfrm>
                <a:off x="5227" y="1697"/>
                <a:ext cx="16" cy="18"/>
              </a:xfrm>
              <a:custGeom>
                <a:avLst/>
                <a:gdLst>
                  <a:gd name="T0" fmla="*/ 10 w 16"/>
                  <a:gd name="T1" fmla="*/ 18 h 18"/>
                  <a:gd name="T2" fmla="*/ 5 w 16"/>
                  <a:gd name="T3" fmla="*/ 15 h 18"/>
                  <a:gd name="T4" fmla="*/ 5 w 16"/>
                  <a:gd name="T5" fmla="*/ 13 h 18"/>
                  <a:gd name="T6" fmla="*/ 5 w 16"/>
                  <a:gd name="T7" fmla="*/ 13 h 18"/>
                  <a:gd name="T8" fmla="*/ 3 w 16"/>
                  <a:gd name="T9" fmla="*/ 11 h 18"/>
                  <a:gd name="T10" fmla="*/ 3 w 16"/>
                  <a:gd name="T11" fmla="*/ 11 h 18"/>
                  <a:gd name="T12" fmla="*/ 2 w 16"/>
                  <a:gd name="T13" fmla="*/ 10 h 18"/>
                  <a:gd name="T14" fmla="*/ 0 w 16"/>
                  <a:gd name="T15" fmla="*/ 8 h 18"/>
                  <a:gd name="T16" fmla="*/ 0 w 16"/>
                  <a:gd name="T17" fmla="*/ 6 h 18"/>
                  <a:gd name="T18" fmla="*/ 0 w 16"/>
                  <a:gd name="T19" fmla="*/ 5 h 18"/>
                  <a:gd name="T20" fmla="*/ 5 w 16"/>
                  <a:gd name="T21" fmla="*/ 0 h 18"/>
                  <a:gd name="T22" fmla="*/ 7 w 16"/>
                  <a:gd name="T23" fmla="*/ 1 h 18"/>
                  <a:gd name="T24" fmla="*/ 8 w 16"/>
                  <a:gd name="T25" fmla="*/ 1 h 18"/>
                  <a:gd name="T26" fmla="*/ 10 w 16"/>
                  <a:gd name="T27" fmla="*/ 3 h 18"/>
                  <a:gd name="T28" fmla="*/ 10 w 16"/>
                  <a:gd name="T29" fmla="*/ 5 h 18"/>
                  <a:gd name="T30" fmla="*/ 11 w 16"/>
                  <a:gd name="T31" fmla="*/ 6 h 18"/>
                  <a:gd name="T32" fmla="*/ 13 w 16"/>
                  <a:gd name="T33" fmla="*/ 8 h 18"/>
                  <a:gd name="T34" fmla="*/ 14 w 16"/>
                  <a:gd name="T35" fmla="*/ 8 h 18"/>
                  <a:gd name="T36" fmla="*/ 16 w 16"/>
                  <a:gd name="T37" fmla="*/ 11 h 18"/>
                  <a:gd name="T38" fmla="*/ 16 w 16"/>
                  <a:gd name="T39" fmla="*/ 11 h 18"/>
                  <a:gd name="T40" fmla="*/ 16 w 16"/>
                  <a:gd name="T41" fmla="*/ 13 h 18"/>
                  <a:gd name="T42" fmla="*/ 14 w 16"/>
                  <a:gd name="T43" fmla="*/ 15 h 18"/>
                  <a:gd name="T44" fmla="*/ 14 w 16"/>
                  <a:gd name="T45" fmla="*/ 15 h 18"/>
                  <a:gd name="T46" fmla="*/ 13 w 16"/>
                  <a:gd name="T47" fmla="*/ 17 h 18"/>
                  <a:gd name="T48" fmla="*/ 13 w 16"/>
                  <a:gd name="T49" fmla="*/ 18 h 18"/>
                  <a:gd name="T50" fmla="*/ 11 w 16"/>
                  <a:gd name="T51" fmla="*/ 18 h 18"/>
                  <a:gd name="T52" fmla="*/ 10 w 16"/>
                  <a:gd name="T53" fmla="*/ 18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"/>
                  <a:gd name="T82" fmla="*/ 0 h 18"/>
                  <a:gd name="T83" fmla="*/ 16 w 16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" h="18">
                    <a:moveTo>
                      <a:pt x="10" y="18"/>
                    </a:moveTo>
                    <a:lnTo>
                      <a:pt x="5" y="15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3" name="Freeform 377"/>
              <p:cNvSpPr>
                <a:spLocks/>
              </p:cNvSpPr>
              <p:nvPr/>
            </p:nvSpPr>
            <p:spPr bwMode="auto">
              <a:xfrm>
                <a:off x="5392" y="1703"/>
                <a:ext cx="9" cy="12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1 h 12"/>
                  <a:gd name="T4" fmla="*/ 0 w 9"/>
                  <a:gd name="T5" fmla="*/ 9 h 12"/>
                  <a:gd name="T6" fmla="*/ 0 w 9"/>
                  <a:gd name="T7" fmla="*/ 7 h 12"/>
                  <a:gd name="T8" fmla="*/ 0 w 9"/>
                  <a:gd name="T9" fmla="*/ 5 h 12"/>
                  <a:gd name="T10" fmla="*/ 0 w 9"/>
                  <a:gd name="T11" fmla="*/ 4 h 12"/>
                  <a:gd name="T12" fmla="*/ 0 w 9"/>
                  <a:gd name="T13" fmla="*/ 4 h 12"/>
                  <a:gd name="T14" fmla="*/ 0 w 9"/>
                  <a:gd name="T15" fmla="*/ 2 h 12"/>
                  <a:gd name="T16" fmla="*/ 1 w 9"/>
                  <a:gd name="T17" fmla="*/ 0 h 12"/>
                  <a:gd name="T18" fmla="*/ 1 w 9"/>
                  <a:gd name="T19" fmla="*/ 0 h 12"/>
                  <a:gd name="T20" fmla="*/ 3 w 9"/>
                  <a:gd name="T21" fmla="*/ 0 h 12"/>
                  <a:gd name="T22" fmla="*/ 4 w 9"/>
                  <a:gd name="T23" fmla="*/ 0 h 12"/>
                  <a:gd name="T24" fmla="*/ 4 w 9"/>
                  <a:gd name="T25" fmla="*/ 0 h 12"/>
                  <a:gd name="T26" fmla="*/ 6 w 9"/>
                  <a:gd name="T27" fmla="*/ 0 h 12"/>
                  <a:gd name="T28" fmla="*/ 7 w 9"/>
                  <a:gd name="T29" fmla="*/ 0 h 12"/>
                  <a:gd name="T30" fmla="*/ 9 w 9"/>
                  <a:gd name="T31" fmla="*/ 0 h 12"/>
                  <a:gd name="T32" fmla="*/ 9 w 9"/>
                  <a:gd name="T33" fmla="*/ 2 h 12"/>
                  <a:gd name="T34" fmla="*/ 9 w 9"/>
                  <a:gd name="T35" fmla="*/ 4 h 12"/>
                  <a:gd name="T36" fmla="*/ 7 w 9"/>
                  <a:gd name="T37" fmla="*/ 5 h 12"/>
                  <a:gd name="T38" fmla="*/ 6 w 9"/>
                  <a:gd name="T39" fmla="*/ 5 h 12"/>
                  <a:gd name="T40" fmla="*/ 6 w 9"/>
                  <a:gd name="T41" fmla="*/ 7 h 12"/>
                  <a:gd name="T42" fmla="*/ 4 w 9"/>
                  <a:gd name="T43" fmla="*/ 7 h 12"/>
                  <a:gd name="T44" fmla="*/ 3 w 9"/>
                  <a:gd name="T45" fmla="*/ 9 h 12"/>
                  <a:gd name="T46" fmla="*/ 1 w 9"/>
                  <a:gd name="T47" fmla="*/ 11 h 12"/>
                  <a:gd name="T48" fmla="*/ 0 w 9"/>
                  <a:gd name="T49" fmla="*/ 12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"/>
                  <a:gd name="T76" fmla="*/ 0 h 12"/>
                  <a:gd name="T77" fmla="*/ 9 w 9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" h="12">
                    <a:moveTo>
                      <a:pt x="0" y="12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4" name="Freeform 378"/>
              <p:cNvSpPr>
                <a:spLocks/>
              </p:cNvSpPr>
              <p:nvPr/>
            </p:nvSpPr>
            <p:spPr bwMode="auto">
              <a:xfrm>
                <a:off x="5392" y="1703"/>
                <a:ext cx="9" cy="12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1 h 12"/>
                  <a:gd name="T4" fmla="*/ 0 w 9"/>
                  <a:gd name="T5" fmla="*/ 9 h 12"/>
                  <a:gd name="T6" fmla="*/ 0 w 9"/>
                  <a:gd name="T7" fmla="*/ 7 h 12"/>
                  <a:gd name="T8" fmla="*/ 0 w 9"/>
                  <a:gd name="T9" fmla="*/ 5 h 12"/>
                  <a:gd name="T10" fmla="*/ 0 w 9"/>
                  <a:gd name="T11" fmla="*/ 4 h 12"/>
                  <a:gd name="T12" fmla="*/ 0 w 9"/>
                  <a:gd name="T13" fmla="*/ 4 h 12"/>
                  <a:gd name="T14" fmla="*/ 0 w 9"/>
                  <a:gd name="T15" fmla="*/ 2 h 12"/>
                  <a:gd name="T16" fmla="*/ 1 w 9"/>
                  <a:gd name="T17" fmla="*/ 0 h 12"/>
                  <a:gd name="T18" fmla="*/ 1 w 9"/>
                  <a:gd name="T19" fmla="*/ 0 h 12"/>
                  <a:gd name="T20" fmla="*/ 3 w 9"/>
                  <a:gd name="T21" fmla="*/ 0 h 12"/>
                  <a:gd name="T22" fmla="*/ 4 w 9"/>
                  <a:gd name="T23" fmla="*/ 0 h 12"/>
                  <a:gd name="T24" fmla="*/ 4 w 9"/>
                  <a:gd name="T25" fmla="*/ 0 h 12"/>
                  <a:gd name="T26" fmla="*/ 6 w 9"/>
                  <a:gd name="T27" fmla="*/ 0 h 12"/>
                  <a:gd name="T28" fmla="*/ 7 w 9"/>
                  <a:gd name="T29" fmla="*/ 0 h 12"/>
                  <a:gd name="T30" fmla="*/ 9 w 9"/>
                  <a:gd name="T31" fmla="*/ 0 h 12"/>
                  <a:gd name="T32" fmla="*/ 9 w 9"/>
                  <a:gd name="T33" fmla="*/ 2 h 12"/>
                  <a:gd name="T34" fmla="*/ 9 w 9"/>
                  <a:gd name="T35" fmla="*/ 4 h 12"/>
                  <a:gd name="T36" fmla="*/ 7 w 9"/>
                  <a:gd name="T37" fmla="*/ 5 h 12"/>
                  <a:gd name="T38" fmla="*/ 6 w 9"/>
                  <a:gd name="T39" fmla="*/ 5 h 12"/>
                  <a:gd name="T40" fmla="*/ 6 w 9"/>
                  <a:gd name="T41" fmla="*/ 7 h 12"/>
                  <a:gd name="T42" fmla="*/ 4 w 9"/>
                  <a:gd name="T43" fmla="*/ 7 h 12"/>
                  <a:gd name="T44" fmla="*/ 3 w 9"/>
                  <a:gd name="T45" fmla="*/ 9 h 12"/>
                  <a:gd name="T46" fmla="*/ 1 w 9"/>
                  <a:gd name="T47" fmla="*/ 11 h 12"/>
                  <a:gd name="T48" fmla="*/ 0 w 9"/>
                  <a:gd name="T49" fmla="*/ 12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"/>
                  <a:gd name="T76" fmla="*/ 0 h 12"/>
                  <a:gd name="T77" fmla="*/ 9 w 9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" h="12">
                    <a:moveTo>
                      <a:pt x="0" y="12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5" name="Freeform 379"/>
              <p:cNvSpPr>
                <a:spLocks/>
              </p:cNvSpPr>
              <p:nvPr/>
            </p:nvSpPr>
            <p:spPr bwMode="auto">
              <a:xfrm>
                <a:off x="3903" y="1705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3 w 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0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6" name="Freeform 380"/>
              <p:cNvSpPr>
                <a:spLocks/>
              </p:cNvSpPr>
              <p:nvPr/>
            </p:nvSpPr>
            <p:spPr bwMode="auto">
              <a:xfrm>
                <a:off x="3903" y="1705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3 w 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0" y="0"/>
                    </a:lnTo>
                    <a:lnTo>
                      <a:pt x="3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7" name="Freeform 381"/>
              <p:cNvSpPr>
                <a:spLocks/>
              </p:cNvSpPr>
              <p:nvPr/>
            </p:nvSpPr>
            <p:spPr bwMode="auto">
              <a:xfrm>
                <a:off x="3867" y="1707"/>
                <a:ext cx="7" cy="3"/>
              </a:xfrm>
              <a:custGeom>
                <a:avLst/>
                <a:gdLst>
                  <a:gd name="T0" fmla="*/ 4 w 7"/>
                  <a:gd name="T1" fmla="*/ 3 h 3"/>
                  <a:gd name="T2" fmla="*/ 0 w 7"/>
                  <a:gd name="T3" fmla="*/ 0 h 3"/>
                  <a:gd name="T4" fmla="*/ 1 w 7"/>
                  <a:gd name="T5" fmla="*/ 0 h 3"/>
                  <a:gd name="T6" fmla="*/ 3 w 7"/>
                  <a:gd name="T7" fmla="*/ 0 h 3"/>
                  <a:gd name="T8" fmla="*/ 4 w 7"/>
                  <a:gd name="T9" fmla="*/ 0 h 3"/>
                  <a:gd name="T10" fmla="*/ 6 w 7"/>
                  <a:gd name="T11" fmla="*/ 1 h 3"/>
                  <a:gd name="T12" fmla="*/ 7 w 7"/>
                  <a:gd name="T13" fmla="*/ 1 h 3"/>
                  <a:gd name="T14" fmla="*/ 7 w 7"/>
                  <a:gd name="T15" fmla="*/ 3 h 3"/>
                  <a:gd name="T16" fmla="*/ 6 w 7"/>
                  <a:gd name="T17" fmla="*/ 3 h 3"/>
                  <a:gd name="T18" fmla="*/ 4 w 7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4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8" name="Freeform 382"/>
              <p:cNvSpPr>
                <a:spLocks/>
              </p:cNvSpPr>
              <p:nvPr/>
            </p:nvSpPr>
            <p:spPr bwMode="auto">
              <a:xfrm>
                <a:off x="3867" y="1707"/>
                <a:ext cx="7" cy="3"/>
              </a:xfrm>
              <a:custGeom>
                <a:avLst/>
                <a:gdLst>
                  <a:gd name="T0" fmla="*/ 4 w 7"/>
                  <a:gd name="T1" fmla="*/ 3 h 3"/>
                  <a:gd name="T2" fmla="*/ 0 w 7"/>
                  <a:gd name="T3" fmla="*/ 0 h 3"/>
                  <a:gd name="T4" fmla="*/ 1 w 7"/>
                  <a:gd name="T5" fmla="*/ 0 h 3"/>
                  <a:gd name="T6" fmla="*/ 3 w 7"/>
                  <a:gd name="T7" fmla="*/ 0 h 3"/>
                  <a:gd name="T8" fmla="*/ 4 w 7"/>
                  <a:gd name="T9" fmla="*/ 0 h 3"/>
                  <a:gd name="T10" fmla="*/ 6 w 7"/>
                  <a:gd name="T11" fmla="*/ 1 h 3"/>
                  <a:gd name="T12" fmla="*/ 7 w 7"/>
                  <a:gd name="T13" fmla="*/ 1 h 3"/>
                  <a:gd name="T14" fmla="*/ 7 w 7"/>
                  <a:gd name="T15" fmla="*/ 3 h 3"/>
                  <a:gd name="T16" fmla="*/ 6 w 7"/>
                  <a:gd name="T17" fmla="*/ 3 h 3"/>
                  <a:gd name="T18" fmla="*/ 4 w 7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4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9" name="Freeform 383"/>
              <p:cNvSpPr>
                <a:spLocks/>
              </p:cNvSpPr>
              <p:nvPr/>
            </p:nvSpPr>
            <p:spPr bwMode="auto">
              <a:xfrm>
                <a:off x="3948" y="1702"/>
                <a:ext cx="5" cy="8"/>
              </a:xfrm>
              <a:custGeom>
                <a:avLst/>
                <a:gdLst>
                  <a:gd name="T0" fmla="*/ 1 w 5"/>
                  <a:gd name="T1" fmla="*/ 8 h 8"/>
                  <a:gd name="T2" fmla="*/ 1 w 5"/>
                  <a:gd name="T3" fmla="*/ 6 h 8"/>
                  <a:gd name="T4" fmla="*/ 0 w 5"/>
                  <a:gd name="T5" fmla="*/ 6 h 8"/>
                  <a:gd name="T6" fmla="*/ 0 w 5"/>
                  <a:gd name="T7" fmla="*/ 5 h 8"/>
                  <a:gd name="T8" fmla="*/ 1 w 5"/>
                  <a:gd name="T9" fmla="*/ 3 h 8"/>
                  <a:gd name="T10" fmla="*/ 1 w 5"/>
                  <a:gd name="T11" fmla="*/ 1 h 8"/>
                  <a:gd name="T12" fmla="*/ 3 w 5"/>
                  <a:gd name="T13" fmla="*/ 0 h 8"/>
                  <a:gd name="T14" fmla="*/ 3 w 5"/>
                  <a:gd name="T15" fmla="*/ 0 h 8"/>
                  <a:gd name="T16" fmla="*/ 5 w 5"/>
                  <a:gd name="T17" fmla="*/ 1 h 8"/>
                  <a:gd name="T18" fmla="*/ 5 w 5"/>
                  <a:gd name="T19" fmla="*/ 1 h 8"/>
                  <a:gd name="T20" fmla="*/ 5 w 5"/>
                  <a:gd name="T21" fmla="*/ 3 h 8"/>
                  <a:gd name="T22" fmla="*/ 5 w 5"/>
                  <a:gd name="T23" fmla="*/ 3 h 8"/>
                  <a:gd name="T24" fmla="*/ 5 w 5"/>
                  <a:gd name="T25" fmla="*/ 5 h 8"/>
                  <a:gd name="T26" fmla="*/ 3 w 5"/>
                  <a:gd name="T27" fmla="*/ 6 h 8"/>
                  <a:gd name="T28" fmla="*/ 3 w 5"/>
                  <a:gd name="T29" fmla="*/ 6 h 8"/>
                  <a:gd name="T30" fmla="*/ 3 w 5"/>
                  <a:gd name="T31" fmla="*/ 8 h 8"/>
                  <a:gd name="T32" fmla="*/ 1 w 5"/>
                  <a:gd name="T33" fmla="*/ 8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8"/>
                  <a:gd name="T53" fmla="*/ 5 w 5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8">
                    <a:moveTo>
                      <a:pt x="1" y="8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0" name="Freeform 384"/>
              <p:cNvSpPr>
                <a:spLocks/>
              </p:cNvSpPr>
              <p:nvPr/>
            </p:nvSpPr>
            <p:spPr bwMode="auto">
              <a:xfrm>
                <a:off x="3948" y="1702"/>
                <a:ext cx="5" cy="8"/>
              </a:xfrm>
              <a:custGeom>
                <a:avLst/>
                <a:gdLst>
                  <a:gd name="T0" fmla="*/ 1 w 5"/>
                  <a:gd name="T1" fmla="*/ 8 h 8"/>
                  <a:gd name="T2" fmla="*/ 1 w 5"/>
                  <a:gd name="T3" fmla="*/ 6 h 8"/>
                  <a:gd name="T4" fmla="*/ 0 w 5"/>
                  <a:gd name="T5" fmla="*/ 6 h 8"/>
                  <a:gd name="T6" fmla="*/ 0 w 5"/>
                  <a:gd name="T7" fmla="*/ 5 h 8"/>
                  <a:gd name="T8" fmla="*/ 1 w 5"/>
                  <a:gd name="T9" fmla="*/ 3 h 8"/>
                  <a:gd name="T10" fmla="*/ 1 w 5"/>
                  <a:gd name="T11" fmla="*/ 1 h 8"/>
                  <a:gd name="T12" fmla="*/ 3 w 5"/>
                  <a:gd name="T13" fmla="*/ 0 h 8"/>
                  <a:gd name="T14" fmla="*/ 3 w 5"/>
                  <a:gd name="T15" fmla="*/ 0 h 8"/>
                  <a:gd name="T16" fmla="*/ 5 w 5"/>
                  <a:gd name="T17" fmla="*/ 1 h 8"/>
                  <a:gd name="T18" fmla="*/ 5 w 5"/>
                  <a:gd name="T19" fmla="*/ 1 h 8"/>
                  <a:gd name="T20" fmla="*/ 5 w 5"/>
                  <a:gd name="T21" fmla="*/ 3 h 8"/>
                  <a:gd name="T22" fmla="*/ 5 w 5"/>
                  <a:gd name="T23" fmla="*/ 3 h 8"/>
                  <a:gd name="T24" fmla="*/ 5 w 5"/>
                  <a:gd name="T25" fmla="*/ 5 h 8"/>
                  <a:gd name="T26" fmla="*/ 3 w 5"/>
                  <a:gd name="T27" fmla="*/ 6 h 8"/>
                  <a:gd name="T28" fmla="*/ 3 w 5"/>
                  <a:gd name="T29" fmla="*/ 6 h 8"/>
                  <a:gd name="T30" fmla="*/ 3 w 5"/>
                  <a:gd name="T31" fmla="*/ 8 h 8"/>
                  <a:gd name="T32" fmla="*/ 1 w 5"/>
                  <a:gd name="T33" fmla="*/ 8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8"/>
                  <a:gd name="T53" fmla="*/ 5 w 5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8">
                    <a:moveTo>
                      <a:pt x="1" y="8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1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1" name="Freeform 385"/>
              <p:cNvSpPr>
                <a:spLocks/>
              </p:cNvSpPr>
              <p:nvPr/>
            </p:nvSpPr>
            <p:spPr bwMode="auto">
              <a:xfrm>
                <a:off x="5295" y="170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2" name="Freeform 386"/>
              <p:cNvSpPr>
                <a:spLocks/>
              </p:cNvSpPr>
              <p:nvPr/>
            </p:nvSpPr>
            <p:spPr bwMode="auto">
              <a:xfrm>
                <a:off x="5295" y="170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3" name="Freeform 387"/>
              <p:cNvSpPr>
                <a:spLocks/>
              </p:cNvSpPr>
              <p:nvPr/>
            </p:nvSpPr>
            <p:spPr bwMode="auto">
              <a:xfrm>
                <a:off x="3679" y="1629"/>
                <a:ext cx="67" cy="74"/>
              </a:xfrm>
              <a:custGeom>
                <a:avLst/>
                <a:gdLst>
                  <a:gd name="T0" fmla="*/ 45 w 67"/>
                  <a:gd name="T1" fmla="*/ 74 h 74"/>
                  <a:gd name="T2" fmla="*/ 40 w 67"/>
                  <a:gd name="T3" fmla="*/ 73 h 74"/>
                  <a:gd name="T4" fmla="*/ 36 w 67"/>
                  <a:gd name="T5" fmla="*/ 73 h 74"/>
                  <a:gd name="T6" fmla="*/ 31 w 67"/>
                  <a:gd name="T7" fmla="*/ 73 h 74"/>
                  <a:gd name="T8" fmla="*/ 26 w 67"/>
                  <a:gd name="T9" fmla="*/ 73 h 74"/>
                  <a:gd name="T10" fmla="*/ 22 w 67"/>
                  <a:gd name="T11" fmla="*/ 73 h 74"/>
                  <a:gd name="T12" fmla="*/ 17 w 67"/>
                  <a:gd name="T13" fmla="*/ 73 h 74"/>
                  <a:gd name="T14" fmla="*/ 11 w 67"/>
                  <a:gd name="T15" fmla="*/ 71 h 74"/>
                  <a:gd name="T16" fmla="*/ 6 w 67"/>
                  <a:gd name="T17" fmla="*/ 69 h 74"/>
                  <a:gd name="T18" fmla="*/ 3 w 67"/>
                  <a:gd name="T19" fmla="*/ 68 h 74"/>
                  <a:gd name="T20" fmla="*/ 3 w 67"/>
                  <a:gd name="T21" fmla="*/ 59 h 74"/>
                  <a:gd name="T22" fmla="*/ 3 w 67"/>
                  <a:gd name="T23" fmla="*/ 51 h 74"/>
                  <a:gd name="T24" fmla="*/ 3 w 67"/>
                  <a:gd name="T25" fmla="*/ 42 h 74"/>
                  <a:gd name="T26" fmla="*/ 1 w 67"/>
                  <a:gd name="T27" fmla="*/ 34 h 74"/>
                  <a:gd name="T28" fmla="*/ 1 w 67"/>
                  <a:gd name="T29" fmla="*/ 27 h 74"/>
                  <a:gd name="T30" fmla="*/ 0 w 67"/>
                  <a:gd name="T31" fmla="*/ 18 h 74"/>
                  <a:gd name="T32" fmla="*/ 0 w 67"/>
                  <a:gd name="T33" fmla="*/ 10 h 74"/>
                  <a:gd name="T34" fmla="*/ 1 w 67"/>
                  <a:gd name="T35" fmla="*/ 2 h 74"/>
                  <a:gd name="T36" fmla="*/ 9 w 67"/>
                  <a:gd name="T37" fmla="*/ 2 h 74"/>
                  <a:gd name="T38" fmla="*/ 17 w 67"/>
                  <a:gd name="T39" fmla="*/ 2 h 74"/>
                  <a:gd name="T40" fmla="*/ 25 w 67"/>
                  <a:gd name="T41" fmla="*/ 0 h 74"/>
                  <a:gd name="T42" fmla="*/ 33 w 67"/>
                  <a:gd name="T43" fmla="*/ 0 h 74"/>
                  <a:gd name="T44" fmla="*/ 40 w 67"/>
                  <a:gd name="T45" fmla="*/ 0 h 74"/>
                  <a:gd name="T46" fmla="*/ 48 w 67"/>
                  <a:gd name="T47" fmla="*/ 0 h 74"/>
                  <a:gd name="T48" fmla="*/ 56 w 67"/>
                  <a:gd name="T49" fmla="*/ 2 h 74"/>
                  <a:gd name="T50" fmla="*/ 66 w 67"/>
                  <a:gd name="T51" fmla="*/ 3 h 74"/>
                  <a:gd name="T52" fmla="*/ 66 w 67"/>
                  <a:gd name="T53" fmla="*/ 12 h 74"/>
                  <a:gd name="T54" fmla="*/ 66 w 67"/>
                  <a:gd name="T55" fmla="*/ 20 h 74"/>
                  <a:gd name="T56" fmla="*/ 66 w 67"/>
                  <a:gd name="T57" fmla="*/ 30 h 74"/>
                  <a:gd name="T58" fmla="*/ 66 w 67"/>
                  <a:gd name="T59" fmla="*/ 39 h 74"/>
                  <a:gd name="T60" fmla="*/ 66 w 67"/>
                  <a:gd name="T61" fmla="*/ 47 h 74"/>
                  <a:gd name="T62" fmla="*/ 66 w 67"/>
                  <a:gd name="T63" fmla="*/ 56 h 74"/>
                  <a:gd name="T64" fmla="*/ 67 w 67"/>
                  <a:gd name="T65" fmla="*/ 64 h 74"/>
                  <a:gd name="T66" fmla="*/ 67 w 67"/>
                  <a:gd name="T67" fmla="*/ 73 h 74"/>
                  <a:gd name="T68" fmla="*/ 66 w 67"/>
                  <a:gd name="T69" fmla="*/ 74 h 74"/>
                  <a:gd name="T70" fmla="*/ 62 w 67"/>
                  <a:gd name="T71" fmla="*/ 74 h 74"/>
                  <a:gd name="T72" fmla="*/ 61 w 67"/>
                  <a:gd name="T73" fmla="*/ 74 h 74"/>
                  <a:gd name="T74" fmla="*/ 58 w 67"/>
                  <a:gd name="T75" fmla="*/ 74 h 74"/>
                  <a:gd name="T76" fmla="*/ 55 w 67"/>
                  <a:gd name="T77" fmla="*/ 74 h 74"/>
                  <a:gd name="T78" fmla="*/ 51 w 67"/>
                  <a:gd name="T79" fmla="*/ 74 h 74"/>
                  <a:gd name="T80" fmla="*/ 48 w 67"/>
                  <a:gd name="T81" fmla="*/ 73 h 74"/>
                  <a:gd name="T82" fmla="*/ 45 w 67"/>
                  <a:gd name="T83" fmla="*/ 74 h 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"/>
                  <a:gd name="T127" fmla="*/ 0 h 74"/>
                  <a:gd name="T128" fmla="*/ 67 w 67"/>
                  <a:gd name="T129" fmla="*/ 74 h 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" h="74">
                    <a:moveTo>
                      <a:pt x="45" y="74"/>
                    </a:moveTo>
                    <a:lnTo>
                      <a:pt x="40" y="73"/>
                    </a:lnTo>
                    <a:lnTo>
                      <a:pt x="36" y="73"/>
                    </a:lnTo>
                    <a:lnTo>
                      <a:pt x="31" y="73"/>
                    </a:lnTo>
                    <a:lnTo>
                      <a:pt x="26" y="73"/>
                    </a:lnTo>
                    <a:lnTo>
                      <a:pt x="22" y="73"/>
                    </a:lnTo>
                    <a:lnTo>
                      <a:pt x="17" y="73"/>
                    </a:lnTo>
                    <a:lnTo>
                      <a:pt x="11" y="71"/>
                    </a:lnTo>
                    <a:lnTo>
                      <a:pt x="6" y="69"/>
                    </a:lnTo>
                    <a:lnTo>
                      <a:pt x="3" y="68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3" y="42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1" y="2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66" y="3"/>
                    </a:lnTo>
                    <a:lnTo>
                      <a:pt x="66" y="12"/>
                    </a:lnTo>
                    <a:lnTo>
                      <a:pt x="66" y="20"/>
                    </a:lnTo>
                    <a:lnTo>
                      <a:pt x="66" y="30"/>
                    </a:lnTo>
                    <a:lnTo>
                      <a:pt x="66" y="39"/>
                    </a:lnTo>
                    <a:lnTo>
                      <a:pt x="66" y="47"/>
                    </a:lnTo>
                    <a:lnTo>
                      <a:pt x="66" y="56"/>
                    </a:lnTo>
                    <a:lnTo>
                      <a:pt x="67" y="64"/>
                    </a:lnTo>
                    <a:lnTo>
                      <a:pt x="67" y="73"/>
                    </a:lnTo>
                    <a:lnTo>
                      <a:pt x="66" y="74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58" y="74"/>
                    </a:lnTo>
                    <a:lnTo>
                      <a:pt x="55" y="74"/>
                    </a:lnTo>
                    <a:lnTo>
                      <a:pt x="51" y="74"/>
                    </a:lnTo>
                    <a:lnTo>
                      <a:pt x="48" y="73"/>
                    </a:lnTo>
                    <a:lnTo>
                      <a:pt x="45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4" name="Freeform 388"/>
              <p:cNvSpPr>
                <a:spLocks/>
              </p:cNvSpPr>
              <p:nvPr/>
            </p:nvSpPr>
            <p:spPr bwMode="auto">
              <a:xfrm>
                <a:off x="3679" y="1629"/>
                <a:ext cx="67" cy="74"/>
              </a:xfrm>
              <a:custGeom>
                <a:avLst/>
                <a:gdLst>
                  <a:gd name="T0" fmla="*/ 45 w 67"/>
                  <a:gd name="T1" fmla="*/ 74 h 74"/>
                  <a:gd name="T2" fmla="*/ 40 w 67"/>
                  <a:gd name="T3" fmla="*/ 73 h 74"/>
                  <a:gd name="T4" fmla="*/ 36 w 67"/>
                  <a:gd name="T5" fmla="*/ 73 h 74"/>
                  <a:gd name="T6" fmla="*/ 31 w 67"/>
                  <a:gd name="T7" fmla="*/ 73 h 74"/>
                  <a:gd name="T8" fmla="*/ 26 w 67"/>
                  <a:gd name="T9" fmla="*/ 73 h 74"/>
                  <a:gd name="T10" fmla="*/ 22 w 67"/>
                  <a:gd name="T11" fmla="*/ 73 h 74"/>
                  <a:gd name="T12" fmla="*/ 17 w 67"/>
                  <a:gd name="T13" fmla="*/ 73 h 74"/>
                  <a:gd name="T14" fmla="*/ 11 w 67"/>
                  <a:gd name="T15" fmla="*/ 71 h 74"/>
                  <a:gd name="T16" fmla="*/ 6 w 67"/>
                  <a:gd name="T17" fmla="*/ 69 h 74"/>
                  <a:gd name="T18" fmla="*/ 3 w 67"/>
                  <a:gd name="T19" fmla="*/ 68 h 74"/>
                  <a:gd name="T20" fmla="*/ 3 w 67"/>
                  <a:gd name="T21" fmla="*/ 59 h 74"/>
                  <a:gd name="T22" fmla="*/ 3 w 67"/>
                  <a:gd name="T23" fmla="*/ 51 h 74"/>
                  <a:gd name="T24" fmla="*/ 3 w 67"/>
                  <a:gd name="T25" fmla="*/ 42 h 74"/>
                  <a:gd name="T26" fmla="*/ 1 w 67"/>
                  <a:gd name="T27" fmla="*/ 34 h 74"/>
                  <a:gd name="T28" fmla="*/ 1 w 67"/>
                  <a:gd name="T29" fmla="*/ 27 h 74"/>
                  <a:gd name="T30" fmla="*/ 0 w 67"/>
                  <a:gd name="T31" fmla="*/ 18 h 74"/>
                  <a:gd name="T32" fmla="*/ 0 w 67"/>
                  <a:gd name="T33" fmla="*/ 10 h 74"/>
                  <a:gd name="T34" fmla="*/ 1 w 67"/>
                  <a:gd name="T35" fmla="*/ 2 h 74"/>
                  <a:gd name="T36" fmla="*/ 9 w 67"/>
                  <a:gd name="T37" fmla="*/ 2 h 74"/>
                  <a:gd name="T38" fmla="*/ 17 w 67"/>
                  <a:gd name="T39" fmla="*/ 2 h 74"/>
                  <a:gd name="T40" fmla="*/ 25 w 67"/>
                  <a:gd name="T41" fmla="*/ 0 h 74"/>
                  <a:gd name="T42" fmla="*/ 33 w 67"/>
                  <a:gd name="T43" fmla="*/ 0 h 74"/>
                  <a:gd name="T44" fmla="*/ 40 w 67"/>
                  <a:gd name="T45" fmla="*/ 0 h 74"/>
                  <a:gd name="T46" fmla="*/ 48 w 67"/>
                  <a:gd name="T47" fmla="*/ 0 h 74"/>
                  <a:gd name="T48" fmla="*/ 56 w 67"/>
                  <a:gd name="T49" fmla="*/ 2 h 74"/>
                  <a:gd name="T50" fmla="*/ 66 w 67"/>
                  <a:gd name="T51" fmla="*/ 3 h 74"/>
                  <a:gd name="T52" fmla="*/ 66 w 67"/>
                  <a:gd name="T53" fmla="*/ 12 h 74"/>
                  <a:gd name="T54" fmla="*/ 66 w 67"/>
                  <a:gd name="T55" fmla="*/ 20 h 74"/>
                  <a:gd name="T56" fmla="*/ 66 w 67"/>
                  <a:gd name="T57" fmla="*/ 30 h 74"/>
                  <a:gd name="T58" fmla="*/ 66 w 67"/>
                  <a:gd name="T59" fmla="*/ 39 h 74"/>
                  <a:gd name="T60" fmla="*/ 66 w 67"/>
                  <a:gd name="T61" fmla="*/ 47 h 74"/>
                  <a:gd name="T62" fmla="*/ 66 w 67"/>
                  <a:gd name="T63" fmla="*/ 56 h 74"/>
                  <a:gd name="T64" fmla="*/ 67 w 67"/>
                  <a:gd name="T65" fmla="*/ 64 h 74"/>
                  <a:gd name="T66" fmla="*/ 67 w 67"/>
                  <a:gd name="T67" fmla="*/ 73 h 74"/>
                  <a:gd name="T68" fmla="*/ 66 w 67"/>
                  <a:gd name="T69" fmla="*/ 74 h 74"/>
                  <a:gd name="T70" fmla="*/ 62 w 67"/>
                  <a:gd name="T71" fmla="*/ 74 h 74"/>
                  <a:gd name="T72" fmla="*/ 61 w 67"/>
                  <a:gd name="T73" fmla="*/ 74 h 74"/>
                  <a:gd name="T74" fmla="*/ 58 w 67"/>
                  <a:gd name="T75" fmla="*/ 74 h 74"/>
                  <a:gd name="T76" fmla="*/ 55 w 67"/>
                  <a:gd name="T77" fmla="*/ 74 h 74"/>
                  <a:gd name="T78" fmla="*/ 51 w 67"/>
                  <a:gd name="T79" fmla="*/ 74 h 74"/>
                  <a:gd name="T80" fmla="*/ 48 w 67"/>
                  <a:gd name="T81" fmla="*/ 73 h 74"/>
                  <a:gd name="T82" fmla="*/ 45 w 67"/>
                  <a:gd name="T83" fmla="*/ 74 h 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"/>
                  <a:gd name="T127" fmla="*/ 0 h 74"/>
                  <a:gd name="T128" fmla="*/ 67 w 67"/>
                  <a:gd name="T129" fmla="*/ 74 h 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" h="74">
                    <a:moveTo>
                      <a:pt x="45" y="74"/>
                    </a:moveTo>
                    <a:lnTo>
                      <a:pt x="40" y="73"/>
                    </a:lnTo>
                    <a:lnTo>
                      <a:pt x="36" y="73"/>
                    </a:lnTo>
                    <a:lnTo>
                      <a:pt x="31" y="73"/>
                    </a:lnTo>
                    <a:lnTo>
                      <a:pt x="26" y="73"/>
                    </a:lnTo>
                    <a:lnTo>
                      <a:pt x="22" y="73"/>
                    </a:lnTo>
                    <a:lnTo>
                      <a:pt x="17" y="73"/>
                    </a:lnTo>
                    <a:lnTo>
                      <a:pt x="11" y="71"/>
                    </a:lnTo>
                    <a:lnTo>
                      <a:pt x="6" y="69"/>
                    </a:lnTo>
                    <a:lnTo>
                      <a:pt x="3" y="68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3" y="42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1" y="2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66" y="3"/>
                    </a:lnTo>
                    <a:lnTo>
                      <a:pt x="66" y="12"/>
                    </a:lnTo>
                    <a:lnTo>
                      <a:pt x="66" y="20"/>
                    </a:lnTo>
                    <a:lnTo>
                      <a:pt x="66" y="30"/>
                    </a:lnTo>
                    <a:lnTo>
                      <a:pt x="66" y="39"/>
                    </a:lnTo>
                    <a:lnTo>
                      <a:pt x="66" y="47"/>
                    </a:lnTo>
                    <a:lnTo>
                      <a:pt x="66" y="56"/>
                    </a:lnTo>
                    <a:lnTo>
                      <a:pt x="67" y="64"/>
                    </a:lnTo>
                    <a:lnTo>
                      <a:pt x="67" y="73"/>
                    </a:lnTo>
                    <a:lnTo>
                      <a:pt x="66" y="74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58" y="74"/>
                    </a:lnTo>
                    <a:lnTo>
                      <a:pt x="55" y="74"/>
                    </a:lnTo>
                    <a:lnTo>
                      <a:pt x="51" y="74"/>
                    </a:lnTo>
                    <a:lnTo>
                      <a:pt x="48" y="73"/>
                    </a:lnTo>
                    <a:lnTo>
                      <a:pt x="45" y="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5" name="Freeform 389"/>
              <p:cNvSpPr>
                <a:spLocks/>
              </p:cNvSpPr>
              <p:nvPr/>
            </p:nvSpPr>
            <p:spPr bwMode="auto">
              <a:xfrm>
                <a:off x="5237" y="1681"/>
                <a:ext cx="15" cy="22"/>
              </a:xfrm>
              <a:custGeom>
                <a:avLst/>
                <a:gdLst>
                  <a:gd name="T0" fmla="*/ 8 w 15"/>
                  <a:gd name="T1" fmla="*/ 22 h 22"/>
                  <a:gd name="T2" fmla="*/ 4 w 15"/>
                  <a:gd name="T3" fmla="*/ 17 h 22"/>
                  <a:gd name="T4" fmla="*/ 4 w 15"/>
                  <a:gd name="T5" fmla="*/ 17 h 22"/>
                  <a:gd name="T6" fmla="*/ 4 w 15"/>
                  <a:gd name="T7" fmla="*/ 16 h 22"/>
                  <a:gd name="T8" fmla="*/ 3 w 15"/>
                  <a:gd name="T9" fmla="*/ 16 h 22"/>
                  <a:gd name="T10" fmla="*/ 1 w 15"/>
                  <a:gd name="T11" fmla="*/ 14 h 22"/>
                  <a:gd name="T12" fmla="*/ 1 w 15"/>
                  <a:gd name="T13" fmla="*/ 12 h 22"/>
                  <a:gd name="T14" fmla="*/ 0 w 15"/>
                  <a:gd name="T15" fmla="*/ 11 h 22"/>
                  <a:gd name="T16" fmla="*/ 0 w 15"/>
                  <a:gd name="T17" fmla="*/ 9 h 22"/>
                  <a:gd name="T18" fmla="*/ 0 w 15"/>
                  <a:gd name="T19" fmla="*/ 7 h 22"/>
                  <a:gd name="T20" fmla="*/ 4 w 15"/>
                  <a:gd name="T21" fmla="*/ 0 h 22"/>
                  <a:gd name="T22" fmla="*/ 4 w 15"/>
                  <a:gd name="T23" fmla="*/ 2 h 22"/>
                  <a:gd name="T24" fmla="*/ 6 w 15"/>
                  <a:gd name="T25" fmla="*/ 2 h 22"/>
                  <a:gd name="T26" fmla="*/ 8 w 15"/>
                  <a:gd name="T27" fmla="*/ 4 h 22"/>
                  <a:gd name="T28" fmla="*/ 9 w 15"/>
                  <a:gd name="T29" fmla="*/ 5 h 22"/>
                  <a:gd name="T30" fmla="*/ 11 w 15"/>
                  <a:gd name="T31" fmla="*/ 7 h 22"/>
                  <a:gd name="T32" fmla="*/ 12 w 15"/>
                  <a:gd name="T33" fmla="*/ 9 h 22"/>
                  <a:gd name="T34" fmla="*/ 14 w 15"/>
                  <a:gd name="T35" fmla="*/ 11 h 22"/>
                  <a:gd name="T36" fmla="*/ 15 w 15"/>
                  <a:gd name="T37" fmla="*/ 12 h 22"/>
                  <a:gd name="T38" fmla="*/ 14 w 15"/>
                  <a:gd name="T39" fmla="*/ 14 h 22"/>
                  <a:gd name="T40" fmla="*/ 14 w 15"/>
                  <a:gd name="T41" fmla="*/ 16 h 22"/>
                  <a:gd name="T42" fmla="*/ 12 w 15"/>
                  <a:gd name="T43" fmla="*/ 16 h 22"/>
                  <a:gd name="T44" fmla="*/ 12 w 15"/>
                  <a:gd name="T45" fmla="*/ 17 h 22"/>
                  <a:gd name="T46" fmla="*/ 12 w 15"/>
                  <a:gd name="T47" fmla="*/ 19 h 22"/>
                  <a:gd name="T48" fmla="*/ 11 w 15"/>
                  <a:gd name="T49" fmla="*/ 19 h 22"/>
                  <a:gd name="T50" fmla="*/ 9 w 15"/>
                  <a:gd name="T51" fmla="*/ 21 h 22"/>
                  <a:gd name="T52" fmla="*/ 8 w 15"/>
                  <a:gd name="T53" fmla="*/ 22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"/>
                  <a:gd name="T82" fmla="*/ 0 h 22"/>
                  <a:gd name="T83" fmla="*/ 15 w 15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" h="22">
                    <a:moveTo>
                      <a:pt x="8" y="22"/>
                    </a:move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12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6" name="Freeform 390"/>
              <p:cNvSpPr>
                <a:spLocks/>
              </p:cNvSpPr>
              <p:nvPr/>
            </p:nvSpPr>
            <p:spPr bwMode="auto">
              <a:xfrm>
                <a:off x="5237" y="1681"/>
                <a:ext cx="15" cy="22"/>
              </a:xfrm>
              <a:custGeom>
                <a:avLst/>
                <a:gdLst>
                  <a:gd name="T0" fmla="*/ 8 w 15"/>
                  <a:gd name="T1" fmla="*/ 22 h 22"/>
                  <a:gd name="T2" fmla="*/ 4 w 15"/>
                  <a:gd name="T3" fmla="*/ 17 h 22"/>
                  <a:gd name="T4" fmla="*/ 4 w 15"/>
                  <a:gd name="T5" fmla="*/ 17 h 22"/>
                  <a:gd name="T6" fmla="*/ 4 w 15"/>
                  <a:gd name="T7" fmla="*/ 16 h 22"/>
                  <a:gd name="T8" fmla="*/ 3 w 15"/>
                  <a:gd name="T9" fmla="*/ 16 h 22"/>
                  <a:gd name="T10" fmla="*/ 1 w 15"/>
                  <a:gd name="T11" fmla="*/ 14 h 22"/>
                  <a:gd name="T12" fmla="*/ 1 w 15"/>
                  <a:gd name="T13" fmla="*/ 12 h 22"/>
                  <a:gd name="T14" fmla="*/ 0 w 15"/>
                  <a:gd name="T15" fmla="*/ 11 h 22"/>
                  <a:gd name="T16" fmla="*/ 0 w 15"/>
                  <a:gd name="T17" fmla="*/ 9 h 22"/>
                  <a:gd name="T18" fmla="*/ 0 w 15"/>
                  <a:gd name="T19" fmla="*/ 7 h 22"/>
                  <a:gd name="T20" fmla="*/ 4 w 15"/>
                  <a:gd name="T21" fmla="*/ 0 h 22"/>
                  <a:gd name="T22" fmla="*/ 4 w 15"/>
                  <a:gd name="T23" fmla="*/ 2 h 22"/>
                  <a:gd name="T24" fmla="*/ 6 w 15"/>
                  <a:gd name="T25" fmla="*/ 2 h 22"/>
                  <a:gd name="T26" fmla="*/ 8 w 15"/>
                  <a:gd name="T27" fmla="*/ 4 h 22"/>
                  <a:gd name="T28" fmla="*/ 9 w 15"/>
                  <a:gd name="T29" fmla="*/ 5 h 22"/>
                  <a:gd name="T30" fmla="*/ 11 w 15"/>
                  <a:gd name="T31" fmla="*/ 7 h 22"/>
                  <a:gd name="T32" fmla="*/ 12 w 15"/>
                  <a:gd name="T33" fmla="*/ 9 h 22"/>
                  <a:gd name="T34" fmla="*/ 14 w 15"/>
                  <a:gd name="T35" fmla="*/ 11 h 22"/>
                  <a:gd name="T36" fmla="*/ 15 w 15"/>
                  <a:gd name="T37" fmla="*/ 12 h 22"/>
                  <a:gd name="T38" fmla="*/ 14 w 15"/>
                  <a:gd name="T39" fmla="*/ 14 h 22"/>
                  <a:gd name="T40" fmla="*/ 14 w 15"/>
                  <a:gd name="T41" fmla="*/ 16 h 22"/>
                  <a:gd name="T42" fmla="*/ 12 w 15"/>
                  <a:gd name="T43" fmla="*/ 16 h 22"/>
                  <a:gd name="T44" fmla="*/ 12 w 15"/>
                  <a:gd name="T45" fmla="*/ 17 h 22"/>
                  <a:gd name="T46" fmla="*/ 12 w 15"/>
                  <a:gd name="T47" fmla="*/ 19 h 22"/>
                  <a:gd name="T48" fmla="*/ 11 w 15"/>
                  <a:gd name="T49" fmla="*/ 19 h 22"/>
                  <a:gd name="T50" fmla="*/ 9 w 15"/>
                  <a:gd name="T51" fmla="*/ 21 h 22"/>
                  <a:gd name="T52" fmla="*/ 8 w 15"/>
                  <a:gd name="T53" fmla="*/ 22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"/>
                  <a:gd name="T82" fmla="*/ 0 h 22"/>
                  <a:gd name="T83" fmla="*/ 15 w 15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" h="22">
                    <a:moveTo>
                      <a:pt x="8" y="22"/>
                    </a:move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12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8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7" name="Freeform 391"/>
              <p:cNvSpPr>
                <a:spLocks/>
              </p:cNvSpPr>
              <p:nvPr/>
            </p:nvSpPr>
            <p:spPr bwMode="auto">
              <a:xfrm>
                <a:off x="3957" y="1693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0 w 2"/>
                  <a:gd name="T3" fmla="*/ 0 h 9"/>
                  <a:gd name="T4" fmla="*/ 0 w 2"/>
                  <a:gd name="T5" fmla="*/ 2 h 9"/>
                  <a:gd name="T6" fmla="*/ 2 w 2"/>
                  <a:gd name="T7" fmla="*/ 2 h 9"/>
                  <a:gd name="T8" fmla="*/ 2 w 2"/>
                  <a:gd name="T9" fmla="*/ 4 h 9"/>
                  <a:gd name="T10" fmla="*/ 2 w 2"/>
                  <a:gd name="T11" fmla="*/ 4 h 9"/>
                  <a:gd name="T12" fmla="*/ 2 w 2"/>
                  <a:gd name="T13" fmla="*/ 5 h 9"/>
                  <a:gd name="T14" fmla="*/ 2 w 2"/>
                  <a:gd name="T15" fmla="*/ 7 h 9"/>
                  <a:gd name="T16" fmla="*/ 2 w 2"/>
                  <a:gd name="T17" fmla="*/ 9 h 9"/>
                  <a:gd name="T18" fmla="*/ 0 w 2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9"/>
                  <a:gd name="T32" fmla="*/ 2 w 2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9">
                    <a:moveTo>
                      <a:pt x="0" y="9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8" name="Freeform 392"/>
              <p:cNvSpPr>
                <a:spLocks/>
              </p:cNvSpPr>
              <p:nvPr/>
            </p:nvSpPr>
            <p:spPr bwMode="auto">
              <a:xfrm>
                <a:off x="3957" y="1693"/>
                <a:ext cx="2" cy="9"/>
              </a:xfrm>
              <a:custGeom>
                <a:avLst/>
                <a:gdLst>
                  <a:gd name="T0" fmla="*/ 0 w 2"/>
                  <a:gd name="T1" fmla="*/ 9 h 9"/>
                  <a:gd name="T2" fmla="*/ 0 w 2"/>
                  <a:gd name="T3" fmla="*/ 0 h 9"/>
                  <a:gd name="T4" fmla="*/ 0 w 2"/>
                  <a:gd name="T5" fmla="*/ 2 h 9"/>
                  <a:gd name="T6" fmla="*/ 2 w 2"/>
                  <a:gd name="T7" fmla="*/ 2 h 9"/>
                  <a:gd name="T8" fmla="*/ 2 w 2"/>
                  <a:gd name="T9" fmla="*/ 4 h 9"/>
                  <a:gd name="T10" fmla="*/ 2 w 2"/>
                  <a:gd name="T11" fmla="*/ 4 h 9"/>
                  <a:gd name="T12" fmla="*/ 2 w 2"/>
                  <a:gd name="T13" fmla="*/ 5 h 9"/>
                  <a:gd name="T14" fmla="*/ 2 w 2"/>
                  <a:gd name="T15" fmla="*/ 7 h 9"/>
                  <a:gd name="T16" fmla="*/ 2 w 2"/>
                  <a:gd name="T17" fmla="*/ 9 h 9"/>
                  <a:gd name="T18" fmla="*/ 0 w 2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9"/>
                  <a:gd name="T32" fmla="*/ 2 w 2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9">
                    <a:moveTo>
                      <a:pt x="0" y="9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9" name="Freeform 393"/>
              <p:cNvSpPr>
                <a:spLocks/>
              </p:cNvSpPr>
              <p:nvPr/>
            </p:nvSpPr>
            <p:spPr bwMode="auto">
              <a:xfrm>
                <a:off x="3971" y="16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0" name="Freeform 394"/>
              <p:cNvSpPr>
                <a:spLocks/>
              </p:cNvSpPr>
              <p:nvPr/>
            </p:nvSpPr>
            <p:spPr bwMode="auto">
              <a:xfrm>
                <a:off x="3971" y="16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1" name="Freeform 395"/>
              <p:cNvSpPr>
                <a:spLocks/>
              </p:cNvSpPr>
              <p:nvPr/>
            </p:nvSpPr>
            <p:spPr bwMode="auto">
              <a:xfrm>
                <a:off x="4269" y="16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2" name="Freeform 396"/>
              <p:cNvSpPr>
                <a:spLocks/>
              </p:cNvSpPr>
              <p:nvPr/>
            </p:nvSpPr>
            <p:spPr bwMode="auto">
              <a:xfrm>
                <a:off x="4269" y="16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3" name="Freeform 397"/>
              <p:cNvSpPr>
                <a:spLocks/>
              </p:cNvSpPr>
              <p:nvPr/>
            </p:nvSpPr>
            <p:spPr bwMode="auto">
              <a:xfrm>
                <a:off x="5327" y="1661"/>
                <a:ext cx="13" cy="36"/>
              </a:xfrm>
              <a:custGeom>
                <a:avLst/>
                <a:gdLst>
                  <a:gd name="T0" fmla="*/ 8 w 13"/>
                  <a:gd name="T1" fmla="*/ 36 h 36"/>
                  <a:gd name="T2" fmla="*/ 7 w 13"/>
                  <a:gd name="T3" fmla="*/ 32 h 36"/>
                  <a:gd name="T4" fmla="*/ 7 w 13"/>
                  <a:gd name="T5" fmla="*/ 29 h 36"/>
                  <a:gd name="T6" fmla="*/ 5 w 13"/>
                  <a:gd name="T7" fmla="*/ 25 h 36"/>
                  <a:gd name="T8" fmla="*/ 4 w 13"/>
                  <a:gd name="T9" fmla="*/ 22 h 36"/>
                  <a:gd name="T10" fmla="*/ 4 w 13"/>
                  <a:gd name="T11" fmla="*/ 19 h 36"/>
                  <a:gd name="T12" fmla="*/ 2 w 13"/>
                  <a:gd name="T13" fmla="*/ 15 h 36"/>
                  <a:gd name="T14" fmla="*/ 0 w 13"/>
                  <a:gd name="T15" fmla="*/ 12 h 36"/>
                  <a:gd name="T16" fmla="*/ 0 w 13"/>
                  <a:gd name="T17" fmla="*/ 9 h 36"/>
                  <a:gd name="T18" fmla="*/ 2 w 13"/>
                  <a:gd name="T19" fmla="*/ 9 h 36"/>
                  <a:gd name="T20" fmla="*/ 4 w 13"/>
                  <a:gd name="T21" fmla="*/ 7 h 36"/>
                  <a:gd name="T22" fmla="*/ 4 w 13"/>
                  <a:gd name="T23" fmla="*/ 5 h 36"/>
                  <a:gd name="T24" fmla="*/ 5 w 13"/>
                  <a:gd name="T25" fmla="*/ 3 h 36"/>
                  <a:gd name="T26" fmla="*/ 7 w 13"/>
                  <a:gd name="T27" fmla="*/ 3 h 36"/>
                  <a:gd name="T28" fmla="*/ 8 w 13"/>
                  <a:gd name="T29" fmla="*/ 2 h 36"/>
                  <a:gd name="T30" fmla="*/ 10 w 13"/>
                  <a:gd name="T31" fmla="*/ 2 h 36"/>
                  <a:gd name="T32" fmla="*/ 11 w 13"/>
                  <a:gd name="T33" fmla="*/ 0 h 36"/>
                  <a:gd name="T34" fmla="*/ 13 w 13"/>
                  <a:gd name="T35" fmla="*/ 5 h 36"/>
                  <a:gd name="T36" fmla="*/ 13 w 13"/>
                  <a:gd name="T37" fmla="*/ 9 h 36"/>
                  <a:gd name="T38" fmla="*/ 13 w 13"/>
                  <a:gd name="T39" fmla="*/ 14 h 36"/>
                  <a:gd name="T40" fmla="*/ 13 w 13"/>
                  <a:gd name="T41" fmla="*/ 17 h 36"/>
                  <a:gd name="T42" fmla="*/ 11 w 13"/>
                  <a:gd name="T43" fmla="*/ 20 h 36"/>
                  <a:gd name="T44" fmla="*/ 11 w 13"/>
                  <a:gd name="T45" fmla="*/ 24 h 36"/>
                  <a:gd name="T46" fmla="*/ 10 w 13"/>
                  <a:gd name="T47" fmla="*/ 29 h 36"/>
                  <a:gd name="T48" fmla="*/ 10 w 13"/>
                  <a:gd name="T49" fmla="*/ 32 h 36"/>
                  <a:gd name="T50" fmla="*/ 8 w 13"/>
                  <a:gd name="T51" fmla="*/ 36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36"/>
                  <a:gd name="T80" fmla="*/ 13 w 13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36">
                    <a:moveTo>
                      <a:pt x="8" y="36"/>
                    </a:moveTo>
                    <a:lnTo>
                      <a:pt x="7" y="32"/>
                    </a:lnTo>
                    <a:lnTo>
                      <a:pt x="7" y="29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4"/>
                    </a:lnTo>
                    <a:lnTo>
                      <a:pt x="10" y="29"/>
                    </a:lnTo>
                    <a:lnTo>
                      <a:pt x="10" y="32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4" name="Freeform 398"/>
              <p:cNvSpPr>
                <a:spLocks/>
              </p:cNvSpPr>
              <p:nvPr/>
            </p:nvSpPr>
            <p:spPr bwMode="auto">
              <a:xfrm>
                <a:off x="5327" y="1661"/>
                <a:ext cx="13" cy="36"/>
              </a:xfrm>
              <a:custGeom>
                <a:avLst/>
                <a:gdLst>
                  <a:gd name="T0" fmla="*/ 8 w 13"/>
                  <a:gd name="T1" fmla="*/ 36 h 36"/>
                  <a:gd name="T2" fmla="*/ 7 w 13"/>
                  <a:gd name="T3" fmla="*/ 32 h 36"/>
                  <a:gd name="T4" fmla="*/ 7 w 13"/>
                  <a:gd name="T5" fmla="*/ 29 h 36"/>
                  <a:gd name="T6" fmla="*/ 5 w 13"/>
                  <a:gd name="T7" fmla="*/ 25 h 36"/>
                  <a:gd name="T8" fmla="*/ 4 w 13"/>
                  <a:gd name="T9" fmla="*/ 22 h 36"/>
                  <a:gd name="T10" fmla="*/ 4 w 13"/>
                  <a:gd name="T11" fmla="*/ 19 h 36"/>
                  <a:gd name="T12" fmla="*/ 2 w 13"/>
                  <a:gd name="T13" fmla="*/ 15 h 36"/>
                  <a:gd name="T14" fmla="*/ 0 w 13"/>
                  <a:gd name="T15" fmla="*/ 12 h 36"/>
                  <a:gd name="T16" fmla="*/ 0 w 13"/>
                  <a:gd name="T17" fmla="*/ 9 h 36"/>
                  <a:gd name="T18" fmla="*/ 2 w 13"/>
                  <a:gd name="T19" fmla="*/ 9 h 36"/>
                  <a:gd name="T20" fmla="*/ 4 w 13"/>
                  <a:gd name="T21" fmla="*/ 7 h 36"/>
                  <a:gd name="T22" fmla="*/ 4 w 13"/>
                  <a:gd name="T23" fmla="*/ 5 h 36"/>
                  <a:gd name="T24" fmla="*/ 5 w 13"/>
                  <a:gd name="T25" fmla="*/ 3 h 36"/>
                  <a:gd name="T26" fmla="*/ 7 w 13"/>
                  <a:gd name="T27" fmla="*/ 3 h 36"/>
                  <a:gd name="T28" fmla="*/ 8 w 13"/>
                  <a:gd name="T29" fmla="*/ 2 h 36"/>
                  <a:gd name="T30" fmla="*/ 10 w 13"/>
                  <a:gd name="T31" fmla="*/ 2 h 36"/>
                  <a:gd name="T32" fmla="*/ 11 w 13"/>
                  <a:gd name="T33" fmla="*/ 0 h 36"/>
                  <a:gd name="T34" fmla="*/ 13 w 13"/>
                  <a:gd name="T35" fmla="*/ 5 h 36"/>
                  <a:gd name="T36" fmla="*/ 13 w 13"/>
                  <a:gd name="T37" fmla="*/ 9 h 36"/>
                  <a:gd name="T38" fmla="*/ 13 w 13"/>
                  <a:gd name="T39" fmla="*/ 14 h 36"/>
                  <a:gd name="T40" fmla="*/ 13 w 13"/>
                  <a:gd name="T41" fmla="*/ 17 h 36"/>
                  <a:gd name="T42" fmla="*/ 11 w 13"/>
                  <a:gd name="T43" fmla="*/ 20 h 36"/>
                  <a:gd name="T44" fmla="*/ 11 w 13"/>
                  <a:gd name="T45" fmla="*/ 24 h 36"/>
                  <a:gd name="T46" fmla="*/ 10 w 13"/>
                  <a:gd name="T47" fmla="*/ 29 h 36"/>
                  <a:gd name="T48" fmla="*/ 10 w 13"/>
                  <a:gd name="T49" fmla="*/ 32 h 36"/>
                  <a:gd name="T50" fmla="*/ 8 w 13"/>
                  <a:gd name="T51" fmla="*/ 36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36"/>
                  <a:gd name="T80" fmla="*/ 13 w 13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36">
                    <a:moveTo>
                      <a:pt x="8" y="36"/>
                    </a:moveTo>
                    <a:lnTo>
                      <a:pt x="7" y="32"/>
                    </a:lnTo>
                    <a:lnTo>
                      <a:pt x="7" y="29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4"/>
                    </a:lnTo>
                    <a:lnTo>
                      <a:pt x="10" y="29"/>
                    </a:lnTo>
                    <a:lnTo>
                      <a:pt x="10" y="32"/>
                    </a:lnTo>
                    <a:lnTo>
                      <a:pt x="8" y="3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5" name="Freeform 399"/>
              <p:cNvSpPr>
                <a:spLocks/>
              </p:cNvSpPr>
              <p:nvPr/>
            </p:nvSpPr>
            <p:spPr bwMode="auto">
              <a:xfrm>
                <a:off x="3696" y="1644"/>
                <a:ext cx="34" cy="49"/>
              </a:xfrm>
              <a:custGeom>
                <a:avLst/>
                <a:gdLst>
                  <a:gd name="T0" fmla="*/ 14 w 34"/>
                  <a:gd name="T1" fmla="*/ 49 h 49"/>
                  <a:gd name="T2" fmla="*/ 9 w 34"/>
                  <a:gd name="T3" fmla="*/ 48 h 49"/>
                  <a:gd name="T4" fmla="*/ 5 w 34"/>
                  <a:gd name="T5" fmla="*/ 44 h 49"/>
                  <a:gd name="T6" fmla="*/ 2 w 34"/>
                  <a:gd name="T7" fmla="*/ 42 h 49"/>
                  <a:gd name="T8" fmla="*/ 0 w 34"/>
                  <a:gd name="T9" fmla="*/ 34 h 49"/>
                  <a:gd name="T10" fmla="*/ 3 w 34"/>
                  <a:gd name="T11" fmla="*/ 36 h 49"/>
                  <a:gd name="T12" fmla="*/ 6 w 34"/>
                  <a:gd name="T13" fmla="*/ 37 h 49"/>
                  <a:gd name="T14" fmla="*/ 11 w 34"/>
                  <a:gd name="T15" fmla="*/ 41 h 49"/>
                  <a:gd name="T16" fmla="*/ 14 w 34"/>
                  <a:gd name="T17" fmla="*/ 42 h 49"/>
                  <a:gd name="T18" fmla="*/ 27 w 34"/>
                  <a:gd name="T19" fmla="*/ 34 h 49"/>
                  <a:gd name="T20" fmla="*/ 20 w 34"/>
                  <a:gd name="T21" fmla="*/ 29 h 49"/>
                  <a:gd name="T22" fmla="*/ 16 w 34"/>
                  <a:gd name="T23" fmla="*/ 29 h 49"/>
                  <a:gd name="T24" fmla="*/ 13 w 34"/>
                  <a:gd name="T25" fmla="*/ 27 h 49"/>
                  <a:gd name="T26" fmla="*/ 8 w 34"/>
                  <a:gd name="T27" fmla="*/ 26 h 49"/>
                  <a:gd name="T28" fmla="*/ 5 w 34"/>
                  <a:gd name="T29" fmla="*/ 22 h 49"/>
                  <a:gd name="T30" fmla="*/ 3 w 34"/>
                  <a:gd name="T31" fmla="*/ 19 h 49"/>
                  <a:gd name="T32" fmla="*/ 3 w 34"/>
                  <a:gd name="T33" fmla="*/ 15 h 49"/>
                  <a:gd name="T34" fmla="*/ 3 w 34"/>
                  <a:gd name="T35" fmla="*/ 12 h 49"/>
                  <a:gd name="T36" fmla="*/ 2 w 34"/>
                  <a:gd name="T37" fmla="*/ 9 h 49"/>
                  <a:gd name="T38" fmla="*/ 11 w 34"/>
                  <a:gd name="T39" fmla="*/ 2 h 49"/>
                  <a:gd name="T40" fmla="*/ 17 w 34"/>
                  <a:gd name="T41" fmla="*/ 0 h 49"/>
                  <a:gd name="T42" fmla="*/ 22 w 34"/>
                  <a:gd name="T43" fmla="*/ 2 h 49"/>
                  <a:gd name="T44" fmla="*/ 28 w 34"/>
                  <a:gd name="T45" fmla="*/ 3 h 49"/>
                  <a:gd name="T46" fmla="*/ 34 w 34"/>
                  <a:gd name="T47" fmla="*/ 10 h 49"/>
                  <a:gd name="T48" fmla="*/ 30 w 34"/>
                  <a:gd name="T49" fmla="*/ 12 h 49"/>
                  <a:gd name="T50" fmla="*/ 25 w 34"/>
                  <a:gd name="T51" fmla="*/ 10 h 49"/>
                  <a:gd name="T52" fmla="*/ 20 w 34"/>
                  <a:gd name="T53" fmla="*/ 10 h 49"/>
                  <a:gd name="T54" fmla="*/ 16 w 34"/>
                  <a:gd name="T55" fmla="*/ 10 h 49"/>
                  <a:gd name="T56" fmla="*/ 9 w 34"/>
                  <a:gd name="T57" fmla="*/ 14 h 49"/>
                  <a:gd name="T58" fmla="*/ 19 w 34"/>
                  <a:gd name="T59" fmla="*/ 19 h 49"/>
                  <a:gd name="T60" fmla="*/ 23 w 34"/>
                  <a:gd name="T61" fmla="*/ 20 h 49"/>
                  <a:gd name="T62" fmla="*/ 27 w 34"/>
                  <a:gd name="T63" fmla="*/ 24 h 49"/>
                  <a:gd name="T64" fmla="*/ 30 w 34"/>
                  <a:gd name="T65" fmla="*/ 26 h 49"/>
                  <a:gd name="T66" fmla="*/ 33 w 34"/>
                  <a:gd name="T67" fmla="*/ 29 h 49"/>
                  <a:gd name="T68" fmla="*/ 34 w 34"/>
                  <a:gd name="T69" fmla="*/ 32 h 49"/>
                  <a:gd name="T70" fmla="*/ 34 w 34"/>
                  <a:gd name="T71" fmla="*/ 37 h 49"/>
                  <a:gd name="T72" fmla="*/ 33 w 34"/>
                  <a:gd name="T73" fmla="*/ 41 h 49"/>
                  <a:gd name="T74" fmla="*/ 31 w 34"/>
                  <a:gd name="T75" fmla="*/ 44 h 49"/>
                  <a:gd name="T76" fmla="*/ 23 w 34"/>
                  <a:gd name="T77" fmla="*/ 49 h 49"/>
                  <a:gd name="T78" fmla="*/ 22 w 34"/>
                  <a:gd name="T79" fmla="*/ 49 h 49"/>
                  <a:gd name="T80" fmla="*/ 20 w 34"/>
                  <a:gd name="T81" fmla="*/ 49 h 49"/>
                  <a:gd name="T82" fmla="*/ 19 w 34"/>
                  <a:gd name="T83" fmla="*/ 49 h 49"/>
                  <a:gd name="T84" fmla="*/ 16 w 34"/>
                  <a:gd name="T85" fmla="*/ 49 h 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49"/>
                  <a:gd name="T131" fmla="*/ 34 w 34"/>
                  <a:gd name="T132" fmla="*/ 49 h 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49">
                    <a:moveTo>
                      <a:pt x="16" y="49"/>
                    </a:moveTo>
                    <a:lnTo>
                      <a:pt x="14" y="49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8" y="46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13" y="41"/>
                    </a:lnTo>
                    <a:lnTo>
                      <a:pt x="14" y="42"/>
                    </a:lnTo>
                    <a:lnTo>
                      <a:pt x="22" y="41"/>
                    </a:lnTo>
                    <a:lnTo>
                      <a:pt x="27" y="34"/>
                    </a:lnTo>
                    <a:lnTo>
                      <a:pt x="22" y="31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8" y="26"/>
                    </a:lnTo>
                    <a:lnTo>
                      <a:pt x="5" y="26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4" y="10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12"/>
                    </a:lnTo>
                    <a:lnTo>
                      <a:pt x="9" y="14"/>
                    </a:lnTo>
                    <a:lnTo>
                      <a:pt x="13" y="17"/>
                    </a:lnTo>
                    <a:lnTo>
                      <a:pt x="19" y="19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1" y="27"/>
                    </a:lnTo>
                    <a:lnTo>
                      <a:pt x="33" y="29"/>
                    </a:lnTo>
                    <a:lnTo>
                      <a:pt x="34" y="31"/>
                    </a:lnTo>
                    <a:lnTo>
                      <a:pt x="34" y="32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1" y="44"/>
                    </a:lnTo>
                    <a:lnTo>
                      <a:pt x="31" y="46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6" name="Freeform 400"/>
              <p:cNvSpPr>
                <a:spLocks/>
              </p:cNvSpPr>
              <p:nvPr/>
            </p:nvSpPr>
            <p:spPr bwMode="auto">
              <a:xfrm>
                <a:off x="3696" y="1644"/>
                <a:ext cx="34" cy="49"/>
              </a:xfrm>
              <a:custGeom>
                <a:avLst/>
                <a:gdLst>
                  <a:gd name="T0" fmla="*/ 14 w 34"/>
                  <a:gd name="T1" fmla="*/ 49 h 49"/>
                  <a:gd name="T2" fmla="*/ 9 w 34"/>
                  <a:gd name="T3" fmla="*/ 48 h 49"/>
                  <a:gd name="T4" fmla="*/ 5 w 34"/>
                  <a:gd name="T5" fmla="*/ 44 h 49"/>
                  <a:gd name="T6" fmla="*/ 2 w 34"/>
                  <a:gd name="T7" fmla="*/ 42 h 49"/>
                  <a:gd name="T8" fmla="*/ 0 w 34"/>
                  <a:gd name="T9" fmla="*/ 34 h 49"/>
                  <a:gd name="T10" fmla="*/ 3 w 34"/>
                  <a:gd name="T11" fmla="*/ 36 h 49"/>
                  <a:gd name="T12" fmla="*/ 6 w 34"/>
                  <a:gd name="T13" fmla="*/ 37 h 49"/>
                  <a:gd name="T14" fmla="*/ 11 w 34"/>
                  <a:gd name="T15" fmla="*/ 41 h 49"/>
                  <a:gd name="T16" fmla="*/ 14 w 34"/>
                  <a:gd name="T17" fmla="*/ 42 h 49"/>
                  <a:gd name="T18" fmla="*/ 27 w 34"/>
                  <a:gd name="T19" fmla="*/ 34 h 49"/>
                  <a:gd name="T20" fmla="*/ 20 w 34"/>
                  <a:gd name="T21" fmla="*/ 29 h 49"/>
                  <a:gd name="T22" fmla="*/ 16 w 34"/>
                  <a:gd name="T23" fmla="*/ 29 h 49"/>
                  <a:gd name="T24" fmla="*/ 13 w 34"/>
                  <a:gd name="T25" fmla="*/ 27 h 49"/>
                  <a:gd name="T26" fmla="*/ 8 w 34"/>
                  <a:gd name="T27" fmla="*/ 26 h 49"/>
                  <a:gd name="T28" fmla="*/ 5 w 34"/>
                  <a:gd name="T29" fmla="*/ 22 h 49"/>
                  <a:gd name="T30" fmla="*/ 3 w 34"/>
                  <a:gd name="T31" fmla="*/ 19 h 49"/>
                  <a:gd name="T32" fmla="*/ 3 w 34"/>
                  <a:gd name="T33" fmla="*/ 15 h 49"/>
                  <a:gd name="T34" fmla="*/ 3 w 34"/>
                  <a:gd name="T35" fmla="*/ 12 h 49"/>
                  <a:gd name="T36" fmla="*/ 2 w 34"/>
                  <a:gd name="T37" fmla="*/ 9 h 49"/>
                  <a:gd name="T38" fmla="*/ 11 w 34"/>
                  <a:gd name="T39" fmla="*/ 2 h 49"/>
                  <a:gd name="T40" fmla="*/ 17 w 34"/>
                  <a:gd name="T41" fmla="*/ 0 h 49"/>
                  <a:gd name="T42" fmla="*/ 22 w 34"/>
                  <a:gd name="T43" fmla="*/ 2 h 49"/>
                  <a:gd name="T44" fmla="*/ 28 w 34"/>
                  <a:gd name="T45" fmla="*/ 3 h 49"/>
                  <a:gd name="T46" fmla="*/ 34 w 34"/>
                  <a:gd name="T47" fmla="*/ 10 h 49"/>
                  <a:gd name="T48" fmla="*/ 30 w 34"/>
                  <a:gd name="T49" fmla="*/ 12 h 49"/>
                  <a:gd name="T50" fmla="*/ 25 w 34"/>
                  <a:gd name="T51" fmla="*/ 10 h 49"/>
                  <a:gd name="T52" fmla="*/ 20 w 34"/>
                  <a:gd name="T53" fmla="*/ 10 h 49"/>
                  <a:gd name="T54" fmla="*/ 16 w 34"/>
                  <a:gd name="T55" fmla="*/ 10 h 49"/>
                  <a:gd name="T56" fmla="*/ 9 w 34"/>
                  <a:gd name="T57" fmla="*/ 14 h 49"/>
                  <a:gd name="T58" fmla="*/ 19 w 34"/>
                  <a:gd name="T59" fmla="*/ 19 h 49"/>
                  <a:gd name="T60" fmla="*/ 23 w 34"/>
                  <a:gd name="T61" fmla="*/ 20 h 49"/>
                  <a:gd name="T62" fmla="*/ 27 w 34"/>
                  <a:gd name="T63" fmla="*/ 24 h 49"/>
                  <a:gd name="T64" fmla="*/ 30 w 34"/>
                  <a:gd name="T65" fmla="*/ 26 h 49"/>
                  <a:gd name="T66" fmla="*/ 33 w 34"/>
                  <a:gd name="T67" fmla="*/ 29 h 49"/>
                  <a:gd name="T68" fmla="*/ 34 w 34"/>
                  <a:gd name="T69" fmla="*/ 32 h 49"/>
                  <a:gd name="T70" fmla="*/ 34 w 34"/>
                  <a:gd name="T71" fmla="*/ 37 h 49"/>
                  <a:gd name="T72" fmla="*/ 33 w 34"/>
                  <a:gd name="T73" fmla="*/ 41 h 49"/>
                  <a:gd name="T74" fmla="*/ 31 w 34"/>
                  <a:gd name="T75" fmla="*/ 44 h 49"/>
                  <a:gd name="T76" fmla="*/ 23 w 34"/>
                  <a:gd name="T77" fmla="*/ 49 h 49"/>
                  <a:gd name="T78" fmla="*/ 22 w 34"/>
                  <a:gd name="T79" fmla="*/ 49 h 49"/>
                  <a:gd name="T80" fmla="*/ 20 w 34"/>
                  <a:gd name="T81" fmla="*/ 49 h 49"/>
                  <a:gd name="T82" fmla="*/ 19 w 34"/>
                  <a:gd name="T83" fmla="*/ 49 h 49"/>
                  <a:gd name="T84" fmla="*/ 16 w 34"/>
                  <a:gd name="T85" fmla="*/ 49 h 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49"/>
                  <a:gd name="T131" fmla="*/ 34 w 34"/>
                  <a:gd name="T132" fmla="*/ 49 h 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49">
                    <a:moveTo>
                      <a:pt x="16" y="49"/>
                    </a:moveTo>
                    <a:lnTo>
                      <a:pt x="14" y="49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8" y="46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13" y="41"/>
                    </a:lnTo>
                    <a:lnTo>
                      <a:pt x="14" y="42"/>
                    </a:lnTo>
                    <a:lnTo>
                      <a:pt x="22" y="41"/>
                    </a:lnTo>
                    <a:lnTo>
                      <a:pt x="27" y="34"/>
                    </a:lnTo>
                    <a:lnTo>
                      <a:pt x="22" y="31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8" y="26"/>
                    </a:lnTo>
                    <a:lnTo>
                      <a:pt x="5" y="26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4" y="10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12"/>
                    </a:lnTo>
                    <a:lnTo>
                      <a:pt x="9" y="14"/>
                    </a:lnTo>
                    <a:lnTo>
                      <a:pt x="13" y="17"/>
                    </a:lnTo>
                    <a:lnTo>
                      <a:pt x="19" y="19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1" y="27"/>
                    </a:lnTo>
                    <a:lnTo>
                      <a:pt x="33" y="29"/>
                    </a:lnTo>
                    <a:lnTo>
                      <a:pt x="34" y="31"/>
                    </a:lnTo>
                    <a:lnTo>
                      <a:pt x="34" y="32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1" y="44"/>
                    </a:lnTo>
                    <a:lnTo>
                      <a:pt x="31" y="46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6" y="4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7" name="Freeform 401"/>
              <p:cNvSpPr>
                <a:spLocks/>
              </p:cNvSpPr>
              <p:nvPr/>
            </p:nvSpPr>
            <p:spPr bwMode="auto">
              <a:xfrm>
                <a:off x="3973" y="1681"/>
                <a:ext cx="17" cy="12"/>
              </a:xfrm>
              <a:custGeom>
                <a:avLst/>
                <a:gdLst>
                  <a:gd name="T0" fmla="*/ 3 w 17"/>
                  <a:gd name="T1" fmla="*/ 12 h 12"/>
                  <a:gd name="T2" fmla="*/ 0 w 17"/>
                  <a:gd name="T3" fmla="*/ 11 h 12"/>
                  <a:gd name="T4" fmla="*/ 1 w 17"/>
                  <a:gd name="T5" fmla="*/ 9 h 12"/>
                  <a:gd name="T6" fmla="*/ 5 w 17"/>
                  <a:gd name="T7" fmla="*/ 7 h 12"/>
                  <a:gd name="T8" fmla="*/ 6 w 17"/>
                  <a:gd name="T9" fmla="*/ 5 h 12"/>
                  <a:gd name="T10" fmla="*/ 8 w 17"/>
                  <a:gd name="T11" fmla="*/ 4 h 12"/>
                  <a:gd name="T12" fmla="*/ 9 w 17"/>
                  <a:gd name="T13" fmla="*/ 2 h 12"/>
                  <a:gd name="T14" fmla="*/ 12 w 17"/>
                  <a:gd name="T15" fmla="*/ 2 h 12"/>
                  <a:gd name="T16" fmla="*/ 14 w 17"/>
                  <a:gd name="T17" fmla="*/ 0 h 12"/>
                  <a:gd name="T18" fmla="*/ 17 w 17"/>
                  <a:gd name="T19" fmla="*/ 0 h 12"/>
                  <a:gd name="T20" fmla="*/ 16 w 17"/>
                  <a:gd name="T21" fmla="*/ 2 h 12"/>
                  <a:gd name="T22" fmla="*/ 14 w 17"/>
                  <a:gd name="T23" fmla="*/ 4 h 12"/>
                  <a:gd name="T24" fmla="*/ 12 w 17"/>
                  <a:gd name="T25" fmla="*/ 5 h 12"/>
                  <a:gd name="T26" fmla="*/ 11 w 17"/>
                  <a:gd name="T27" fmla="*/ 7 h 12"/>
                  <a:gd name="T28" fmla="*/ 8 w 17"/>
                  <a:gd name="T29" fmla="*/ 7 h 12"/>
                  <a:gd name="T30" fmla="*/ 6 w 17"/>
                  <a:gd name="T31" fmla="*/ 9 h 12"/>
                  <a:gd name="T32" fmla="*/ 5 w 17"/>
                  <a:gd name="T33" fmla="*/ 11 h 12"/>
                  <a:gd name="T34" fmla="*/ 3 w 17"/>
                  <a:gd name="T35" fmla="*/ 1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2"/>
                  <a:gd name="T56" fmla="*/ 17 w 17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2">
                    <a:moveTo>
                      <a:pt x="3" y="12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8" name="Freeform 402"/>
              <p:cNvSpPr>
                <a:spLocks/>
              </p:cNvSpPr>
              <p:nvPr/>
            </p:nvSpPr>
            <p:spPr bwMode="auto">
              <a:xfrm>
                <a:off x="3973" y="1681"/>
                <a:ext cx="17" cy="12"/>
              </a:xfrm>
              <a:custGeom>
                <a:avLst/>
                <a:gdLst>
                  <a:gd name="T0" fmla="*/ 3 w 17"/>
                  <a:gd name="T1" fmla="*/ 12 h 12"/>
                  <a:gd name="T2" fmla="*/ 0 w 17"/>
                  <a:gd name="T3" fmla="*/ 11 h 12"/>
                  <a:gd name="T4" fmla="*/ 1 w 17"/>
                  <a:gd name="T5" fmla="*/ 9 h 12"/>
                  <a:gd name="T6" fmla="*/ 5 w 17"/>
                  <a:gd name="T7" fmla="*/ 7 h 12"/>
                  <a:gd name="T8" fmla="*/ 6 w 17"/>
                  <a:gd name="T9" fmla="*/ 5 h 12"/>
                  <a:gd name="T10" fmla="*/ 8 w 17"/>
                  <a:gd name="T11" fmla="*/ 4 h 12"/>
                  <a:gd name="T12" fmla="*/ 9 w 17"/>
                  <a:gd name="T13" fmla="*/ 2 h 12"/>
                  <a:gd name="T14" fmla="*/ 12 w 17"/>
                  <a:gd name="T15" fmla="*/ 2 h 12"/>
                  <a:gd name="T16" fmla="*/ 14 w 17"/>
                  <a:gd name="T17" fmla="*/ 0 h 12"/>
                  <a:gd name="T18" fmla="*/ 17 w 17"/>
                  <a:gd name="T19" fmla="*/ 0 h 12"/>
                  <a:gd name="T20" fmla="*/ 16 w 17"/>
                  <a:gd name="T21" fmla="*/ 2 h 12"/>
                  <a:gd name="T22" fmla="*/ 14 w 17"/>
                  <a:gd name="T23" fmla="*/ 4 h 12"/>
                  <a:gd name="T24" fmla="*/ 12 w 17"/>
                  <a:gd name="T25" fmla="*/ 5 h 12"/>
                  <a:gd name="T26" fmla="*/ 11 w 17"/>
                  <a:gd name="T27" fmla="*/ 7 h 12"/>
                  <a:gd name="T28" fmla="*/ 8 w 17"/>
                  <a:gd name="T29" fmla="*/ 7 h 12"/>
                  <a:gd name="T30" fmla="*/ 6 w 17"/>
                  <a:gd name="T31" fmla="*/ 9 h 12"/>
                  <a:gd name="T32" fmla="*/ 5 w 17"/>
                  <a:gd name="T33" fmla="*/ 11 h 12"/>
                  <a:gd name="T34" fmla="*/ 3 w 17"/>
                  <a:gd name="T35" fmla="*/ 1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2"/>
                  <a:gd name="T56" fmla="*/ 17 w 17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2">
                    <a:moveTo>
                      <a:pt x="3" y="12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3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9" name="Freeform 403"/>
              <p:cNvSpPr>
                <a:spLocks/>
              </p:cNvSpPr>
              <p:nvPr/>
            </p:nvSpPr>
            <p:spPr bwMode="auto">
              <a:xfrm>
                <a:off x="4264" y="1675"/>
                <a:ext cx="23" cy="17"/>
              </a:xfrm>
              <a:custGeom>
                <a:avLst/>
                <a:gdLst>
                  <a:gd name="T0" fmla="*/ 20 w 23"/>
                  <a:gd name="T1" fmla="*/ 17 h 17"/>
                  <a:gd name="T2" fmla="*/ 17 w 23"/>
                  <a:gd name="T3" fmla="*/ 10 h 17"/>
                  <a:gd name="T4" fmla="*/ 14 w 23"/>
                  <a:gd name="T5" fmla="*/ 10 h 17"/>
                  <a:gd name="T6" fmla="*/ 12 w 23"/>
                  <a:gd name="T7" fmla="*/ 8 h 17"/>
                  <a:gd name="T8" fmla="*/ 9 w 23"/>
                  <a:gd name="T9" fmla="*/ 8 h 17"/>
                  <a:gd name="T10" fmla="*/ 6 w 23"/>
                  <a:gd name="T11" fmla="*/ 6 h 17"/>
                  <a:gd name="T12" fmla="*/ 5 w 23"/>
                  <a:gd name="T13" fmla="*/ 5 h 17"/>
                  <a:gd name="T14" fmla="*/ 3 w 23"/>
                  <a:gd name="T15" fmla="*/ 3 h 17"/>
                  <a:gd name="T16" fmla="*/ 1 w 23"/>
                  <a:gd name="T17" fmla="*/ 1 h 17"/>
                  <a:gd name="T18" fmla="*/ 0 w 23"/>
                  <a:gd name="T19" fmla="*/ 0 h 17"/>
                  <a:gd name="T20" fmla="*/ 3 w 23"/>
                  <a:gd name="T21" fmla="*/ 1 h 17"/>
                  <a:gd name="T22" fmla="*/ 8 w 23"/>
                  <a:gd name="T23" fmla="*/ 1 h 17"/>
                  <a:gd name="T24" fmla="*/ 9 w 23"/>
                  <a:gd name="T25" fmla="*/ 3 h 17"/>
                  <a:gd name="T26" fmla="*/ 12 w 23"/>
                  <a:gd name="T27" fmla="*/ 5 h 17"/>
                  <a:gd name="T28" fmla="*/ 15 w 23"/>
                  <a:gd name="T29" fmla="*/ 8 h 17"/>
                  <a:gd name="T30" fmla="*/ 19 w 23"/>
                  <a:gd name="T31" fmla="*/ 10 h 17"/>
                  <a:gd name="T32" fmla="*/ 20 w 23"/>
                  <a:gd name="T33" fmla="*/ 13 h 17"/>
                  <a:gd name="T34" fmla="*/ 23 w 23"/>
                  <a:gd name="T35" fmla="*/ 17 h 17"/>
                  <a:gd name="T36" fmla="*/ 20 w 23"/>
                  <a:gd name="T37" fmla="*/ 17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7"/>
                  <a:gd name="T59" fmla="*/ 23 w 23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7">
                    <a:moveTo>
                      <a:pt x="20" y="17"/>
                    </a:moveTo>
                    <a:lnTo>
                      <a:pt x="17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5" y="8"/>
                    </a:lnTo>
                    <a:lnTo>
                      <a:pt x="19" y="10"/>
                    </a:lnTo>
                    <a:lnTo>
                      <a:pt x="20" y="13"/>
                    </a:lnTo>
                    <a:lnTo>
                      <a:pt x="23" y="17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0" name="Freeform 404"/>
              <p:cNvSpPr>
                <a:spLocks/>
              </p:cNvSpPr>
              <p:nvPr/>
            </p:nvSpPr>
            <p:spPr bwMode="auto">
              <a:xfrm>
                <a:off x="4264" y="1675"/>
                <a:ext cx="23" cy="17"/>
              </a:xfrm>
              <a:custGeom>
                <a:avLst/>
                <a:gdLst>
                  <a:gd name="T0" fmla="*/ 20 w 23"/>
                  <a:gd name="T1" fmla="*/ 17 h 17"/>
                  <a:gd name="T2" fmla="*/ 17 w 23"/>
                  <a:gd name="T3" fmla="*/ 10 h 17"/>
                  <a:gd name="T4" fmla="*/ 14 w 23"/>
                  <a:gd name="T5" fmla="*/ 10 h 17"/>
                  <a:gd name="T6" fmla="*/ 12 w 23"/>
                  <a:gd name="T7" fmla="*/ 8 h 17"/>
                  <a:gd name="T8" fmla="*/ 9 w 23"/>
                  <a:gd name="T9" fmla="*/ 8 h 17"/>
                  <a:gd name="T10" fmla="*/ 6 w 23"/>
                  <a:gd name="T11" fmla="*/ 6 h 17"/>
                  <a:gd name="T12" fmla="*/ 5 w 23"/>
                  <a:gd name="T13" fmla="*/ 5 h 17"/>
                  <a:gd name="T14" fmla="*/ 3 w 23"/>
                  <a:gd name="T15" fmla="*/ 3 h 17"/>
                  <a:gd name="T16" fmla="*/ 1 w 23"/>
                  <a:gd name="T17" fmla="*/ 1 h 17"/>
                  <a:gd name="T18" fmla="*/ 0 w 23"/>
                  <a:gd name="T19" fmla="*/ 0 h 17"/>
                  <a:gd name="T20" fmla="*/ 3 w 23"/>
                  <a:gd name="T21" fmla="*/ 1 h 17"/>
                  <a:gd name="T22" fmla="*/ 8 w 23"/>
                  <a:gd name="T23" fmla="*/ 1 h 17"/>
                  <a:gd name="T24" fmla="*/ 9 w 23"/>
                  <a:gd name="T25" fmla="*/ 3 h 17"/>
                  <a:gd name="T26" fmla="*/ 12 w 23"/>
                  <a:gd name="T27" fmla="*/ 5 h 17"/>
                  <a:gd name="T28" fmla="*/ 15 w 23"/>
                  <a:gd name="T29" fmla="*/ 8 h 17"/>
                  <a:gd name="T30" fmla="*/ 19 w 23"/>
                  <a:gd name="T31" fmla="*/ 10 h 17"/>
                  <a:gd name="T32" fmla="*/ 20 w 23"/>
                  <a:gd name="T33" fmla="*/ 13 h 17"/>
                  <a:gd name="T34" fmla="*/ 23 w 23"/>
                  <a:gd name="T35" fmla="*/ 17 h 17"/>
                  <a:gd name="T36" fmla="*/ 20 w 23"/>
                  <a:gd name="T37" fmla="*/ 17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7"/>
                  <a:gd name="T59" fmla="*/ 23 w 23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7">
                    <a:moveTo>
                      <a:pt x="20" y="17"/>
                    </a:moveTo>
                    <a:lnTo>
                      <a:pt x="17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5" y="8"/>
                    </a:lnTo>
                    <a:lnTo>
                      <a:pt x="19" y="10"/>
                    </a:lnTo>
                    <a:lnTo>
                      <a:pt x="20" y="13"/>
                    </a:lnTo>
                    <a:lnTo>
                      <a:pt x="23" y="17"/>
                    </a:lnTo>
                    <a:lnTo>
                      <a:pt x="20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1" name="Freeform 405"/>
              <p:cNvSpPr>
                <a:spLocks/>
              </p:cNvSpPr>
              <p:nvPr/>
            </p:nvSpPr>
            <p:spPr bwMode="auto">
              <a:xfrm>
                <a:off x="4653" y="1661"/>
                <a:ext cx="66" cy="31"/>
              </a:xfrm>
              <a:custGeom>
                <a:avLst/>
                <a:gdLst>
                  <a:gd name="T0" fmla="*/ 52 w 66"/>
                  <a:gd name="T1" fmla="*/ 31 h 31"/>
                  <a:gd name="T2" fmla="*/ 46 w 66"/>
                  <a:gd name="T3" fmla="*/ 29 h 31"/>
                  <a:gd name="T4" fmla="*/ 43 w 66"/>
                  <a:gd name="T5" fmla="*/ 27 h 31"/>
                  <a:gd name="T6" fmla="*/ 39 w 66"/>
                  <a:gd name="T7" fmla="*/ 25 h 31"/>
                  <a:gd name="T8" fmla="*/ 35 w 66"/>
                  <a:gd name="T9" fmla="*/ 24 h 31"/>
                  <a:gd name="T10" fmla="*/ 32 w 66"/>
                  <a:gd name="T11" fmla="*/ 22 h 31"/>
                  <a:gd name="T12" fmla="*/ 28 w 66"/>
                  <a:gd name="T13" fmla="*/ 20 h 31"/>
                  <a:gd name="T14" fmla="*/ 25 w 66"/>
                  <a:gd name="T15" fmla="*/ 17 h 31"/>
                  <a:gd name="T16" fmla="*/ 22 w 66"/>
                  <a:gd name="T17" fmla="*/ 15 h 31"/>
                  <a:gd name="T18" fmla="*/ 19 w 66"/>
                  <a:gd name="T19" fmla="*/ 14 h 31"/>
                  <a:gd name="T20" fmla="*/ 16 w 66"/>
                  <a:gd name="T21" fmla="*/ 9 h 31"/>
                  <a:gd name="T22" fmla="*/ 14 w 66"/>
                  <a:gd name="T23" fmla="*/ 7 h 31"/>
                  <a:gd name="T24" fmla="*/ 14 w 66"/>
                  <a:gd name="T25" fmla="*/ 7 h 31"/>
                  <a:gd name="T26" fmla="*/ 13 w 66"/>
                  <a:gd name="T27" fmla="*/ 5 h 31"/>
                  <a:gd name="T28" fmla="*/ 11 w 66"/>
                  <a:gd name="T29" fmla="*/ 5 h 31"/>
                  <a:gd name="T30" fmla="*/ 8 w 66"/>
                  <a:gd name="T31" fmla="*/ 5 h 31"/>
                  <a:gd name="T32" fmla="*/ 7 w 66"/>
                  <a:gd name="T33" fmla="*/ 5 h 31"/>
                  <a:gd name="T34" fmla="*/ 5 w 66"/>
                  <a:gd name="T35" fmla="*/ 3 h 31"/>
                  <a:gd name="T36" fmla="*/ 2 w 66"/>
                  <a:gd name="T37" fmla="*/ 3 h 31"/>
                  <a:gd name="T38" fmla="*/ 0 w 66"/>
                  <a:gd name="T39" fmla="*/ 0 h 31"/>
                  <a:gd name="T40" fmla="*/ 3 w 66"/>
                  <a:gd name="T41" fmla="*/ 0 h 31"/>
                  <a:gd name="T42" fmla="*/ 8 w 66"/>
                  <a:gd name="T43" fmla="*/ 2 h 31"/>
                  <a:gd name="T44" fmla="*/ 13 w 66"/>
                  <a:gd name="T45" fmla="*/ 2 h 31"/>
                  <a:gd name="T46" fmla="*/ 16 w 66"/>
                  <a:gd name="T47" fmla="*/ 2 h 31"/>
                  <a:gd name="T48" fmla="*/ 21 w 66"/>
                  <a:gd name="T49" fmla="*/ 3 h 31"/>
                  <a:gd name="T50" fmla="*/ 24 w 66"/>
                  <a:gd name="T51" fmla="*/ 5 h 31"/>
                  <a:gd name="T52" fmla="*/ 28 w 66"/>
                  <a:gd name="T53" fmla="*/ 7 h 31"/>
                  <a:gd name="T54" fmla="*/ 33 w 66"/>
                  <a:gd name="T55" fmla="*/ 9 h 31"/>
                  <a:gd name="T56" fmla="*/ 36 w 66"/>
                  <a:gd name="T57" fmla="*/ 12 h 31"/>
                  <a:gd name="T58" fmla="*/ 41 w 66"/>
                  <a:gd name="T59" fmla="*/ 14 h 31"/>
                  <a:gd name="T60" fmla="*/ 44 w 66"/>
                  <a:gd name="T61" fmla="*/ 14 h 31"/>
                  <a:gd name="T62" fmla="*/ 47 w 66"/>
                  <a:gd name="T63" fmla="*/ 15 h 31"/>
                  <a:gd name="T64" fmla="*/ 50 w 66"/>
                  <a:gd name="T65" fmla="*/ 15 h 31"/>
                  <a:gd name="T66" fmla="*/ 53 w 66"/>
                  <a:gd name="T67" fmla="*/ 17 h 31"/>
                  <a:gd name="T68" fmla="*/ 57 w 66"/>
                  <a:gd name="T69" fmla="*/ 19 h 31"/>
                  <a:gd name="T70" fmla="*/ 60 w 66"/>
                  <a:gd name="T71" fmla="*/ 20 h 31"/>
                  <a:gd name="T72" fmla="*/ 63 w 66"/>
                  <a:gd name="T73" fmla="*/ 20 h 31"/>
                  <a:gd name="T74" fmla="*/ 66 w 66"/>
                  <a:gd name="T75" fmla="*/ 25 h 31"/>
                  <a:gd name="T76" fmla="*/ 64 w 66"/>
                  <a:gd name="T77" fmla="*/ 25 h 31"/>
                  <a:gd name="T78" fmla="*/ 63 w 66"/>
                  <a:gd name="T79" fmla="*/ 25 h 31"/>
                  <a:gd name="T80" fmla="*/ 61 w 66"/>
                  <a:gd name="T81" fmla="*/ 25 h 31"/>
                  <a:gd name="T82" fmla="*/ 61 w 66"/>
                  <a:gd name="T83" fmla="*/ 25 h 31"/>
                  <a:gd name="T84" fmla="*/ 60 w 66"/>
                  <a:gd name="T85" fmla="*/ 25 h 31"/>
                  <a:gd name="T86" fmla="*/ 58 w 66"/>
                  <a:gd name="T87" fmla="*/ 25 h 31"/>
                  <a:gd name="T88" fmla="*/ 57 w 66"/>
                  <a:gd name="T89" fmla="*/ 25 h 31"/>
                  <a:gd name="T90" fmla="*/ 55 w 66"/>
                  <a:gd name="T91" fmla="*/ 25 h 31"/>
                  <a:gd name="T92" fmla="*/ 52 w 66"/>
                  <a:gd name="T93" fmla="*/ 31 h 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"/>
                  <a:gd name="T142" fmla="*/ 0 h 31"/>
                  <a:gd name="T143" fmla="*/ 66 w 66"/>
                  <a:gd name="T144" fmla="*/ 31 h 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" h="31">
                    <a:moveTo>
                      <a:pt x="52" y="31"/>
                    </a:moveTo>
                    <a:lnTo>
                      <a:pt x="46" y="29"/>
                    </a:lnTo>
                    <a:lnTo>
                      <a:pt x="43" y="27"/>
                    </a:lnTo>
                    <a:lnTo>
                      <a:pt x="39" y="25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28" y="20"/>
                    </a:lnTo>
                    <a:lnTo>
                      <a:pt x="25" y="17"/>
                    </a:lnTo>
                    <a:lnTo>
                      <a:pt x="22" y="15"/>
                    </a:lnTo>
                    <a:lnTo>
                      <a:pt x="19" y="14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4" y="5"/>
                    </a:lnTo>
                    <a:lnTo>
                      <a:pt x="28" y="7"/>
                    </a:lnTo>
                    <a:lnTo>
                      <a:pt x="33" y="9"/>
                    </a:lnTo>
                    <a:lnTo>
                      <a:pt x="36" y="12"/>
                    </a:lnTo>
                    <a:lnTo>
                      <a:pt x="41" y="14"/>
                    </a:lnTo>
                    <a:lnTo>
                      <a:pt x="44" y="14"/>
                    </a:lnTo>
                    <a:lnTo>
                      <a:pt x="47" y="15"/>
                    </a:lnTo>
                    <a:lnTo>
                      <a:pt x="50" y="15"/>
                    </a:lnTo>
                    <a:lnTo>
                      <a:pt x="53" y="17"/>
                    </a:lnTo>
                    <a:lnTo>
                      <a:pt x="57" y="19"/>
                    </a:lnTo>
                    <a:lnTo>
                      <a:pt x="60" y="20"/>
                    </a:lnTo>
                    <a:lnTo>
                      <a:pt x="63" y="20"/>
                    </a:lnTo>
                    <a:lnTo>
                      <a:pt x="66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2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2" name="Freeform 406"/>
              <p:cNvSpPr>
                <a:spLocks/>
              </p:cNvSpPr>
              <p:nvPr/>
            </p:nvSpPr>
            <p:spPr bwMode="auto">
              <a:xfrm>
                <a:off x="4653" y="1661"/>
                <a:ext cx="66" cy="31"/>
              </a:xfrm>
              <a:custGeom>
                <a:avLst/>
                <a:gdLst>
                  <a:gd name="T0" fmla="*/ 52 w 66"/>
                  <a:gd name="T1" fmla="*/ 31 h 31"/>
                  <a:gd name="T2" fmla="*/ 46 w 66"/>
                  <a:gd name="T3" fmla="*/ 29 h 31"/>
                  <a:gd name="T4" fmla="*/ 43 w 66"/>
                  <a:gd name="T5" fmla="*/ 27 h 31"/>
                  <a:gd name="T6" fmla="*/ 39 w 66"/>
                  <a:gd name="T7" fmla="*/ 25 h 31"/>
                  <a:gd name="T8" fmla="*/ 35 w 66"/>
                  <a:gd name="T9" fmla="*/ 24 h 31"/>
                  <a:gd name="T10" fmla="*/ 32 w 66"/>
                  <a:gd name="T11" fmla="*/ 22 h 31"/>
                  <a:gd name="T12" fmla="*/ 28 w 66"/>
                  <a:gd name="T13" fmla="*/ 20 h 31"/>
                  <a:gd name="T14" fmla="*/ 25 w 66"/>
                  <a:gd name="T15" fmla="*/ 17 h 31"/>
                  <a:gd name="T16" fmla="*/ 22 w 66"/>
                  <a:gd name="T17" fmla="*/ 15 h 31"/>
                  <a:gd name="T18" fmla="*/ 19 w 66"/>
                  <a:gd name="T19" fmla="*/ 14 h 31"/>
                  <a:gd name="T20" fmla="*/ 16 w 66"/>
                  <a:gd name="T21" fmla="*/ 9 h 31"/>
                  <a:gd name="T22" fmla="*/ 14 w 66"/>
                  <a:gd name="T23" fmla="*/ 7 h 31"/>
                  <a:gd name="T24" fmla="*/ 14 w 66"/>
                  <a:gd name="T25" fmla="*/ 7 h 31"/>
                  <a:gd name="T26" fmla="*/ 13 w 66"/>
                  <a:gd name="T27" fmla="*/ 5 h 31"/>
                  <a:gd name="T28" fmla="*/ 11 w 66"/>
                  <a:gd name="T29" fmla="*/ 5 h 31"/>
                  <a:gd name="T30" fmla="*/ 8 w 66"/>
                  <a:gd name="T31" fmla="*/ 5 h 31"/>
                  <a:gd name="T32" fmla="*/ 7 w 66"/>
                  <a:gd name="T33" fmla="*/ 5 h 31"/>
                  <a:gd name="T34" fmla="*/ 5 w 66"/>
                  <a:gd name="T35" fmla="*/ 3 h 31"/>
                  <a:gd name="T36" fmla="*/ 2 w 66"/>
                  <a:gd name="T37" fmla="*/ 3 h 31"/>
                  <a:gd name="T38" fmla="*/ 0 w 66"/>
                  <a:gd name="T39" fmla="*/ 0 h 31"/>
                  <a:gd name="T40" fmla="*/ 3 w 66"/>
                  <a:gd name="T41" fmla="*/ 0 h 31"/>
                  <a:gd name="T42" fmla="*/ 8 w 66"/>
                  <a:gd name="T43" fmla="*/ 2 h 31"/>
                  <a:gd name="T44" fmla="*/ 13 w 66"/>
                  <a:gd name="T45" fmla="*/ 2 h 31"/>
                  <a:gd name="T46" fmla="*/ 16 w 66"/>
                  <a:gd name="T47" fmla="*/ 2 h 31"/>
                  <a:gd name="T48" fmla="*/ 21 w 66"/>
                  <a:gd name="T49" fmla="*/ 3 h 31"/>
                  <a:gd name="T50" fmla="*/ 24 w 66"/>
                  <a:gd name="T51" fmla="*/ 5 h 31"/>
                  <a:gd name="T52" fmla="*/ 28 w 66"/>
                  <a:gd name="T53" fmla="*/ 7 h 31"/>
                  <a:gd name="T54" fmla="*/ 33 w 66"/>
                  <a:gd name="T55" fmla="*/ 9 h 31"/>
                  <a:gd name="T56" fmla="*/ 36 w 66"/>
                  <a:gd name="T57" fmla="*/ 12 h 31"/>
                  <a:gd name="T58" fmla="*/ 41 w 66"/>
                  <a:gd name="T59" fmla="*/ 14 h 31"/>
                  <a:gd name="T60" fmla="*/ 44 w 66"/>
                  <a:gd name="T61" fmla="*/ 14 h 31"/>
                  <a:gd name="T62" fmla="*/ 47 w 66"/>
                  <a:gd name="T63" fmla="*/ 15 h 31"/>
                  <a:gd name="T64" fmla="*/ 50 w 66"/>
                  <a:gd name="T65" fmla="*/ 15 h 31"/>
                  <a:gd name="T66" fmla="*/ 53 w 66"/>
                  <a:gd name="T67" fmla="*/ 17 h 31"/>
                  <a:gd name="T68" fmla="*/ 57 w 66"/>
                  <a:gd name="T69" fmla="*/ 19 h 31"/>
                  <a:gd name="T70" fmla="*/ 60 w 66"/>
                  <a:gd name="T71" fmla="*/ 20 h 31"/>
                  <a:gd name="T72" fmla="*/ 63 w 66"/>
                  <a:gd name="T73" fmla="*/ 20 h 31"/>
                  <a:gd name="T74" fmla="*/ 66 w 66"/>
                  <a:gd name="T75" fmla="*/ 25 h 31"/>
                  <a:gd name="T76" fmla="*/ 64 w 66"/>
                  <a:gd name="T77" fmla="*/ 25 h 31"/>
                  <a:gd name="T78" fmla="*/ 63 w 66"/>
                  <a:gd name="T79" fmla="*/ 25 h 31"/>
                  <a:gd name="T80" fmla="*/ 61 w 66"/>
                  <a:gd name="T81" fmla="*/ 25 h 31"/>
                  <a:gd name="T82" fmla="*/ 61 w 66"/>
                  <a:gd name="T83" fmla="*/ 25 h 31"/>
                  <a:gd name="T84" fmla="*/ 60 w 66"/>
                  <a:gd name="T85" fmla="*/ 25 h 31"/>
                  <a:gd name="T86" fmla="*/ 58 w 66"/>
                  <a:gd name="T87" fmla="*/ 25 h 31"/>
                  <a:gd name="T88" fmla="*/ 57 w 66"/>
                  <a:gd name="T89" fmla="*/ 25 h 31"/>
                  <a:gd name="T90" fmla="*/ 55 w 66"/>
                  <a:gd name="T91" fmla="*/ 25 h 31"/>
                  <a:gd name="T92" fmla="*/ 52 w 66"/>
                  <a:gd name="T93" fmla="*/ 31 h 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"/>
                  <a:gd name="T142" fmla="*/ 0 h 31"/>
                  <a:gd name="T143" fmla="*/ 66 w 66"/>
                  <a:gd name="T144" fmla="*/ 31 h 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" h="31">
                    <a:moveTo>
                      <a:pt x="52" y="31"/>
                    </a:moveTo>
                    <a:lnTo>
                      <a:pt x="46" y="29"/>
                    </a:lnTo>
                    <a:lnTo>
                      <a:pt x="43" y="27"/>
                    </a:lnTo>
                    <a:lnTo>
                      <a:pt x="39" y="25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28" y="20"/>
                    </a:lnTo>
                    <a:lnTo>
                      <a:pt x="25" y="17"/>
                    </a:lnTo>
                    <a:lnTo>
                      <a:pt x="22" y="15"/>
                    </a:lnTo>
                    <a:lnTo>
                      <a:pt x="19" y="14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4" y="5"/>
                    </a:lnTo>
                    <a:lnTo>
                      <a:pt x="28" y="7"/>
                    </a:lnTo>
                    <a:lnTo>
                      <a:pt x="33" y="9"/>
                    </a:lnTo>
                    <a:lnTo>
                      <a:pt x="36" y="12"/>
                    </a:lnTo>
                    <a:lnTo>
                      <a:pt x="41" y="14"/>
                    </a:lnTo>
                    <a:lnTo>
                      <a:pt x="44" y="14"/>
                    </a:lnTo>
                    <a:lnTo>
                      <a:pt x="47" y="15"/>
                    </a:lnTo>
                    <a:lnTo>
                      <a:pt x="50" y="15"/>
                    </a:lnTo>
                    <a:lnTo>
                      <a:pt x="53" y="17"/>
                    </a:lnTo>
                    <a:lnTo>
                      <a:pt x="57" y="19"/>
                    </a:lnTo>
                    <a:lnTo>
                      <a:pt x="60" y="20"/>
                    </a:lnTo>
                    <a:lnTo>
                      <a:pt x="63" y="20"/>
                    </a:lnTo>
                    <a:lnTo>
                      <a:pt x="66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2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" name="Freeform 407"/>
              <p:cNvSpPr>
                <a:spLocks/>
              </p:cNvSpPr>
              <p:nvPr/>
            </p:nvSpPr>
            <p:spPr bwMode="auto">
              <a:xfrm>
                <a:off x="3920" y="1681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0 h 7"/>
                  <a:gd name="T8" fmla="*/ 3 w 4"/>
                  <a:gd name="T9" fmla="*/ 2 h 7"/>
                  <a:gd name="T10" fmla="*/ 3 w 4"/>
                  <a:gd name="T11" fmla="*/ 2 h 7"/>
                  <a:gd name="T12" fmla="*/ 4 w 4"/>
                  <a:gd name="T13" fmla="*/ 4 h 7"/>
                  <a:gd name="T14" fmla="*/ 4 w 4"/>
                  <a:gd name="T15" fmla="*/ 4 h 7"/>
                  <a:gd name="T16" fmla="*/ 4 w 4"/>
                  <a:gd name="T17" fmla="*/ 5 h 7"/>
                  <a:gd name="T18" fmla="*/ 4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4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4" name="Freeform 408"/>
              <p:cNvSpPr>
                <a:spLocks/>
              </p:cNvSpPr>
              <p:nvPr/>
            </p:nvSpPr>
            <p:spPr bwMode="auto">
              <a:xfrm>
                <a:off x="3920" y="1681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0 h 7"/>
                  <a:gd name="T8" fmla="*/ 3 w 4"/>
                  <a:gd name="T9" fmla="*/ 2 h 7"/>
                  <a:gd name="T10" fmla="*/ 3 w 4"/>
                  <a:gd name="T11" fmla="*/ 2 h 7"/>
                  <a:gd name="T12" fmla="*/ 4 w 4"/>
                  <a:gd name="T13" fmla="*/ 4 h 7"/>
                  <a:gd name="T14" fmla="*/ 4 w 4"/>
                  <a:gd name="T15" fmla="*/ 4 h 7"/>
                  <a:gd name="T16" fmla="*/ 4 w 4"/>
                  <a:gd name="T17" fmla="*/ 5 h 7"/>
                  <a:gd name="T18" fmla="*/ 4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4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5" name="Freeform 409"/>
              <p:cNvSpPr>
                <a:spLocks/>
              </p:cNvSpPr>
              <p:nvPr/>
            </p:nvSpPr>
            <p:spPr bwMode="auto">
              <a:xfrm>
                <a:off x="4222" y="1676"/>
                <a:ext cx="26" cy="12"/>
              </a:xfrm>
              <a:custGeom>
                <a:avLst/>
                <a:gdLst>
                  <a:gd name="T0" fmla="*/ 17 w 26"/>
                  <a:gd name="T1" fmla="*/ 12 h 12"/>
                  <a:gd name="T2" fmla="*/ 15 w 26"/>
                  <a:gd name="T3" fmla="*/ 10 h 12"/>
                  <a:gd name="T4" fmla="*/ 14 w 26"/>
                  <a:gd name="T5" fmla="*/ 10 h 12"/>
                  <a:gd name="T6" fmla="*/ 11 w 26"/>
                  <a:gd name="T7" fmla="*/ 9 h 12"/>
                  <a:gd name="T8" fmla="*/ 9 w 26"/>
                  <a:gd name="T9" fmla="*/ 9 h 12"/>
                  <a:gd name="T10" fmla="*/ 7 w 26"/>
                  <a:gd name="T11" fmla="*/ 9 h 12"/>
                  <a:gd name="T12" fmla="*/ 4 w 26"/>
                  <a:gd name="T13" fmla="*/ 7 h 12"/>
                  <a:gd name="T14" fmla="*/ 3 w 26"/>
                  <a:gd name="T15" fmla="*/ 7 h 12"/>
                  <a:gd name="T16" fmla="*/ 0 w 26"/>
                  <a:gd name="T17" fmla="*/ 5 h 12"/>
                  <a:gd name="T18" fmla="*/ 0 w 26"/>
                  <a:gd name="T19" fmla="*/ 2 h 12"/>
                  <a:gd name="T20" fmla="*/ 1 w 26"/>
                  <a:gd name="T21" fmla="*/ 2 h 12"/>
                  <a:gd name="T22" fmla="*/ 3 w 26"/>
                  <a:gd name="T23" fmla="*/ 0 h 12"/>
                  <a:gd name="T24" fmla="*/ 4 w 26"/>
                  <a:gd name="T25" fmla="*/ 0 h 12"/>
                  <a:gd name="T26" fmla="*/ 4 w 26"/>
                  <a:gd name="T27" fmla="*/ 2 h 12"/>
                  <a:gd name="T28" fmla="*/ 6 w 26"/>
                  <a:gd name="T29" fmla="*/ 2 h 12"/>
                  <a:gd name="T30" fmla="*/ 7 w 26"/>
                  <a:gd name="T31" fmla="*/ 4 h 12"/>
                  <a:gd name="T32" fmla="*/ 7 w 26"/>
                  <a:gd name="T33" fmla="*/ 4 h 12"/>
                  <a:gd name="T34" fmla="*/ 7 w 26"/>
                  <a:gd name="T35" fmla="*/ 5 h 12"/>
                  <a:gd name="T36" fmla="*/ 14 w 26"/>
                  <a:gd name="T37" fmla="*/ 5 h 12"/>
                  <a:gd name="T38" fmla="*/ 15 w 26"/>
                  <a:gd name="T39" fmla="*/ 5 h 12"/>
                  <a:gd name="T40" fmla="*/ 17 w 26"/>
                  <a:gd name="T41" fmla="*/ 5 h 12"/>
                  <a:gd name="T42" fmla="*/ 18 w 26"/>
                  <a:gd name="T43" fmla="*/ 7 h 12"/>
                  <a:gd name="T44" fmla="*/ 20 w 26"/>
                  <a:gd name="T45" fmla="*/ 7 h 12"/>
                  <a:gd name="T46" fmla="*/ 21 w 26"/>
                  <a:gd name="T47" fmla="*/ 9 h 12"/>
                  <a:gd name="T48" fmla="*/ 23 w 26"/>
                  <a:gd name="T49" fmla="*/ 9 h 12"/>
                  <a:gd name="T50" fmla="*/ 25 w 26"/>
                  <a:gd name="T51" fmla="*/ 10 h 12"/>
                  <a:gd name="T52" fmla="*/ 26 w 26"/>
                  <a:gd name="T53" fmla="*/ 10 h 12"/>
                  <a:gd name="T54" fmla="*/ 25 w 26"/>
                  <a:gd name="T55" fmla="*/ 10 h 12"/>
                  <a:gd name="T56" fmla="*/ 23 w 26"/>
                  <a:gd name="T57" fmla="*/ 10 h 12"/>
                  <a:gd name="T58" fmla="*/ 23 w 26"/>
                  <a:gd name="T59" fmla="*/ 12 h 12"/>
                  <a:gd name="T60" fmla="*/ 21 w 26"/>
                  <a:gd name="T61" fmla="*/ 12 h 12"/>
                  <a:gd name="T62" fmla="*/ 20 w 26"/>
                  <a:gd name="T63" fmla="*/ 12 h 12"/>
                  <a:gd name="T64" fmla="*/ 18 w 26"/>
                  <a:gd name="T65" fmla="*/ 12 h 12"/>
                  <a:gd name="T66" fmla="*/ 18 w 26"/>
                  <a:gd name="T67" fmla="*/ 12 h 12"/>
                  <a:gd name="T68" fmla="*/ 17 w 26"/>
                  <a:gd name="T69" fmla="*/ 12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"/>
                  <a:gd name="T106" fmla="*/ 0 h 12"/>
                  <a:gd name="T107" fmla="*/ 26 w 26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" h="12">
                    <a:moveTo>
                      <a:pt x="17" y="12"/>
                    </a:moveTo>
                    <a:lnTo>
                      <a:pt x="15" y="10"/>
                    </a:lnTo>
                    <a:lnTo>
                      <a:pt x="14" y="10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6" name="Freeform 410"/>
              <p:cNvSpPr>
                <a:spLocks/>
              </p:cNvSpPr>
              <p:nvPr/>
            </p:nvSpPr>
            <p:spPr bwMode="auto">
              <a:xfrm>
                <a:off x="4222" y="1676"/>
                <a:ext cx="26" cy="12"/>
              </a:xfrm>
              <a:custGeom>
                <a:avLst/>
                <a:gdLst>
                  <a:gd name="T0" fmla="*/ 17 w 26"/>
                  <a:gd name="T1" fmla="*/ 12 h 12"/>
                  <a:gd name="T2" fmla="*/ 15 w 26"/>
                  <a:gd name="T3" fmla="*/ 10 h 12"/>
                  <a:gd name="T4" fmla="*/ 14 w 26"/>
                  <a:gd name="T5" fmla="*/ 10 h 12"/>
                  <a:gd name="T6" fmla="*/ 11 w 26"/>
                  <a:gd name="T7" fmla="*/ 9 h 12"/>
                  <a:gd name="T8" fmla="*/ 9 w 26"/>
                  <a:gd name="T9" fmla="*/ 9 h 12"/>
                  <a:gd name="T10" fmla="*/ 7 w 26"/>
                  <a:gd name="T11" fmla="*/ 9 h 12"/>
                  <a:gd name="T12" fmla="*/ 4 w 26"/>
                  <a:gd name="T13" fmla="*/ 7 h 12"/>
                  <a:gd name="T14" fmla="*/ 3 w 26"/>
                  <a:gd name="T15" fmla="*/ 7 h 12"/>
                  <a:gd name="T16" fmla="*/ 0 w 26"/>
                  <a:gd name="T17" fmla="*/ 5 h 12"/>
                  <a:gd name="T18" fmla="*/ 0 w 26"/>
                  <a:gd name="T19" fmla="*/ 2 h 12"/>
                  <a:gd name="T20" fmla="*/ 1 w 26"/>
                  <a:gd name="T21" fmla="*/ 2 h 12"/>
                  <a:gd name="T22" fmla="*/ 3 w 26"/>
                  <a:gd name="T23" fmla="*/ 0 h 12"/>
                  <a:gd name="T24" fmla="*/ 4 w 26"/>
                  <a:gd name="T25" fmla="*/ 0 h 12"/>
                  <a:gd name="T26" fmla="*/ 4 w 26"/>
                  <a:gd name="T27" fmla="*/ 2 h 12"/>
                  <a:gd name="T28" fmla="*/ 6 w 26"/>
                  <a:gd name="T29" fmla="*/ 2 h 12"/>
                  <a:gd name="T30" fmla="*/ 7 w 26"/>
                  <a:gd name="T31" fmla="*/ 4 h 12"/>
                  <a:gd name="T32" fmla="*/ 7 w 26"/>
                  <a:gd name="T33" fmla="*/ 4 h 12"/>
                  <a:gd name="T34" fmla="*/ 7 w 26"/>
                  <a:gd name="T35" fmla="*/ 5 h 12"/>
                  <a:gd name="T36" fmla="*/ 14 w 26"/>
                  <a:gd name="T37" fmla="*/ 5 h 12"/>
                  <a:gd name="T38" fmla="*/ 15 w 26"/>
                  <a:gd name="T39" fmla="*/ 5 h 12"/>
                  <a:gd name="T40" fmla="*/ 17 w 26"/>
                  <a:gd name="T41" fmla="*/ 5 h 12"/>
                  <a:gd name="T42" fmla="*/ 18 w 26"/>
                  <a:gd name="T43" fmla="*/ 7 h 12"/>
                  <a:gd name="T44" fmla="*/ 20 w 26"/>
                  <a:gd name="T45" fmla="*/ 7 h 12"/>
                  <a:gd name="T46" fmla="*/ 21 w 26"/>
                  <a:gd name="T47" fmla="*/ 9 h 12"/>
                  <a:gd name="T48" fmla="*/ 23 w 26"/>
                  <a:gd name="T49" fmla="*/ 9 h 12"/>
                  <a:gd name="T50" fmla="*/ 25 w 26"/>
                  <a:gd name="T51" fmla="*/ 10 h 12"/>
                  <a:gd name="T52" fmla="*/ 26 w 26"/>
                  <a:gd name="T53" fmla="*/ 10 h 12"/>
                  <a:gd name="T54" fmla="*/ 25 w 26"/>
                  <a:gd name="T55" fmla="*/ 10 h 12"/>
                  <a:gd name="T56" fmla="*/ 23 w 26"/>
                  <a:gd name="T57" fmla="*/ 10 h 12"/>
                  <a:gd name="T58" fmla="*/ 23 w 26"/>
                  <a:gd name="T59" fmla="*/ 12 h 12"/>
                  <a:gd name="T60" fmla="*/ 21 w 26"/>
                  <a:gd name="T61" fmla="*/ 12 h 12"/>
                  <a:gd name="T62" fmla="*/ 20 w 26"/>
                  <a:gd name="T63" fmla="*/ 12 h 12"/>
                  <a:gd name="T64" fmla="*/ 18 w 26"/>
                  <a:gd name="T65" fmla="*/ 12 h 12"/>
                  <a:gd name="T66" fmla="*/ 18 w 26"/>
                  <a:gd name="T67" fmla="*/ 12 h 12"/>
                  <a:gd name="T68" fmla="*/ 17 w 26"/>
                  <a:gd name="T69" fmla="*/ 12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"/>
                  <a:gd name="T106" fmla="*/ 0 h 12"/>
                  <a:gd name="T107" fmla="*/ 26 w 26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" h="12">
                    <a:moveTo>
                      <a:pt x="17" y="12"/>
                    </a:moveTo>
                    <a:lnTo>
                      <a:pt x="15" y="10"/>
                    </a:lnTo>
                    <a:lnTo>
                      <a:pt x="14" y="10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7" name="Freeform 411"/>
              <p:cNvSpPr>
                <a:spLocks/>
              </p:cNvSpPr>
              <p:nvPr/>
            </p:nvSpPr>
            <p:spPr bwMode="auto">
              <a:xfrm>
                <a:off x="5245" y="1666"/>
                <a:ext cx="17" cy="22"/>
              </a:xfrm>
              <a:custGeom>
                <a:avLst/>
                <a:gdLst>
                  <a:gd name="T0" fmla="*/ 9 w 17"/>
                  <a:gd name="T1" fmla="*/ 22 h 22"/>
                  <a:gd name="T2" fmla="*/ 7 w 17"/>
                  <a:gd name="T3" fmla="*/ 22 h 22"/>
                  <a:gd name="T4" fmla="*/ 7 w 17"/>
                  <a:gd name="T5" fmla="*/ 20 h 22"/>
                  <a:gd name="T6" fmla="*/ 6 w 17"/>
                  <a:gd name="T7" fmla="*/ 19 h 22"/>
                  <a:gd name="T8" fmla="*/ 4 w 17"/>
                  <a:gd name="T9" fmla="*/ 17 h 22"/>
                  <a:gd name="T10" fmla="*/ 4 w 17"/>
                  <a:gd name="T11" fmla="*/ 15 h 22"/>
                  <a:gd name="T12" fmla="*/ 3 w 17"/>
                  <a:gd name="T13" fmla="*/ 12 h 22"/>
                  <a:gd name="T14" fmla="*/ 1 w 17"/>
                  <a:gd name="T15" fmla="*/ 10 h 22"/>
                  <a:gd name="T16" fmla="*/ 0 w 17"/>
                  <a:gd name="T17" fmla="*/ 9 h 22"/>
                  <a:gd name="T18" fmla="*/ 0 w 17"/>
                  <a:gd name="T19" fmla="*/ 7 h 22"/>
                  <a:gd name="T20" fmla="*/ 1 w 17"/>
                  <a:gd name="T21" fmla="*/ 7 h 22"/>
                  <a:gd name="T22" fmla="*/ 1 w 17"/>
                  <a:gd name="T23" fmla="*/ 5 h 22"/>
                  <a:gd name="T24" fmla="*/ 1 w 17"/>
                  <a:gd name="T25" fmla="*/ 4 h 22"/>
                  <a:gd name="T26" fmla="*/ 3 w 17"/>
                  <a:gd name="T27" fmla="*/ 4 h 22"/>
                  <a:gd name="T28" fmla="*/ 4 w 17"/>
                  <a:gd name="T29" fmla="*/ 2 h 22"/>
                  <a:gd name="T30" fmla="*/ 4 w 17"/>
                  <a:gd name="T31" fmla="*/ 2 h 22"/>
                  <a:gd name="T32" fmla="*/ 7 w 17"/>
                  <a:gd name="T33" fmla="*/ 0 h 22"/>
                  <a:gd name="T34" fmla="*/ 7 w 17"/>
                  <a:gd name="T35" fmla="*/ 2 h 22"/>
                  <a:gd name="T36" fmla="*/ 9 w 17"/>
                  <a:gd name="T37" fmla="*/ 4 h 22"/>
                  <a:gd name="T38" fmla="*/ 10 w 17"/>
                  <a:gd name="T39" fmla="*/ 5 h 22"/>
                  <a:gd name="T40" fmla="*/ 12 w 17"/>
                  <a:gd name="T41" fmla="*/ 7 h 22"/>
                  <a:gd name="T42" fmla="*/ 14 w 17"/>
                  <a:gd name="T43" fmla="*/ 9 h 22"/>
                  <a:gd name="T44" fmla="*/ 14 w 17"/>
                  <a:gd name="T45" fmla="*/ 9 h 22"/>
                  <a:gd name="T46" fmla="*/ 15 w 17"/>
                  <a:gd name="T47" fmla="*/ 10 h 22"/>
                  <a:gd name="T48" fmla="*/ 17 w 17"/>
                  <a:gd name="T49" fmla="*/ 14 h 22"/>
                  <a:gd name="T50" fmla="*/ 15 w 17"/>
                  <a:gd name="T51" fmla="*/ 14 h 22"/>
                  <a:gd name="T52" fmla="*/ 15 w 17"/>
                  <a:gd name="T53" fmla="*/ 14 h 22"/>
                  <a:gd name="T54" fmla="*/ 15 w 17"/>
                  <a:gd name="T55" fmla="*/ 15 h 22"/>
                  <a:gd name="T56" fmla="*/ 14 w 17"/>
                  <a:gd name="T57" fmla="*/ 17 h 22"/>
                  <a:gd name="T58" fmla="*/ 14 w 17"/>
                  <a:gd name="T59" fmla="*/ 19 h 22"/>
                  <a:gd name="T60" fmla="*/ 12 w 17"/>
                  <a:gd name="T61" fmla="*/ 20 h 22"/>
                  <a:gd name="T62" fmla="*/ 10 w 17"/>
                  <a:gd name="T63" fmla="*/ 20 h 22"/>
                  <a:gd name="T64" fmla="*/ 9 w 17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2"/>
                  <a:gd name="T101" fmla="*/ 17 w 17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2">
                    <a:moveTo>
                      <a:pt x="9" y="22"/>
                    </a:moveTo>
                    <a:lnTo>
                      <a:pt x="7" y="22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5" y="10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8" name="Freeform 412"/>
              <p:cNvSpPr>
                <a:spLocks/>
              </p:cNvSpPr>
              <p:nvPr/>
            </p:nvSpPr>
            <p:spPr bwMode="auto">
              <a:xfrm>
                <a:off x="5245" y="1666"/>
                <a:ext cx="17" cy="22"/>
              </a:xfrm>
              <a:custGeom>
                <a:avLst/>
                <a:gdLst>
                  <a:gd name="T0" fmla="*/ 9 w 17"/>
                  <a:gd name="T1" fmla="*/ 22 h 22"/>
                  <a:gd name="T2" fmla="*/ 7 w 17"/>
                  <a:gd name="T3" fmla="*/ 22 h 22"/>
                  <a:gd name="T4" fmla="*/ 7 w 17"/>
                  <a:gd name="T5" fmla="*/ 20 h 22"/>
                  <a:gd name="T6" fmla="*/ 6 w 17"/>
                  <a:gd name="T7" fmla="*/ 19 h 22"/>
                  <a:gd name="T8" fmla="*/ 4 w 17"/>
                  <a:gd name="T9" fmla="*/ 17 h 22"/>
                  <a:gd name="T10" fmla="*/ 4 w 17"/>
                  <a:gd name="T11" fmla="*/ 15 h 22"/>
                  <a:gd name="T12" fmla="*/ 3 w 17"/>
                  <a:gd name="T13" fmla="*/ 12 h 22"/>
                  <a:gd name="T14" fmla="*/ 1 w 17"/>
                  <a:gd name="T15" fmla="*/ 10 h 22"/>
                  <a:gd name="T16" fmla="*/ 0 w 17"/>
                  <a:gd name="T17" fmla="*/ 9 h 22"/>
                  <a:gd name="T18" fmla="*/ 0 w 17"/>
                  <a:gd name="T19" fmla="*/ 7 h 22"/>
                  <a:gd name="T20" fmla="*/ 1 w 17"/>
                  <a:gd name="T21" fmla="*/ 7 h 22"/>
                  <a:gd name="T22" fmla="*/ 1 w 17"/>
                  <a:gd name="T23" fmla="*/ 5 h 22"/>
                  <a:gd name="T24" fmla="*/ 1 w 17"/>
                  <a:gd name="T25" fmla="*/ 4 h 22"/>
                  <a:gd name="T26" fmla="*/ 3 w 17"/>
                  <a:gd name="T27" fmla="*/ 4 h 22"/>
                  <a:gd name="T28" fmla="*/ 4 w 17"/>
                  <a:gd name="T29" fmla="*/ 2 h 22"/>
                  <a:gd name="T30" fmla="*/ 4 w 17"/>
                  <a:gd name="T31" fmla="*/ 2 h 22"/>
                  <a:gd name="T32" fmla="*/ 7 w 17"/>
                  <a:gd name="T33" fmla="*/ 0 h 22"/>
                  <a:gd name="T34" fmla="*/ 7 w 17"/>
                  <a:gd name="T35" fmla="*/ 2 h 22"/>
                  <a:gd name="T36" fmla="*/ 9 w 17"/>
                  <a:gd name="T37" fmla="*/ 4 h 22"/>
                  <a:gd name="T38" fmla="*/ 10 w 17"/>
                  <a:gd name="T39" fmla="*/ 5 h 22"/>
                  <a:gd name="T40" fmla="*/ 12 w 17"/>
                  <a:gd name="T41" fmla="*/ 7 h 22"/>
                  <a:gd name="T42" fmla="*/ 14 w 17"/>
                  <a:gd name="T43" fmla="*/ 9 h 22"/>
                  <a:gd name="T44" fmla="*/ 14 w 17"/>
                  <a:gd name="T45" fmla="*/ 9 h 22"/>
                  <a:gd name="T46" fmla="*/ 15 w 17"/>
                  <a:gd name="T47" fmla="*/ 10 h 22"/>
                  <a:gd name="T48" fmla="*/ 17 w 17"/>
                  <a:gd name="T49" fmla="*/ 14 h 22"/>
                  <a:gd name="T50" fmla="*/ 15 w 17"/>
                  <a:gd name="T51" fmla="*/ 14 h 22"/>
                  <a:gd name="T52" fmla="*/ 15 w 17"/>
                  <a:gd name="T53" fmla="*/ 14 h 22"/>
                  <a:gd name="T54" fmla="*/ 15 w 17"/>
                  <a:gd name="T55" fmla="*/ 15 h 22"/>
                  <a:gd name="T56" fmla="*/ 14 w 17"/>
                  <a:gd name="T57" fmla="*/ 17 h 22"/>
                  <a:gd name="T58" fmla="*/ 14 w 17"/>
                  <a:gd name="T59" fmla="*/ 19 h 22"/>
                  <a:gd name="T60" fmla="*/ 12 w 17"/>
                  <a:gd name="T61" fmla="*/ 20 h 22"/>
                  <a:gd name="T62" fmla="*/ 10 w 17"/>
                  <a:gd name="T63" fmla="*/ 20 h 22"/>
                  <a:gd name="T64" fmla="*/ 9 w 17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2"/>
                  <a:gd name="T101" fmla="*/ 17 w 17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2">
                    <a:moveTo>
                      <a:pt x="9" y="22"/>
                    </a:moveTo>
                    <a:lnTo>
                      <a:pt x="7" y="22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5" y="10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9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1" name="Group 413"/>
            <p:cNvGrpSpPr>
              <a:grpSpLocks/>
            </p:cNvGrpSpPr>
            <p:nvPr/>
          </p:nvGrpSpPr>
          <p:grpSpPr bwMode="auto">
            <a:xfrm>
              <a:off x="3605" y="916"/>
              <a:ext cx="1824" cy="772"/>
              <a:chOff x="3605" y="916"/>
              <a:chExt cx="1824" cy="772"/>
            </a:xfrm>
          </p:grpSpPr>
          <p:sp>
            <p:nvSpPr>
              <p:cNvPr id="179" name="Freeform 414"/>
              <p:cNvSpPr>
                <a:spLocks/>
              </p:cNvSpPr>
              <p:nvPr/>
            </p:nvSpPr>
            <p:spPr bwMode="auto">
              <a:xfrm>
                <a:off x="5335" y="1548"/>
                <a:ext cx="27" cy="140"/>
              </a:xfrm>
              <a:custGeom>
                <a:avLst/>
                <a:gdLst>
                  <a:gd name="T0" fmla="*/ 25 w 27"/>
                  <a:gd name="T1" fmla="*/ 138 h 140"/>
                  <a:gd name="T2" fmla="*/ 24 w 27"/>
                  <a:gd name="T3" fmla="*/ 132 h 140"/>
                  <a:gd name="T4" fmla="*/ 21 w 27"/>
                  <a:gd name="T5" fmla="*/ 127 h 140"/>
                  <a:gd name="T6" fmla="*/ 17 w 27"/>
                  <a:gd name="T7" fmla="*/ 122 h 140"/>
                  <a:gd name="T8" fmla="*/ 14 w 27"/>
                  <a:gd name="T9" fmla="*/ 122 h 140"/>
                  <a:gd name="T10" fmla="*/ 11 w 27"/>
                  <a:gd name="T11" fmla="*/ 111 h 140"/>
                  <a:gd name="T12" fmla="*/ 10 w 27"/>
                  <a:gd name="T13" fmla="*/ 94 h 140"/>
                  <a:gd name="T14" fmla="*/ 8 w 27"/>
                  <a:gd name="T15" fmla="*/ 76 h 140"/>
                  <a:gd name="T16" fmla="*/ 8 w 27"/>
                  <a:gd name="T17" fmla="*/ 57 h 140"/>
                  <a:gd name="T18" fmla="*/ 8 w 27"/>
                  <a:gd name="T19" fmla="*/ 45 h 140"/>
                  <a:gd name="T20" fmla="*/ 7 w 27"/>
                  <a:gd name="T21" fmla="*/ 39 h 140"/>
                  <a:gd name="T22" fmla="*/ 3 w 27"/>
                  <a:gd name="T23" fmla="*/ 33 h 140"/>
                  <a:gd name="T24" fmla="*/ 2 w 27"/>
                  <a:gd name="T25" fmla="*/ 27 h 140"/>
                  <a:gd name="T26" fmla="*/ 2 w 27"/>
                  <a:gd name="T27" fmla="*/ 18 h 140"/>
                  <a:gd name="T28" fmla="*/ 5 w 27"/>
                  <a:gd name="T29" fmla="*/ 15 h 140"/>
                  <a:gd name="T30" fmla="*/ 8 w 27"/>
                  <a:gd name="T31" fmla="*/ 10 h 140"/>
                  <a:gd name="T32" fmla="*/ 11 w 27"/>
                  <a:gd name="T33" fmla="*/ 5 h 140"/>
                  <a:gd name="T34" fmla="*/ 14 w 27"/>
                  <a:gd name="T35" fmla="*/ 0 h 140"/>
                  <a:gd name="T36" fmla="*/ 21 w 27"/>
                  <a:gd name="T37" fmla="*/ 1 h 140"/>
                  <a:gd name="T38" fmla="*/ 21 w 27"/>
                  <a:gd name="T39" fmla="*/ 3 h 140"/>
                  <a:gd name="T40" fmla="*/ 21 w 27"/>
                  <a:gd name="T41" fmla="*/ 8 h 140"/>
                  <a:gd name="T42" fmla="*/ 21 w 27"/>
                  <a:gd name="T43" fmla="*/ 11 h 140"/>
                  <a:gd name="T44" fmla="*/ 21 w 27"/>
                  <a:gd name="T45" fmla="*/ 15 h 140"/>
                  <a:gd name="T46" fmla="*/ 22 w 27"/>
                  <a:gd name="T47" fmla="*/ 17 h 140"/>
                  <a:gd name="T48" fmla="*/ 24 w 27"/>
                  <a:gd name="T49" fmla="*/ 22 h 140"/>
                  <a:gd name="T50" fmla="*/ 25 w 27"/>
                  <a:gd name="T51" fmla="*/ 25 h 140"/>
                  <a:gd name="T52" fmla="*/ 25 w 27"/>
                  <a:gd name="T53" fmla="*/ 28 h 140"/>
                  <a:gd name="T54" fmla="*/ 24 w 27"/>
                  <a:gd name="T55" fmla="*/ 33 h 140"/>
                  <a:gd name="T56" fmla="*/ 22 w 27"/>
                  <a:gd name="T57" fmla="*/ 39 h 140"/>
                  <a:gd name="T58" fmla="*/ 19 w 27"/>
                  <a:gd name="T59" fmla="*/ 44 h 140"/>
                  <a:gd name="T60" fmla="*/ 17 w 27"/>
                  <a:gd name="T61" fmla="*/ 49 h 140"/>
                  <a:gd name="T62" fmla="*/ 21 w 27"/>
                  <a:gd name="T63" fmla="*/ 55 h 140"/>
                  <a:gd name="T64" fmla="*/ 22 w 27"/>
                  <a:gd name="T65" fmla="*/ 64 h 140"/>
                  <a:gd name="T66" fmla="*/ 24 w 27"/>
                  <a:gd name="T67" fmla="*/ 72 h 140"/>
                  <a:gd name="T68" fmla="*/ 19 w 27"/>
                  <a:gd name="T69" fmla="*/ 74 h 140"/>
                  <a:gd name="T70" fmla="*/ 16 w 27"/>
                  <a:gd name="T71" fmla="*/ 76 h 140"/>
                  <a:gd name="T72" fmla="*/ 14 w 27"/>
                  <a:gd name="T73" fmla="*/ 79 h 140"/>
                  <a:gd name="T74" fmla="*/ 16 w 27"/>
                  <a:gd name="T75" fmla="*/ 83 h 140"/>
                  <a:gd name="T76" fmla="*/ 19 w 27"/>
                  <a:gd name="T77" fmla="*/ 84 h 140"/>
                  <a:gd name="T78" fmla="*/ 25 w 27"/>
                  <a:gd name="T79" fmla="*/ 93 h 140"/>
                  <a:gd name="T80" fmla="*/ 25 w 27"/>
                  <a:gd name="T81" fmla="*/ 105 h 140"/>
                  <a:gd name="T82" fmla="*/ 25 w 27"/>
                  <a:gd name="T83" fmla="*/ 116 h 140"/>
                  <a:gd name="T84" fmla="*/ 27 w 27"/>
                  <a:gd name="T85" fmla="*/ 128 h 140"/>
                  <a:gd name="T86" fmla="*/ 27 w 27"/>
                  <a:gd name="T87" fmla="*/ 14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140"/>
                  <a:gd name="T134" fmla="*/ 27 w 27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140">
                    <a:moveTo>
                      <a:pt x="27" y="140"/>
                    </a:moveTo>
                    <a:lnTo>
                      <a:pt x="25" y="138"/>
                    </a:lnTo>
                    <a:lnTo>
                      <a:pt x="25" y="135"/>
                    </a:lnTo>
                    <a:lnTo>
                      <a:pt x="24" y="132"/>
                    </a:lnTo>
                    <a:lnTo>
                      <a:pt x="22" y="130"/>
                    </a:lnTo>
                    <a:lnTo>
                      <a:pt x="21" y="127"/>
                    </a:lnTo>
                    <a:lnTo>
                      <a:pt x="19" y="125"/>
                    </a:lnTo>
                    <a:lnTo>
                      <a:pt x="17" y="122"/>
                    </a:lnTo>
                    <a:lnTo>
                      <a:pt x="17" y="118"/>
                    </a:lnTo>
                    <a:lnTo>
                      <a:pt x="14" y="122"/>
                    </a:lnTo>
                    <a:lnTo>
                      <a:pt x="13" y="120"/>
                    </a:lnTo>
                    <a:lnTo>
                      <a:pt x="11" y="111"/>
                    </a:lnTo>
                    <a:lnTo>
                      <a:pt x="10" y="103"/>
                    </a:lnTo>
                    <a:lnTo>
                      <a:pt x="10" y="94"/>
                    </a:lnTo>
                    <a:lnTo>
                      <a:pt x="10" y="84"/>
                    </a:lnTo>
                    <a:lnTo>
                      <a:pt x="8" y="76"/>
                    </a:lnTo>
                    <a:lnTo>
                      <a:pt x="8" y="66"/>
                    </a:lnTo>
                    <a:lnTo>
                      <a:pt x="8" y="57"/>
                    </a:lnTo>
                    <a:lnTo>
                      <a:pt x="10" y="49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7" y="39"/>
                    </a:lnTo>
                    <a:lnTo>
                      <a:pt x="5" y="37"/>
                    </a:lnTo>
                    <a:lnTo>
                      <a:pt x="3" y="33"/>
                    </a:lnTo>
                    <a:lnTo>
                      <a:pt x="3" y="30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5" y="15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21" y="15"/>
                    </a:lnTo>
                    <a:lnTo>
                      <a:pt x="22" y="17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19" y="44"/>
                    </a:lnTo>
                    <a:lnTo>
                      <a:pt x="17" y="47"/>
                    </a:lnTo>
                    <a:lnTo>
                      <a:pt x="17" y="49"/>
                    </a:lnTo>
                    <a:lnTo>
                      <a:pt x="19" y="52"/>
                    </a:lnTo>
                    <a:lnTo>
                      <a:pt x="21" y="55"/>
                    </a:lnTo>
                    <a:lnTo>
                      <a:pt x="22" y="59"/>
                    </a:lnTo>
                    <a:lnTo>
                      <a:pt x="22" y="64"/>
                    </a:lnTo>
                    <a:lnTo>
                      <a:pt x="24" y="67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19" y="74"/>
                    </a:lnTo>
                    <a:lnTo>
                      <a:pt x="17" y="76"/>
                    </a:lnTo>
                    <a:lnTo>
                      <a:pt x="16" y="76"/>
                    </a:lnTo>
                    <a:lnTo>
                      <a:pt x="16" y="77"/>
                    </a:lnTo>
                    <a:lnTo>
                      <a:pt x="14" y="79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7" y="84"/>
                    </a:lnTo>
                    <a:lnTo>
                      <a:pt x="19" y="84"/>
                    </a:lnTo>
                    <a:lnTo>
                      <a:pt x="24" y="84"/>
                    </a:lnTo>
                    <a:lnTo>
                      <a:pt x="25" y="93"/>
                    </a:lnTo>
                    <a:lnTo>
                      <a:pt x="25" y="98"/>
                    </a:lnTo>
                    <a:lnTo>
                      <a:pt x="25" y="105"/>
                    </a:lnTo>
                    <a:lnTo>
                      <a:pt x="25" y="110"/>
                    </a:lnTo>
                    <a:lnTo>
                      <a:pt x="25" y="116"/>
                    </a:lnTo>
                    <a:lnTo>
                      <a:pt x="27" y="122"/>
                    </a:lnTo>
                    <a:lnTo>
                      <a:pt x="27" y="128"/>
                    </a:lnTo>
                    <a:lnTo>
                      <a:pt x="27" y="133"/>
                    </a:lnTo>
                    <a:lnTo>
                      <a:pt x="2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0" name="Freeform 415"/>
              <p:cNvSpPr>
                <a:spLocks/>
              </p:cNvSpPr>
              <p:nvPr/>
            </p:nvSpPr>
            <p:spPr bwMode="auto">
              <a:xfrm>
                <a:off x="5335" y="1548"/>
                <a:ext cx="27" cy="140"/>
              </a:xfrm>
              <a:custGeom>
                <a:avLst/>
                <a:gdLst>
                  <a:gd name="T0" fmla="*/ 25 w 27"/>
                  <a:gd name="T1" fmla="*/ 138 h 140"/>
                  <a:gd name="T2" fmla="*/ 24 w 27"/>
                  <a:gd name="T3" fmla="*/ 132 h 140"/>
                  <a:gd name="T4" fmla="*/ 21 w 27"/>
                  <a:gd name="T5" fmla="*/ 127 h 140"/>
                  <a:gd name="T6" fmla="*/ 17 w 27"/>
                  <a:gd name="T7" fmla="*/ 122 h 140"/>
                  <a:gd name="T8" fmla="*/ 14 w 27"/>
                  <a:gd name="T9" fmla="*/ 122 h 140"/>
                  <a:gd name="T10" fmla="*/ 11 w 27"/>
                  <a:gd name="T11" fmla="*/ 111 h 140"/>
                  <a:gd name="T12" fmla="*/ 10 w 27"/>
                  <a:gd name="T13" fmla="*/ 94 h 140"/>
                  <a:gd name="T14" fmla="*/ 8 w 27"/>
                  <a:gd name="T15" fmla="*/ 76 h 140"/>
                  <a:gd name="T16" fmla="*/ 8 w 27"/>
                  <a:gd name="T17" fmla="*/ 57 h 140"/>
                  <a:gd name="T18" fmla="*/ 8 w 27"/>
                  <a:gd name="T19" fmla="*/ 45 h 140"/>
                  <a:gd name="T20" fmla="*/ 7 w 27"/>
                  <a:gd name="T21" fmla="*/ 39 h 140"/>
                  <a:gd name="T22" fmla="*/ 3 w 27"/>
                  <a:gd name="T23" fmla="*/ 33 h 140"/>
                  <a:gd name="T24" fmla="*/ 2 w 27"/>
                  <a:gd name="T25" fmla="*/ 27 h 140"/>
                  <a:gd name="T26" fmla="*/ 2 w 27"/>
                  <a:gd name="T27" fmla="*/ 18 h 140"/>
                  <a:gd name="T28" fmla="*/ 5 w 27"/>
                  <a:gd name="T29" fmla="*/ 15 h 140"/>
                  <a:gd name="T30" fmla="*/ 8 w 27"/>
                  <a:gd name="T31" fmla="*/ 10 h 140"/>
                  <a:gd name="T32" fmla="*/ 11 w 27"/>
                  <a:gd name="T33" fmla="*/ 5 h 140"/>
                  <a:gd name="T34" fmla="*/ 14 w 27"/>
                  <a:gd name="T35" fmla="*/ 0 h 140"/>
                  <a:gd name="T36" fmla="*/ 21 w 27"/>
                  <a:gd name="T37" fmla="*/ 1 h 140"/>
                  <a:gd name="T38" fmla="*/ 21 w 27"/>
                  <a:gd name="T39" fmla="*/ 3 h 140"/>
                  <a:gd name="T40" fmla="*/ 21 w 27"/>
                  <a:gd name="T41" fmla="*/ 8 h 140"/>
                  <a:gd name="T42" fmla="*/ 21 w 27"/>
                  <a:gd name="T43" fmla="*/ 11 h 140"/>
                  <a:gd name="T44" fmla="*/ 21 w 27"/>
                  <a:gd name="T45" fmla="*/ 15 h 140"/>
                  <a:gd name="T46" fmla="*/ 22 w 27"/>
                  <a:gd name="T47" fmla="*/ 17 h 140"/>
                  <a:gd name="T48" fmla="*/ 24 w 27"/>
                  <a:gd name="T49" fmla="*/ 22 h 140"/>
                  <a:gd name="T50" fmla="*/ 25 w 27"/>
                  <a:gd name="T51" fmla="*/ 25 h 140"/>
                  <a:gd name="T52" fmla="*/ 25 w 27"/>
                  <a:gd name="T53" fmla="*/ 28 h 140"/>
                  <a:gd name="T54" fmla="*/ 24 w 27"/>
                  <a:gd name="T55" fmla="*/ 33 h 140"/>
                  <a:gd name="T56" fmla="*/ 22 w 27"/>
                  <a:gd name="T57" fmla="*/ 39 h 140"/>
                  <a:gd name="T58" fmla="*/ 19 w 27"/>
                  <a:gd name="T59" fmla="*/ 44 h 140"/>
                  <a:gd name="T60" fmla="*/ 17 w 27"/>
                  <a:gd name="T61" fmla="*/ 49 h 140"/>
                  <a:gd name="T62" fmla="*/ 21 w 27"/>
                  <a:gd name="T63" fmla="*/ 55 h 140"/>
                  <a:gd name="T64" fmla="*/ 22 w 27"/>
                  <a:gd name="T65" fmla="*/ 64 h 140"/>
                  <a:gd name="T66" fmla="*/ 24 w 27"/>
                  <a:gd name="T67" fmla="*/ 72 h 140"/>
                  <a:gd name="T68" fmla="*/ 19 w 27"/>
                  <a:gd name="T69" fmla="*/ 74 h 140"/>
                  <a:gd name="T70" fmla="*/ 16 w 27"/>
                  <a:gd name="T71" fmla="*/ 76 h 140"/>
                  <a:gd name="T72" fmla="*/ 14 w 27"/>
                  <a:gd name="T73" fmla="*/ 79 h 140"/>
                  <a:gd name="T74" fmla="*/ 16 w 27"/>
                  <a:gd name="T75" fmla="*/ 83 h 140"/>
                  <a:gd name="T76" fmla="*/ 19 w 27"/>
                  <a:gd name="T77" fmla="*/ 84 h 140"/>
                  <a:gd name="T78" fmla="*/ 25 w 27"/>
                  <a:gd name="T79" fmla="*/ 93 h 140"/>
                  <a:gd name="T80" fmla="*/ 25 w 27"/>
                  <a:gd name="T81" fmla="*/ 105 h 140"/>
                  <a:gd name="T82" fmla="*/ 25 w 27"/>
                  <a:gd name="T83" fmla="*/ 116 h 140"/>
                  <a:gd name="T84" fmla="*/ 27 w 27"/>
                  <a:gd name="T85" fmla="*/ 128 h 140"/>
                  <a:gd name="T86" fmla="*/ 27 w 27"/>
                  <a:gd name="T87" fmla="*/ 14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140"/>
                  <a:gd name="T134" fmla="*/ 27 w 27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140">
                    <a:moveTo>
                      <a:pt x="27" y="140"/>
                    </a:moveTo>
                    <a:lnTo>
                      <a:pt x="25" y="138"/>
                    </a:lnTo>
                    <a:lnTo>
                      <a:pt x="25" y="135"/>
                    </a:lnTo>
                    <a:lnTo>
                      <a:pt x="24" y="132"/>
                    </a:lnTo>
                    <a:lnTo>
                      <a:pt x="22" y="130"/>
                    </a:lnTo>
                    <a:lnTo>
                      <a:pt x="21" y="127"/>
                    </a:lnTo>
                    <a:lnTo>
                      <a:pt x="19" y="125"/>
                    </a:lnTo>
                    <a:lnTo>
                      <a:pt x="17" y="122"/>
                    </a:lnTo>
                    <a:lnTo>
                      <a:pt x="17" y="118"/>
                    </a:lnTo>
                    <a:lnTo>
                      <a:pt x="14" y="122"/>
                    </a:lnTo>
                    <a:lnTo>
                      <a:pt x="13" y="120"/>
                    </a:lnTo>
                    <a:lnTo>
                      <a:pt x="11" y="111"/>
                    </a:lnTo>
                    <a:lnTo>
                      <a:pt x="10" y="103"/>
                    </a:lnTo>
                    <a:lnTo>
                      <a:pt x="10" y="94"/>
                    </a:lnTo>
                    <a:lnTo>
                      <a:pt x="10" y="84"/>
                    </a:lnTo>
                    <a:lnTo>
                      <a:pt x="8" y="76"/>
                    </a:lnTo>
                    <a:lnTo>
                      <a:pt x="8" y="66"/>
                    </a:lnTo>
                    <a:lnTo>
                      <a:pt x="8" y="57"/>
                    </a:lnTo>
                    <a:lnTo>
                      <a:pt x="10" y="49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7" y="39"/>
                    </a:lnTo>
                    <a:lnTo>
                      <a:pt x="5" y="37"/>
                    </a:lnTo>
                    <a:lnTo>
                      <a:pt x="3" y="33"/>
                    </a:lnTo>
                    <a:lnTo>
                      <a:pt x="3" y="30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5" y="15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21" y="15"/>
                    </a:lnTo>
                    <a:lnTo>
                      <a:pt x="22" y="17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1" y="42"/>
                    </a:lnTo>
                    <a:lnTo>
                      <a:pt x="19" y="44"/>
                    </a:lnTo>
                    <a:lnTo>
                      <a:pt x="17" y="47"/>
                    </a:lnTo>
                    <a:lnTo>
                      <a:pt x="17" y="49"/>
                    </a:lnTo>
                    <a:lnTo>
                      <a:pt x="19" y="52"/>
                    </a:lnTo>
                    <a:lnTo>
                      <a:pt x="21" y="55"/>
                    </a:lnTo>
                    <a:lnTo>
                      <a:pt x="22" y="59"/>
                    </a:lnTo>
                    <a:lnTo>
                      <a:pt x="22" y="64"/>
                    </a:lnTo>
                    <a:lnTo>
                      <a:pt x="24" y="67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19" y="74"/>
                    </a:lnTo>
                    <a:lnTo>
                      <a:pt x="17" y="76"/>
                    </a:lnTo>
                    <a:lnTo>
                      <a:pt x="16" y="76"/>
                    </a:lnTo>
                    <a:lnTo>
                      <a:pt x="16" y="77"/>
                    </a:lnTo>
                    <a:lnTo>
                      <a:pt x="14" y="79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7" y="84"/>
                    </a:lnTo>
                    <a:lnTo>
                      <a:pt x="19" y="84"/>
                    </a:lnTo>
                    <a:lnTo>
                      <a:pt x="24" y="84"/>
                    </a:lnTo>
                    <a:lnTo>
                      <a:pt x="25" y="93"/>
                    </a:lnTo>
                    <a:lnTo>
                      <a:pt x="25" y="98"/>
                    </a:lnTo>
                    <a:lnTo>
                      <a:pt x="25" y="105"/>
                    </a:lnTo>
                    <a:lnTo>
                      <a:pt x="25" y="110"/>
                    </a:lnTo>
                    <a:lnTo>
                      <a:pt x="25" y="116"/>
                    </a:lnTo>
                    <a:lnTo>
                      <a:pt x="27" y="122"/>
                    </a:lnTo>
                    <a:lnTo>
                      <a:pt x="27" y="128"/>
                    </a:lnTo>
                    <a:lnTo>
                      <a:pt x="27" y="133"/>
                    </a:lnTo>
                    <a:lnTo>
                      <a:pt x="27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1" name="Freeform 416"/>
              <p:cNvSpPr>
                <a:spLocks/>
              </p:cNvSpPr>
              <p:nvPr/>
            </p:nvSpPr>
            <p:spPr bwMode="auto">
              <a:xfrm>
                <a:off x="4258" y="1681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0 h 5"/>
                  <a:gd name="T4" fmla="*/ 6 w 6"/>
                  <a:gd name="T5" fmla="*/ 4 h 5"/>
                  <a:gd name="T6" fmla="*/ 1 w 6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1" y="5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2" name="Freeform 417"/>
              <p:cNvSpPr>
                <a:spLocks/>
              </p:cNvSpPr>
              <p:nvPr/>
            </p:nvSpPr>
            <p:spPr bwMode="auto">
              <a:xfrm>
                <a:off x="4258" y="1681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0 h 5"/>
                  <a:gd name="T4" fmla="*/ 6 w 6"/>
                  <a:gd name="T5" fmla="*/ 4 h 5"/>
                  <a:gd name="T6" fmla="*/ 1 w 6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1" y="5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3" name="Freeform 418"/>
              <p:cNvSpPr>
                <a:spLocks/>
              </p:cNvSpPr>
              <p:nvPr/>
            </p:nvSpPr>
            <p:spPr bwMode="auto">
              <a:xfrm>
                <a:off x="4700" y="168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" name="Freeform 419"/>
              <p:cNvSpPr>
                <a:spLocks/>
              </p:cNvSpPr>
              <p:nvPr/>
            </p:nvSpPr>
            <p:spPr bwMode="auto">
              <a:xfrm>
                <a:off x="4700" y="168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5" name="Freeform 420"/>
              <p:cNvSpPr>
                <a:spLocks/>
              </p:cNvSpPr>
              <p:nvPr/>
            </p:nvSpPr>
            <p:spPr bwMode="auto">
              <a:xfrm>
                <a:off x="3945" y="1673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7 h 8"/>
                  <a:gd name="T4" fmla="*/ 0 w 4"/>
                  <a:gd name="T5" fmla="*/ 7 h 8"/>
                  <a:gd name="T6" fmla="*/ 0 w 4"/>
                  <a:gd name="T7" fmla="*/ 5 h 8"/>
                  <a:gd name="T8" fmla="*/ 1 w 4"/>
                  <a:gd name="T9" fmla="*/ 3 h 8"/>
                  <a:gd name="T10" fmla="*/ 1 w 4"/>
                  <a:gd name="T11" fmla="*/ 3 h 8"/>
                  <a:gd name="T12" fmla="*/ 3 w 4"/>
                  <a:gd name="T13" fmla="*/ 2 h 8"/>
                  <a:gd name="T14" fmla="*/ 3 w 4"/>
                  <a:gd name="T15" fmla="*/ 2 h 8"/>
                  <a:gd name="T16" fmla="*/ 4 w 4"/>
                  <a:gd name="T17" fmla="*/ 0 h 8"/>
                  <a:gd name="T18" fmla="*/ 0 w 4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8"/>
                  <a:gd name="T32" fmla="*/ 4 w 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8">
                    <a:moveTo>
                      <a:pt x="0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6" name="Freeform 421"/>
              <p:cNvSpPr>
                <a:spLocks/>
              </p:cNvSpPr>
              <p:nvPr/>
            </p:nvSpPr>
            <p:spPr bwMode="auto">
              <a:xfrm>
                <a:off x="3945" y="1673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7 h 8"/>
                  <a:gd name="T4" fmla="*/ 0 w 4"/>
                  <a:gd name="T5" fmla="*/ 7 h 8"/>
                  <a:gd name="T6" fmla="*/ 0 w 4"/>
                  <a:gd name="T7" fmla="*/ 5 h 8"/>
                  <a:gd name="T8" fmla="*/ 1 w 4"/>
                  <a:gd name="T9" fmla="*/ 3 h 8"/>
                  <a:gd name="T10" fmla="*/ 1 w 4"/>
                  <a:gd name="T11" fmla="*/ 3 h 8"/>
                  <a:gd name="T12" fmla="*/ 3 w 4"/>
                  <a:gd name="T13" fmla="*/ 2 h 8"/>
                  <a:gd name="T14" fmla="*/ 3 w 4"/>
                  <a:gd name="T15" fmla="*/ 2 h 8"/>
                  <a:gd name="T16" fmla="*/ 4 w 4"/>
                  <a:gd name="T17" fmla="*/ 0 h 8"/>
                  <a:gd name="T18" fmla="*/ 0 w 4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8"/>
                  <a:gd name="T32" fmla="*/ 4 w 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8">
                    <a:moveTo>
                      <a:pt x="0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7" name="Freeform 422"/>
              <p:cNvSpPr>
                <a:spLocks/>
              </p:cNvSpPr>
              <p:nvPr/>
            </p:nvSpPr>
            <p:spPr bwMode="auto">
              <a:xfrm>
                <a:off x="5037" y="1143"/>
                <a:ext cx="150" cy="538"/>
              </a:xfrm>
              <a:custGeom>
                <a:avLst/>
                <a:gdLst>
                  <a:gd name="T0" fmla="*/ 98 w 150"/>
                  <a:gd name="T1" fmla="*/ 537 h 538"/>
                  <a:gd name="T2" fmla="*/ 73 w 150"/>
                  <a:gd name="T3" fmla="*/ 537 h 538"/>
                  <a:gd name="T4" fmla="*/ 50 w 150"/>
                  <a:gd name="T5" fmla="*/ 535 h 538"/>
                  <a:gd name="T6" fmla="*/ 25 w 150"/>
                  <a:gd name="T7" fmla="*/ 535 h 538"/>
                  <a:gd name="T8" fmla="*/ 10 w 150"/>
                  <a:gd name="T9" fmla="*/ 532 h 538"/>
                  <a:gd name="T10" fmla="*/ 7 w 150"/>
                  <a:gd name="T11" fmla="*/ 528 h 538"/>
                  <a:gd name="T12" fmla="*/ 6 w 150"/>
                  <a:gd name="T13" fmla="*/ 523 h 538"/>
                  <a:gd name="T14" fmla="*/ 3 w 150"/>
                  <a:gd name="T15" fmla="*/ 518 h 538"/>
                  <a:gd name="T16" fmla="*/ 0 w 150"/>
                  <a:gd name="T17" fmla="*/ 513 h 538"/>
                  <a:gd name="T18" fmla="*/ 1 w 150"/>
                  <a:gd name="T19" fmla="*/ 510 h 538"/>
                  <a:gd name="T20" fmla="*/ 3 w 150"/>
                  <a:gd name="T21" fmla="*/ 506 h 538"/>
                  <a:gd name="T22" fmla="*/ 4 w 150"/>
                  <a:gd name="T23" fmla="*/ 503 h 538"/>
                  <a:gd name="T24" fmla="*/ 6 w 150"/>
                  <a:gd name="T25" fmla="*/ 499 h 538"/>
                  <a:gd name="T26" fmla="*/ 7 w 150"/>
                  <a:gd name="T27" fmla="*/ 498 h 538"/>
                  <a:gd name="T28" fmla="*/ 9 w 150"/>
                  <a:gd name="T29" fmla="*/ 496 h 538"/>
                  <a:gd name="T30" fmla="*/ 12 w 150"/>
                  <a:gd name="T31" fmla="*/ 493 h 538"/>
                  <a:gd name="T32" fmla="*/ 15 w 150"/>
                  <a:gd name="T33" fmla="*/ 489 h 538"/>
                  <a:gd name="T34" fmla="*/ 18 w 150"/>
                  <a:gd name="T35" fmla="*/ 482 h 538"/>
                  <a:gd name="T36" fmla="*/ 21 w 150"/>
                  <a:gd name="T37" fmla="*/ 476 h 538"/>
                  <a:gd name="T38" fmla="*/ 25 w 150"/>
                  <a:gd name="T39" fmla="*/ 469 h 538"/>
                  <a:gd name="T40" fmla="*/ 31 w 150"/>
                  <a:gd name="T41" fmla="*/ 459 h 538"/>
                  <a:gd name="T42" fmla="*/ 35 w 150"/>
                  <a:gd name="T43" fmla="*/ 447 h 538"/>
                  <a:gd name="T44" fmla="*/ 40 w 150"/>
                  <a:gd name="T45" fmla="*/ 433 h 538"/>
                  <a:gd name="T46" fmla="*/ 45 w 150"/>
                  <a:gd name="T47" fmla="*/ 420 h 538"/>
                  <a:gd name="T48" fmla="*/ 50 w 150"/>
                  <a:gd name="T49" fmla="*/ 408 h 538"/>
                  <a:gd name="T50" fmla="*/ 54 w 150"/>
                  <a:gd name="T51" fmla="*/ 396 h 538"/>
                  <a:gd name="T52" fmla="*/ 59 w 150"/>
                  <a:gd name="T53" fmla="*/ 384 h 538"/>
                  <a:gd name="T54" fmla="*/ 62 w 150"/>
                  <a:gd name="T55" fmla="*/ 372 h 538"/>
                  <a:gd name="T56" fmla="*/ 75 w 150"/>
                  <a:gd name="T57" fmla="*/ 335 h 538"/>
                  <a:gd name="T58" fmla="*/ 93 w 150"/>
                  <a:gd name="T59" fmla="*/ 272 h 538"/>
                  <a:gd name="T60" fmla="*/ 107 w 150"/>
                  <a:gd name="T61" fmla="*/ 208 h 538"/>
                  <a:gd name="T62" fmla="*/ 118 w 150"/>
                  <a:gd name="T63" fmla="*/ 140 h 538"/>
                  <a:gd name="T64" fmla="*/ 123 w 150"/>
                  <a:gd name="T65" fmla="*/ 96 h 538"/>
                  <a:gd name="T66" fmla="*/ 126 w 150"/>
                  <a:gd name="T67" fmla="*/ 69 h 538"/>
                  <a:gd name="T68" fmla="*/ 131 w 150"/>
                  <a:gd name="T69" fmla="*/ 44 h 538"/>
                  <a:gd name="T70" fmla="*/ 139 w 150"/>
                  <a:gd name="T71" fmla="*/ 18 h 538"/>
                  <a:gd name="T72" fmla="*/ 147 w 150"/>
                  <a:gd name="T73" fmla="*/ 0 h 538"/>
                  <a:gd name="T74" fmla="*/ 147 w 150"/>
                  <a:gd name="T75" fmla="*/ 42 h 538"/>
                  <a:gd name="T76" fmla="*/ 147 w 150"/>
                  <a:gd name="T77" fmla="*/ 84 h 538"/>
                  <a:gd name="T78" fmla="*/ 147 w 150"/>
                  <a:gd name="T79" fmla="*/ 127 h 538"/>
                  <a:gd name="T80" fmla="*/ 147 w 150"/>
                  <a:gd name="T81" fmla="*/ 169 h 538"/>
                  <a:gd name="T82" fmla="*/ 142 w 150"/>
                  <a:gd name="T83" fmla="*/ 173 h 538"/>
                  <a:gd name="T84" fmla="*/ 137 w 150"/>
                  <a:gd name="T85" fmla="*/ 178 h 538"/>
                  <a:gd name="T86" fmla="*/ 134 w 150"/>
                  <a:gd name="T87" fmla="*/ 183 h 538"/>
                  <a:gd name="T88" fmla="*/ 129 w 150"/>
                  <a:gd name="T89" fmla="*/ 188 h 538"/>
                  <a:gd name="T90" fmla="*/ 129 w 150"/>
                  <a:gd name="T91" fmla="*/ 191 h 538"/>
                  <a:gd name="T92" fmla="*/ 131 w 150"/>
                  <a:gd name="T93" fmla="*/ 193 h 538"/>
                  <a:gd name="T94" fmla="*/ 134 w 150"/>
                  <a:gd name="T95" fmla="*/ 195 h 538"/>
                  <a:gd name="T96" fmla="*/ 137 w 150"/>
                  <a:gd name="T97" fmla="*/ 195 h 538"/>
                  <a:gd name="T98" fmla="*/ 140 w 150"/>
                  <a:gd name="T99" fmla="*/ 196 h 538"/>
                  <a:gd name="T100" fmla="*/ 140 w 150"/>
                  <a:gd name="T101" fmla="*/ 198 h 538"/>
                  <a:gd name="T102" fmla="*/ 142 w 150"/>
                  <a:gd name="T103" fmla="*/ 201 h 538"/>
                  <a:gd name="T104" fmla="*/ 145 w 150"/>
                  <a:gd name="T105" fmla="*/ 203 h 538"/>
                  <a:gd name="T106" fmla="*/ 147 w 150"/>
                  <a:gd name="T107" fmla="*/ 245 h 538"/>
                  <a:gd name="T108" fmla="*/ 147 w 150"/>
                  <a:gd name="T109" fmla="*/ 327 h 538"/>
                  <a:gd name="T110" fmla="*/ 148 w 150"/>
                  <a:gd name="T111" fmla="*/ 410 h 538"/>
                  <a:gd name="T112" fmla="*/ 150 w 150"/>
                  <a:gd name="T113" fmla="*/ 493 h 538"/>
                  <a:gd name="T114" fmla="*/ 143 w 150"/>
                  <a:gd name="T115" fmla="*/ 537 h 538"/>
                  <a:gd name="T116" fmla="*/ 132 w 150"/>
                  <a:gd name="T117" fmla="*/ 537 h 538"/>
                  <a:gd name="T118" fmla="*/ 123 w 150"/>
                  <a:gd name="T119" fmla="*/ 537 h 538"/>
                  <a:gd name="T120" fmla="*/ 115 w 150"/>
                  <a:gd name="T121" fmla="*/ 538 h 538"/>
                  <a:gd name="T122" fmla="*/ 109 w 150"/>
                  <a:gd name="T123" fmla="*/ 538 h 5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0"/>
                  <a:gd name="T187" fmla="*/ 0 h 538"/>
                  <a:gd name="T188" fmla="*/ 150 w 150"/>
                  <a:gd name="T189" fmla="*/ 538 h 5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0" h="538">
                    <a:moveTo>
                      <a:pt x="109" y="538"/>
                    </a:moveTo>
                    <a:lnTo>
                      <a:pt x="98" y="537"/>
                    </a:lnTo>
                    <a:lnTo>
                      <a:pt x="86" y="537"/>
                    </a:lnTo>
                    <a:lnTo>
                      <a:pt x="73" y="537"/>
                    </a:lnTo>
                    <a:lnTo>
                      <a:pt x="62" y="537"/>
                    </a:lnTo>
                    <a:lnTo>
                      <a:pt x="50" y="535"/>
                    </a:lnTo>
                    <a:lnTo>
                      <a:pt x="37" y="535"/>
                    </a:lnTo>
                    <a:lnTo>
                      <a:pt x="25" y="535"/>
                    </a:lnTo>
                    <a:lnTo>
                      <a:pt x="14" y="533"/>
                    </a:lnTo>
                    <a:lnTo>
                      <a:pt x="10" y="532"/>
                    </a:lnTo>
                    <a:lnTo>
                      <a:pt x="9" y="530"/>
                    </a:lnTo>
                    <a:lnTo>
                      <a:pt x="7" y="528"/>
                    </a:lnTo>
                    <a:lnTo>
                      <a:pt x="6" y="525"/>
                    </a:lnTo>
                    <a:lnTo>
                      <a:pt x="6" y="523"/>
                    </a:lnTo>
                    <a:lnTo>
                      <a:pt x="4" y="520"/>
                    </a:lnTo>
                    <a:lnTo>
                      <a:pt x="3" y="518"/>
                    </a:lnTo>
                    <a:lnTo>
                      <a:pt x="0" y="515"/>
                    </a:lnTo>
                    <a:lnTo>
                      <a:pt x="0" y="513"/>
                    </a:lnTo>
                    <a:lnTo>
                      <a:pt x="0" y="511"/>
                    </a:lnTo>
                    <a:lnTo>
                      <a:pt x="1" y="510"/>
                    </a:lnTo>
                    <a:lnTo>
                      <a:pt x="1" y="508"/>
                    </a:lnTo>
                    <a:lnTo>
                      <a:pt x="3" y="506"/>
                    </a:lnTo>
                    <a:lnTo>
                      <a:pt x="3" y="504"/>
                    </a:lnTo>
                    <a:lnTo>
                      <a:pt x="4" y="503"/>
                    </a:lnTo>
                    <a:lnTo>
                      <a:pt x="4" y="501"/>
                    </a:lnTo>
                    <a:lnTo>
                      <a:pt x="6" y="499"/>
                    </a:lnTo>
                    <a:lnTo>
                      <a:pt x="7" y="498"/>
                    </a:lnTo>
                    <a:lnTo>
                      <a:pt x="9" y="496"/>
                    </a:lnTo>
                    <a:lnTo>
                      <a:pt x="10" y="494"/>
                    </a:lnTo>
                    <a:lnTo>
                      <a:pt x="12" y="493"/>
                    </a:lnTo>
                    <a:lnTo>
                      <a:pt x="14" y="491"/>
                    </a:lnTo>
                    <a:lnTo>
                      <a:pt x="15" y="489"/>
                    </a:lnTo>
                    <a:lnTo>
                      <a:pt x="17" y="486"/>
                    </a:lnTo>
                    <a:lnTo>
                      <a:pt x="18" y="482"/>
                    </a:lnTo>
                    <a:lnTo>
                      <a:pt x="20" y="479"/>
                    </a:lnTo>
                    <a:lnTo>
                      <a:pt x="21" y="476"/>
                    </a:lnTo>
                    <a:lnTo>
                      <a:pt x="23" y="472"/>
                    </a:lnTo>
                    <a:lnTo>
                      <a:pt x="25" y="469"/>
                    </a:lnTo>
                    <a:lnTo>
                      <a:pt x="28" y="466"/>
                    </a:lnTo>
                    <a:lnTo>
                      <a:pt x="31" y="459"/>
                    </a:lnTo>
                    <a:lnTo>
                      <a:pt x="32" y="454"/>
                    </a:lnTo>
                    <a:lnTo>
                      <a:pt x="35" y="447"/>
                    </a:lnTo>
                    <a:lnTo>
                      <a:pt x="39" y="440"/>
                    </a:lnTo>
                    <a:lnTo>
                      <a:pt x="40" y="433"/>
                    </a:lnTo>
                    <a:lnTo>
                      <a:pt x="43" y="427"/>
                    </a:lnTo>
                    <a:lnTo>
                      <a:pt x="45" y="420"/>
                    </a:lnTo>
                    <a:lnTo>
                      <a:pt x="46" y="413"/>
                    </a:lnTo>
                    <a:lnTo>
                      <a:pt x="50" y="408"/>
                    </a:lnTo>
                    <a:lnTo>
                      <a:pt x="51" y="403"/>
                    </a:lnTo>
                    <a:lnTo>
                      <a:pt x="54" y="396"/>
                    </a:lnTo>
                    <a:lnTo>
                      <a:pt x="56" y="391"/>
                    </a:lnTo>
                    <a:lnTo>
                      <a:pt x="59" y="384"/>
                    </a:lnTo>
                    <a:lnTo>
                      <a:pt x="61" y="379"/>
                    </a:lnTo>
                    <a:lnTo>
                      <a:pt x="62" y="372"/>
                    </a:lnTo>
                    <a:lnTo>
                      <a:pt x="64" y="366"/>
                    </a:lnTo>
                    <a:lnTo>
                      <a:pt x="75" y="335"/>
                    </a:lnTo>
                    <a:lnTo>
                      <a:pt x="84" y="305"/>
                    </a:lnTo>
                    <a:lnTo>
                      <a:pt x="93" y="272"/>
                    </a:lnTo>
                    <a:lnTo>
                      <a:pt x="101" y="240"/>
                    </a:lnTo>
                    <a:lnTo>
                      <a:pt x="107" y="208"/>
                    </a:lnTo>
                    <a:lnTo>
                      <a:pt x="114" y="174"/>
                    </a:lnTo>
                    <a:lnTo>
                      <a:pt x="118" y="140"/>
                    </a:lnTo>
                    <a:lnTo>
                      <a:pt x="123" y="108"/>
                    </a:lnTo>
                    <a:lnTo>
                      <a:pt x="123" y="96"/>
                    </a:lnTo>
                    <a:lnTo>
                      <a:pt x="123" y="83"/>
                    </a:lnTo>
                    <a:lnTo>
                      <a:pt x="126" y="69"/>
                    </a:lnTo>
                    <a:lnTo>
                      <a:pt x="128" y="57"/>
                    </a:lnTo>
                    <a:lnTo>
                      <a:pt x="131" y="44"/>
                    </a:lnTo>
                    <a:lnTo>
                      <a:pt x="134" y="30"/>
                    </a:lnTo>
                    <a:lnTo>
                      <a:pt x="139" y="18"/>
                    </a:lnTo>
                    <a:lnTo>
                      <a:pt x="143" y="7"/>
                    </a:lnTo>
                    <a:lnTo>
                      <a:pt x="147" y="0"/>
                    </a:lnTo>
                    <a:lnTo>
                      <a:pt x="147" y="20"/>
                    </a:lnTo>
                    <a:lnTo>
                      <a:pt x="147" y="42"/>
                    </a:lnTo>
                    <a:lnTo>
                      <a:pt x="147" y="62"/>
                    </a:lnTo>
                    <a:lnTo>
                      <a:pt x="147" y="84"/>
                    </a:lnTo>
                    <a:lnTo>
                      <a:pt x="147" y="105"/>
                    </a:lnTo>
                    <a:lnTo>
                      <a:pt x="147" y="127"/>
                    </a:lnTo>
                    <a:lnTo>
                      <a:pt x="147" y="147"/>
                    </a:lnTo>
                    <a:lnTo>
                      <a:pt x="147" y="169"/>
                    </a:lnTo>
                    <a:lnTo>
                      <a:pt x="143" y="171"/>
                    </a:lnTo>
                    <a:lnTo>
                      <a:pt x="142" y="173"/>
                    </a:lnTo>
                    <a:lnTo>
                      <a:pt x="140" y="176"/>
                    </a:lnTo>
                    <a:lnTo>
                      <a:pt x="137" y="178"/>
                    </a:lnTo>
                    <a:lnTo>
                      <a:pt x="136" y="179"/>
                    </a:lnTo>
                    <a:lnTo>
                      <a:pt x="134" y="183"/>
                    </a:lnTo>
                    <a:lnTo>
                      <a:pt x="131" y="184"/>
                    </a:lnTo>
                    <a:lnTo>
                      <a:pt x="129" y="188"/>
                    </a:lnTo>
                    <a:lnTo>
                      <a:pt x="129" y="191"/>
                    </a:lnTo>
                    <a:lnTo>
                      <a:pt x="131" y="193"/>
                    </a:lnTo>
                    <a:lnTo>
                      <a:pt x="132" y="193"/>
                    </a:lnTo>
                    <a:lnTo>
                      <a:pt x="134" y="195"/>
                    </a:lnTo>
                    <a:lnTo>
                      <a:pt x="136" y="195"/>
                    </a:lnTo>
                    <a:lnTo>
                      <a:pt x="137" y="195"/>
                    </a:lnTo>
                    <a:lnTo>
                      <a:pt x="139" y="196"/>
                    </a:lnTo>
                    <a:lnTo>
                      <a:pt x="140" y="196"/>
                    </a:lnTo>
                    <a:lnTo>
                      <a:pt x="140" y="198"/>
                    </a:lnTo>
                    <a:lnTo>
                      <a:pt x="142" y="200"/>
                    </a:lnTo>
                    <a:lnTo>
                      <a:pt x="142" y="201"/>
                    </a:lnTo>
                    <a:lnTo>
                      <a:pt x="143" y="201"/>
                    </a:lnTo>
                    <a:lnTo>
                      <a:pt x="145" y="203"/>
                    </a:lnTo>
                    <a:lnTo>
                      <a:pt x="147" y="205"/>
                    </a:lnTo>
                    <a:lnTo>
                      <a:pt x="147" y="245"/>
                    </a:lnTo>
                    <a:lnTo>
                      <a:pt x="147" y="286"/>
                    </a:lnTo>
                    <a:lnTo>
                      <a:pt x="147" y="327"/>
                    </a:lnTo>
                    <a:lnTo>
                      <a:pt x="148" y="369"/>
                    </a:lnTo>
                    <a:lnTo>
                      <a:pt x="148" y="410"/>
                    </a:lnTo>
                    <a:lnTo>
                      <a:pt x="148" y="452"/>
                    </a:lnTo>
                    <a:lnTo>
                      <a:pt x="150" y="493"/>
                    </a:lnTo>
                    <a:lnTo>
                      <a:pt x="150" y="535"/>
                    </a:lnTo>
                    <a:lnTo>
                      <a:pt x="143" y="537"/>
                    </a:lnTo>
                    <a:lnTo>
                      <a:pt x="137" y="537"/>
                    </a:lnTo>
                    <a:lnTo>
                      <a:pt x="132" y="537"/>
                    </a:lnTo>
                    <a:lnTo>
                      <a:pt x="128" y="537"/>
                    </a:lnTo>
                    <a:lnTo>
                      <a:pt x="123" y="537"/>
                    </a:lnTo>
                    <a:lnTo>
                      <a:pt x="120" y="538"/>
                    </a:lnTo>
                    <a:lnTo>
                      <a:pt x="115" y="538"/>
                    </a:lnTo>
                    <a:lnTo>
                      <a:pt x="112" y="538"/>
                    </a:lnTo>
                    <a:lnTo>
                      <a:pt x="109" y="538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8" name="Freeform 423"/>
              <p:cNvSpPr>
                <a:spLocks/>
              </p:cNvSpPr>
              <p:nvPr/>
            </p:nvSpPr>
            <p:spPr bwMode="auto">
              <a:xfrm>
                <a:off x="5037" y="1143"/>
                <a:ext cx="150" cy="538"/>
              </a:xfrm>
              <a:custGeom>
                <a:avLst/>
                <a:gdLst>
                  <a:gd name="T0" fmla="*/ 98 w 150"/>
                  <a:gd name="T1" fmla="*/ 537 h 538"/>
                  <a:gd name="T2" fmla="*/ 73 w 150"/>
                  <a:gd name="T3" fmla="*/ 537 h 538"/>
                  <a:gd name="T4" fmla="*/ 50 w 150"/>
                  <a:gd name="T5" fmla="*/ 535 h 538"/>
                  <a:gd name="T6" fmla="*/ 25 w 150"/>
                  <a:gd name="T7" fmla="*/ 535 h 538"/>
                  <a:gd name="T8" fmla="*/ 10 w 150"/>
                  <a:gd name="T9" fmla="*/ 532 h 538"/>
                  <a:gd name="T10" fmla="*/ 7 w 150"/>
                  <a:gd name="T11" fmla="*/ 528 h 538"/>
                  <a:gd name="T12" fmla="*/ 6 w 150"/>
                  <a:gd name="T13" fmla="*/ 523 h 538"/>
                  <a:gd name="T14" fmla="*/ 3 w 150"/>
                  <a:gd name="T15" fmla="*/ 518 h 538"/>
                  <a:gd name="T16" fmla="*/ 0 w 150"/>
                  <a:gd name="T17" fmla="*/ 513 h 538"/>
                  <a:gd name="T18" fmla="*/ 1 w 150"/>
                  <a:gd name="T19" fmla="*/ 510 h 538"/>
                  <a:gd name="T20" fmla="*/ 3 w 150"/>
                  <a:gd name="T21" fmla="*/ 506 h 538"/>
                  <a:gd name="T22" fmla="*/ 4 w 150"/>
                  <a:gd name="T23" fmla="*/ 503 h 538"/>
                  <a:gd name="T24" fmla="*/ 6 w 150"/>
                  <a:gd name="T25" fmla="*/ 499 h 538"/>
                  <a:gd name="T26" fmla="*/ 7 w 150"/>
                  <a:gd name="T27" fmla="*/ 498 h 538"/>
                  <a:gd name="T28" fmla="*/ 9 w 150"/>
                  <a:gd name="T29" fmla="*/ 496 h 538"/>
                  <a:gd name="T30" fmla="*/ 12 w 150"/>
                  <a:gd name="T31" fmla="*/ 493 h 538"/>
                  <a:gd name="T32" fmla="*/ 15 w 150"/>
                  <a:gd name="T33" fmla="*/ 489 h 538"/>
                  <a:gd name="T34" fmla="*/ 18 w 150"/>
                  <a:gd name="T35" fmla="*/ 482 h 538"/>
                  <a:gd name="T36" fmla="*/ 21 w 150"/>
                  <a:gd name="T37" fmla="*/ 476 h 538"/>
                  <a:gd name="T38" fmla="*/ 25 w 150"/>
                  <a:gd name="T39" fmla="*/ 469 h 538"/>
                  <a:gd name="T40" fmla="*/ 31 w 150"/>
                  <a:gd name="T41" fmla="*/ 459 h 538"/>
                  <a:gd name="T42" fmla="*/ 35 w 150"/>
                  <a:gd name="T43" fmla="*/ 447 h 538"/>
                  <a:gd name="T44" fmla="*/ 40 w 150"/>
                  <a:gd name="T45" fmla="*/ 433 h 538"/>
                  <a:gd name="T46" fmla="*/ 45 w 150"/>
                  <a:gd name="T47" fmla="*/ 420 h 538"/>
                  <a:gd name="T48" fmla="*/ 50 w 150"/>
                  <a:gd name="T49" fmla="*/ 408 h 538"/>
                  <a:gd name="T50" fmla="*/ 54 w 150"/>
                  <a:gd name="T51" fmla="*/ 396 h 538"/>
                  <a:gd name="T52" fmla="*/ 59 w 150"/>
                  <a:gd name="T53" fmla="*/ 384 h 538"/>
                  <a:gd name="T54" fmla="*/ 62 w 150"/>
                  <a:gd name="T55" fmla="*/ 372 h 538"/>
                  <a:gd name="T56" fmla="*/ 75 w 150"/>
                  <a:gd name="T57" fmla="*/ 335 h 538"/>
                  <a:gd name="T58" fmla="*/ 93 w 150"/>
                  <a:gd name="T59" fmla="*/ 272 h 538"/>
                  <a:gd name="T60" fmla="*/ 107 w 150"/>
                  <a:gd name="T61" fmla="*/ 208 h 538"/>
                  <a:gd name="T62" fmla="*/ 118 w 150"/>
                  <a:gd name="T63" fmla="*/ 140 h 538"/>
                  <a:gd name="T64" fmla="*/ 123 w 150"/>
                  <a:gd name="T65" fmla="*/ 96 h 538"/>
                  <a:gd name="T66" fmla="*/ 126 w 150"/>
                  <a:gd name="T67" fmla="*/ 69 h 538"/>
                  <a:gd name="T68" fmla="*/ 131 w 150"/>
                  <a:gd name="T69" fmla="*/ 44 h 538"/>
                  <a:gd name="T70" fmla="*/ 139 w 150"/>
                  <a:gd name="T71" fmla="*/ 18 h 538"/>
                  <a:gd name="T72" fmla="*/ 147 w 150"/>
                  <a:gd name="T73" fmla="*/ 0 h 538"/>
                  <a:gd name="T74" fmla="*/ 147 w 150"/>
                  <a:gd name="T75" fmla="*/ 42 h 538"/>
                  <a:gd name="T76" fmla="*/ 147 w 150"/>
                  <a:gd name="T77" fmla="*/ 84 h 538"/>
                  <a:gd name="T78" fmla="*/ 147 w 150"/>
                  <a:gd name="T79" fmla="*/ 127 h 538"/>
                  <a:gd name="T80" fmla="*/ 147 w 150"/>
                  <a:gd name="T81" fmla="*/ 169 h 538"/>
                  <a:gd name="T82" fmla="*/ 142 w 150"/>
                  <a:gd name="T83" fmla="*/ 173 h 538"/>
                  <a:gd name="T84" fmla="*/ 137 w 150"/>
                  <a:gd name="T85" fmla="*/ 178 h 538"/>
                  <a:gd name="T86" fmla="*/ 134 w 150"/>
                  <a:gd name="T87" fmla="*/ 183 h 538"/>
                  <a:gd name="T88" fmla="*/ 129 w 150"/>
                  <a:gd name="T89" fmla="*/ 188 h 538"/>
                  <a:gd name="T90" fmla="*/ 129 w 150"/>
                  <a:gd name="T91" fmla="*/ 191 h 538"/>
                  <a:gd name="T92" fmla="*/ 131 w 150"/>
                  <a:gd name="T93" fmla="*/ 193 h 538"/>
                  <a:gd name="T94" fmla="*/ 134 w 150"/>
                  <a:gd name="T95" fmla="*/ 195 h 538"/>
                  <a:gd name="T96" fmla="*/ 137 w 150"/>
                  <a:gd name="T97" fmla="*/ 195 h 538"/>
                  <a:gd name="T98" fmla="*/ 140 w 150"/>
                  <a:gd name="T99" fmla="*/ 196 h 538"/>
                  <a:gd name="T100" fmla="*/ 140 w 150"/>
                  <a:gd name="T101" fmla="*/ 198 h 538"/>
                  <a:gd name="T102" fmla="*/ 142 w 150"/>
                  <a:gd name="T103" fmla="*/ 201 h 538"/>
                  <a:gd name="T104" fmla="*/ 145 w 150"/>
                  <a:gd name="T105" fmla="*/ 203 h 538"/>
                  <a:gd name="T106" fmla="*/ 147 w 150"/>
                  <a:gd name="T107" fmla="*/ 245 h 538"/>
                  <a:gd name="T108" fmla="*/ 147 w 150"/>
                  <a:gd name="T109" fmla="*/ 327 h 538"/>
                  <a:gd name="T110" fmla="*/ 148 w 150"/>
                  <a:gd name="T111" fmla="*/ 410 h 538"/>
                  <a:gd name="T112" fmla="*/ 150 w 150"/>
                  <a:gd name="T113" fmla="*/ 493 h 538"/>
                  <a:gd name="T114" fmla="*/ 143 w 150"/>
                  <a:gd name="T115" fmla="*/ 537 h 538"/>
                  <a:gd name="T116" fmla="*/ 132 w 150"/>
                  <a:gd name="T117" fmla="*/ 537 h 538"/>
                  <a:gd name="T118" fmla="*/ 123 w 150"/>
                  <a:gd name="T119" fmla="*/ 537 h 538"/>
                  <a:gd name="T120" fmla="*/ 115 w 150"/>
                  <a:gd name="T121" fmla="*/ 538 h 538"/>
                  <a:gd name="T122" fmla="*/ 109 w 150"/>
                  <a:gd name="T123" fmla="*/ 538 h 5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0"/>
                  <a:gd name="T187" fmla="*/ 0 h 538"/>
                  <a:gd name="T188" fmla="*/ 150 w 150"/>
                  <a:gd name="T189" fmla="*/ 538 h 5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0" h="538">
                    <a:moveTo>
                      <a:pt x="109" y="538"/>
                    </a:moveTo>
                    <a:lnTo>
                      <a:pt x="98" y="537"/>
                    </a:lnTo>
                    <a:lnTo>
                      <a:pt x="86" y="537"/>
                    </a:lnTo>
                    <a:lnTo>
                      <a:pt x="73" y="537"/>
                    </a:lnTo>
                    <a:lnTo>
                      <a:pt x="62" y="537"/>
                    </a:lnTo>
                    <a:lnTo>
                      <a:pt x="50" y="535"/>
                    </a:lnTo>
                    <a:lnTo>
                      <a:pt x="37" y="535"/>
                    </a:lnTo>
                    <a:lnTo>
                      <a:pt x="25" y="535"/>
                    </a:lnTo>
                    <a:lnTo>
                      <a:pt x="14" y="533"/>
                    </a:lnTo>
                    <a:lnTo>
                      <a:pt x="10" y="532"/>
                    </a:lnTo>
                    <a:lnTo>
                      <a:pt x="9" y="530"/>
                    </a:lnTo>
                    <a:lnTo>
                      <a:pt x="7" y="528"/>
                    </a:lnTo>
                    <a:lnTo>
                      <a:pt x="6" y="525"/>
                    </a:lnTo>
                    <a:lnTo>
                      <a:pt x="6" y="523"/>
                    </a:lnTo>
                    <a:lnTo>
                      <a:pt x="4" y="520"/>
                    </a:lnTo>
                    <a:lnTo>
                      <a:pt x="3" y="518"/>
                    </a:lnTo>
                    <a:lnTo>
                      <a:pt x="0" y="515"/>
                    </a:lnTo>
                    <a:lnTo>
                      <a:pt x="0" y="513"/>
                    </a:lnTo>
                    <a:lnTo>
                      <a:pt x="0" y="511"/>
                    </a:lnTo>
                    <a:lnTo>
                      <a:pt x="1" y="510"/>
                    </a:lnTo>
                    <a:lnTo>
                      <a:pt x="1" y="508"/>
                    </a:lnTo>
                    <a:lnTo>
                      <a:pt x="3" y="506"/>
                    </a:lnTo>
                    <a:lnTo>
                      <a:pt x="3" y="504"/>
                    </a:lnTo>
                    <a:lnTo>
                      <a:pt x="4" y="503"/>
                    </a:lnTo>
                    <a:lnTo>
                      <a:pt x="4" y="501"/>
                    </a:lnTo>
                    <a:lnTo>
                      <a:pt x="6" y="499"/>
                    </a:lnTo>
                    <a:lnTo>
                      <a:pt x="7" y="498"/>
                    </a:lnTo>
                    <a:lnTo>
                      <a:pt x="9" y="496"/>
                    </a:lnTo>
                    <a:lnTo>
                      <a:pt x="10" y="494"/>
                    </a:lnTo>
                    <a:lnTo>
                      <a:pt x="12" y="493"/>
                    </a:lnTo>
                    <a:lnTo>
                      <a:pt x="14" y="491"/>
                    </a:lnTo>
                    <a:lnTo>
                      <a:pt x="15" y="489"/>
                    </a:lnTo>
                    <a:lnTo>
                      <a:pt x="17" y="486"/>
                    </a:lnTo>
                    <a:lnTo>
                      <a:pt x="18" y="482"/>
                    </a:lnTo>
                    <a:lnTo>
                      <a:pt x="20" y="479"/>
                    </a:lnTo>
                    <a:lnTo>
                      <a:pt x="21" y="476"/>
                    </a:lnTo>
                    <a:lnTo>
                      <a:pt x="23" y="472"/>
                    </a:lnTo>
                    <a:lnTo>
                      <a:pt x="25" y="469"/>
                    </a:lnTo>
                    <a:lnTo>
                      <a:pt x="28" y="466"/>
                    </a:lnTo>
                    <a:lnTo>
                      <a:pt x="31" y="459"/>
                    </a:lnTo>
                    <a:lnTo>
                      <a:pt x="32" y="454"/>
                    </a:lnTo>
                    <a:lnTo>
                      <a:pt x="35" y="447"/>
                    </a:lnTo>
                    <a:lnTo>
                      <a:pt x="39" y="440"/>
                    </a:lnTo>
                    <a:lnTo>
                      <a:pt x="40" y="433"/>
                    </a:lnTo>
                    <a:lnTo>
                      <a:pt x="43" y="427"/>
                    </a:lnTo>
                    <a:lnTo>
                      <a:pt x="45" y="420"/>
                    </a:lnTo>
                    <a:lnTo>
                      <a:pt x="46" y="413"/>
                    </a:lnTo>
                    <a:lnTo>
                      <a:pt x="50" y="408"/>
                    </a:lnTo>
                    <a:lnTo>
                      <a:pt x="51" y="403"/>
                    </a:lnTo>
                    <a:lnTo>
                      <a:pt x="54" y="396"/>
                    </a:lnTo>
                    <a:lnTo>
                      <a:pt x="56" y="391"/>
                    </a:lnTo>
                    <a:lnTo>
                      <a:pt x="59" y="384"/>
                    </a:lnTo>
                    <a:lnTo>
                      <a:pt x="61" y="379"/>
                    </a:lnTo>
                    <a:lnTo>
                      <a:pt x="62" y="372"/>
                    </a:lnTo>
                    <a:lnTo>
                      <a:pt x="64" y="366"/>
                    </a:lnTo>
                    <a:lnTo>
                      <a:pt x="75" y="335"/>
                    </a:lnTo>
                    <a:lnTo>
                      <a:pt x="84" y="305"/>
                    </a:lnTo>
                    <a:lnTo>
                      <a:pt x="93" y="272"/>
                    </a:lnTo>
                    <a:lnTo>
                      <a:pt x="101" y="240"/>
                    </a:lnTo>
                    <a:lnTo>
                      <a:pt x="107" y="208"/>
                    </a:lnTo>
                    <a:lnTo>
                      <a:pt x="114" y="174"/>
                    </a:lnTo>
                    <a:lnTo>
                      <a:pt x="118" y="140"/>
                    </a:lnTo>
                    <a:lnTo>
                      <a:pt x="123" y="108"/>
                    </a:lnTo>
                    <a:lnTo>
                      <a:pt x="123" y="96"/>
                    </a:lnTo>
                    <a:lnTo>
                      <a:pt x="123" y="83"/>
                    </a:lnTo>
                    <a:lnTo>
                      <a:pt x="126" y="69"/>
                    </a:lnTo>
                    <a:lnTo>
                      <a:pt x="128" y="57"/>
                    </a:lnTo>
                    <a:lnTo>
                      <a:pt x="131" y="44"/>
                    </a:lnTo>
                    <a:lnTo>
                      <a:pt x="134" y="30"/>
                    </a:lnTo>
                    <a:lnTo>
                      <a:pt x="139" y="18"/>
                    </a:lnTo>
                    <a:lnTo>
                      <a:pt x="143" y="7"/>
                    </a:lnTo>
                    <a:lnTo>
                      <a:pt x="147" y="0"/>
                    </a:lnTo>
                    <a:lnTo>
                      <a:pt x="147" y="20"/>
                    </a:lnTo>
                    <a:lnTo>
                      <a:pt x="147" y="42"/>
                    </a:lnTo>
                    <a:lnTo>
                      <a:pt x="147" y="62"/>
                    </a:lnTo>
                    <a:lnTo>
                      <a:pt x="147" y="84"/>
                    </a:lnTo>
                    <a:lnTo>
                      <a:pt x="147" y="105"/>
                    </a:lnTo>
                    <a:lnTo>
                      <a:pt x="147" y="127"/>
                    </a:lnTo>
                    <a:lnTo>
                      <a:pt x="147" y="147"/>
                    </a:lnTo>
                    <a:lnTo>
                      <a:pt x="147" y="169"/>
                    </a:lnTo>
                    <a:lnTo>
                      <a:pt x="143" y="171"/>
                    </a:lnTo>
                    <a:lnTo>
                      <a:pt x="142" y="173"/>
                    </a:lnTo>
                    <a:lnTo>
                      <a:pt x="140" y="176"/>
                    </a:lnTo>
                    <a:lnTo>
                      <a:pt x="137" y="178"/>
                    </a:lnTo>
                    <a:lnTo>
                      <a:pt x="136" y="179"/>
                    </a:lnTo>
                    <a:lnTo>
                      <a:pt x="134" y="183"/>
                    </a:lnTo>
                    <a:lnTo>
                      <a:pt x="131" y="184"/>
                    </a:lnTo>
                    <a:lnTo>
                      <a:pt x="129" y="188"/>
                    </a:lnTo>
                    <a:lnTo>
                      <a:pt x="129" y="191"/>
                    </a:lnTo>
                    <a:lnTo>
                      <a:pt x="131" y="193"/>
                    </a:lnTo>
                    <a:lnTo>
                      <a:pt x="132" y="193"/>
                    </a:lnTo>
                    <a:lnTo>
                      <a:pt x="134" y="195"/>
                    </a:lnTo>
                    <a:lnTo>
                      <a:pt x="136" y="195"/>
                    </a:lnTo>
                    <a:lnTo>
                      <a:pt x="137" y="195"/>
                    </a:lnTo>
                    <a:lnTo>
                      <a:pt x="139" y="196"/>
                    </a:lnTo>
                    <a:lnTo>
                      <a:pt x="140" y="196"/>
                    </a:lnTo>
                    <a:lnTo>
                      <a:pt x="140" y="198"/>
                    </a:lnTo>
                    <a:lnTo>
                      <a:pt x="142" y="200"/>
                    </a:lnTo>
                    <a:lnTo>
                      <a:pt x="142" y="201"/>
                    </a:lnTo>
                    <a:lnTo>
                      <a:pt x="143" y="201"/>
                    </a:lnTo>
                    <a:lnTo>
                      <a:pt x="145" y="203"/>
                    </a:lnTo>
                    <a:lnTo>
                      <a:pt x="147" y="205"/>
                    </a:lnTo>
                    <a:lnTo>
                      <a:pt x="147" y="245"/>
                    </a:lnTo>
                    <a:lnTo>
                      <a:pt x="147" y="286"/>
                    </a:lnTo>
                    <a:lnTo>
                      <a:pt x="147" y="327"/>
                    </a:lnTo>
                    <a:lnTo>
                      <a:pt x="148" y="369"/>
                    </a:lnTo>
                    <a:lnTo>
                      <a:pt x="148" y="410"/>
                    </a:lnTo>
                    <a:lnTo>
                      <a:pt x="148" y="452"/>
                    </a:lnTo>
                    <a:lnTo>
                      <a:pt x="150" y="493"/>
                    </a:lnTo>
                    <a:lnTo>
                      <a:pt x="150" y="535"/>
                    </a:lnTo>
                    <a:lnTo>
                      <a:pt x="143" y="537"/>
                    </a:lnTo>
                    <a:lnTo>
                      <a:pt x="137" y="537"/>
                    </a:lnTo>
                    <a:lnTo>
                      <a:pt x="132" y="537"/>
                    </a:lnTo>
                    <a:lnTo>
                      <a:pt x="128" y="537"/>
                    </a:lnTo>
                    <a:lnTo>
                      <a:pt x="123" y="537"/>
                    </a:lnTo>
                    <a:lnTo>
                      <a:pt x="120" y="538"/>
                    </a:lnTo>
                    <a:lnTo>
                      <a:pt x="115" y="538"/>
                    </a:lnTo>
                    <a:lnTo>
                      <a:pt x="112" y="538"/>
                    </a:lnTo>
                    <a:lnTo>
                      <a:pt x="109" y="5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9" name="Freeform 424"/>
              <p:cNvSpPr>
                <a:spLocks/>
              </p:cNvSpPr>
              <p:nvPr/>
            </p:nvSpPr>
            <p:spPr bwMode="auto">
              <a:xfrm>
                <a:off x="4203" y="1664"/>
                <a:ext cx="15" cy="16"/>
              </a:xfrm>
              <a:custGeom>
                <a:avLst/>
                <a:gdLst>
                  <a:gd name="T0" fmla="*/ 9 w 15"/>
                  <a:gd name="T1" fmla="*/ 16 h 16"/>
                  <a:gd name="T2" fmla="*/ 9 w 15"/>
                  <a:gd name="T3" fmla="*/ 14 h 16"/>
                  <a:gd name="T4" fmla="*/ 8 w 15"/>
                  <a:gd name="T5" fmla="*/ 14 h 16"/>
                  <a:gd name="T6" fmla="*/ 6 w 15"/>
                  <a:gd name="T7" fmla="*/ 14 h 16"/>
                  <a:gd name="T8" fmla="*/ 6 w 15"/>
                  <a:gd name="T9" fmla="*/ 14 h 16"/>
                  <a:gd name="T10" fmla="*/ 5 w 15"/>
                  <a:gd name="T11" fmla="*/ 14 h 16"/>
                  <a:gd name="T12" fmla="*/ 3 w 15"/>
                  <a:gd name="T13" fmla="*/ 14 h 16"/>
                  <a:gd name="T14" fmla="*/ 1 w 15"/>
                  <a:gd name="T15" fmla="*/ 12 h 16"/>
                  <a:gd name="T16" fmla="*/ 0 w 15"/>
                  <a:gd name="T17" fmla="*/ 12 h 16"/>
                  <a:gd name="T18" fmla="*/ 0 w 15"/>
                  <a:gd name="T19" fmla="*/ 11 h 16"/>
                  <a:gd name="T20" fmla="*/ 0 w 15"/>
                  <a:gd name="T21" fmla="*/ 11 h 16"/>
                  <a:gd name="T22" fmla="*/ 0 w 15"/>
                  <a:gd name="T23" fmla="*/ 9 h 16"/>
                  <a:gd name="T24" fmla="*/ 0 w 15"/>
                  <a:gd name="T25" fmla="*/ 7 h 16"/>
                  <a:gd name="T26" fmla="*/ 1 w 15"/>
                  <a:gd name="T27" fmla="*/ 6 h 16"/>
                  <a:gd name="T28" fmla="*/ 1 w 15"/>
                  <a:gd name="T29" fmla="*/ 6 h 16"/>
                  <a:gd name="T30" fmla="*/ 1 w 15"/>
                  <a:gd name="T31" fmla="*/ 4 h 16"/>
                  <a:gd name="T32" fmla="*/ 1 w 15"/>
                  <a:gd name="T33" fmla="*/ 2 h 16"/>
                  <a:gd name="T34" fmla="*/ 5 w 15"/>
                  <a:gd name="T35" fmla="*/ 0 h 16"/>
                  <a:gd name="T36" fmla="*/ 6 w 15"/>
                  <a:gd name="T37" fmla="*/ 0 h 16"/>
                  <a:gd name="T38" fmla="*/ 8 w 15"/>
                  <a:gd name="T39" fmla="*/ 2 h 16"/>
                  <a:gd name="T40" fmla="*/ 8 w 15"/>
                  <a:gd name="T41" fmla="*/ 4 h 16"/>
                  <a:gd name="T42" fmla="*/ 8 w 15"/>
                  <a:gd name="T43" fmla="*/ 6 h 16"/>
                  <a:gd name="T44" fmla="*/ 6 w 15"/>
                  <a:gd name="T45" fmla="*/ 9 h 16"/>
                  <a:gd name="T46" fmla="*/ 6 w 15"/>
                  <a:gd name="T47" fmla="*/ 11 h 16"/>
                  <a:gd name="T48" fmla="*/ 6 w 15"/>
                  <a:gd name="T49" fmla="*/ 12 h 16"/>
                  <a:gd name="T50" fmla="*/ 8 w 15"/>
                  <a:gd name="T51" fmla="*/ 14 h 16"/>
                  <a:gd name="T52" fmla="*/ 9 w 15"/>
                  <a:gd name="T53" fmla="*/ 12 h 16"/>
                  <a:gd name="T54" fmla="*/ 9 w 15"/>
                  <a:gd name="T55" fmla="*/ 11 h 16"/>
                  <a:gd name="T56" fmla="*/ 11 w 15"/>
                  <a:gd name="T57" fmla="*/ 9 h 16"/>
                  <a:gd name="T58" fmla="*/ 11 w 15"/>
                  <a:gd name="T59" fmla="*/ 7 h 16"/>
                  <a:gd name="T60" fmla="*/ 12 w 15"/>
                  <a:gd name="T61" fmla="*/ 6 h 16"/>
                  <a:gd name="T62" fmla="*/ 12 w 15"/>
                  <a:gd name="T63" fmla="*/ 4 h 16"/>
                  <a:gd name="T64" fmla="*/ 14 w 15"/>
                  <a:gd name="T65" fmla="*/ 4 h 16"/>
                  <a:gd name="T66" fmla="*/ 15 w 15"/>
                  <a:gd name="T67" fmla="*/ 2 h 16"/>
                  <a:gd name="T68" fmla="*/ 15 w 15"/>
                  <a:gd name="T69" fmla="*/ 4 h 16"/>
                  <a:gd name="T70" fmla="*/ 15 w 15"/>
                  <a:gd name="T71" fmla="*/ 4 h 16"/>
                  <a:gd name="T72" fmla="*/ 15 w 15"/>
                  <a:gd name="T73" fmla="*/ 6 h 16"/>
                  <a:gd name="T74" fmla="*/ 15 w 15"/>
                  <a:gd name="T75" fmla="*/ 7 h 16"/>
                  <a:gd name="T76" fmla="*/ 15 w 15"/>
                  <a:gd name="T77" fmla="*/ 7 h 16"/>
                  <a:gd name="T78" fmla="*/ 15 w 15"/>
                  <a:gd name="T79" fmla="*/ 9 h 16"/>
                  <a:gd name="T80" fmla="*/ 15 w 15"/>
                  <a:gd name="T81" fmla="*/ 11 h 16"/>
                  <a:gd name="T82" fmla="*/ 15 w 15"/>
                  <a:gd name="T83" fmla="*/ 12 h 16"/>
                  <a:gd name="T84" fmla="*/ 9 w 15"/>
                  <a:gd name="T85" fmla="*/ 16 h 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"/>
                  <a:gd name="T130" fmla="*/ 0 h 16"/>
                  <a:gd name="T131" fmla="*/ 15 w 15"/>
                  <a:gd name="T132" fmla="*/ 16 h 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" h="16">
                    <a:moveTo>
                      <a:pt x="9" y="16"/>
                    </a:move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0" name="Freeform 425"/>
              <p:cNvSpPr>
                <a:spLocks/>
              </p:cNvSpPr>
              <p:nvPr/>
            </p:nvSpPr>
            <p:spPr bwMode="auto">
              <a:xfrm>
                <a:off x="4203" y="1664"/>
                <a:ext cx="15" cy="16"/>
              </a:xfrm>
              <a:custGeom>
                <a:avLst/>
                <a:gdLst>
                  <a:gd name="T0" fmla="*/ 9 w 15"/>
                  <a:gd name="T1" fmla="*/ 16 h 16"/>
                  <a:gd name="T2" fmla="*/ 9 w 15"/>
                  <a:gd name="T3" fmla="*/ 14 h 16"/>
                  <a:gd name="T4" fmla="*/ 8 w 15"/>
                  <a:gd name="T5" fmla="*/ 14 h 16"/>
                  <a:gd name="T6" fmla="*/ 6 w 15"/>
                  <a:gd name="T7" fmla="*/ 14 h 16"/>
                  <a:gd name="T8" fmla="*/ 6 w 15"/>
                  <a:gd name="T9" fmla="*/ 14 h 16"/>
                  <a:gd name="T10" fmla="*/ 5 w 15"/>
                  <a:gd name="T11" fmla="*/ 14 h 16"/>
                  <a:gd name="T12" fmla="*/ 3 w 15"/>
                  <a:gd name="T13" fmla="*/ 14 h 16"/>
                  <a:gd name="T14" fmla="*/ 1 w 15"/>
                  <a:gd name="T15" fmla="*/ 12 h 16"/>
                  <a:gd name="T16" fmla="*/ 0 w 15"/>
                  <a:gd name="T17" fmla="*/ 12 h 16"/>
                  <a:gd name="T18" fmla="*/ 0 w 15"/>
                  <a:gd name="T19" fmla="*/ 11 h 16"/>
                  <a:gd name="T20" fmla="*/ 0 w 15"/>
                  <a:gd name="T21" fmla="*/ 11 h 16"/>
                  <a:gd name="T22" fmla="*/ 0 w 15"/>
                  <a:gd name="T23" fmla="*/ 9 h 16"/>
                  <a:gd name="T24" fmla="*/ 0 w 15"/>
                  <a:gd name="T25" fmla="*/ 7 h 16"/>
                  <a:gd name="T26" fmla="*/ 1 w 15"/>
                  <a:gd name="T27" fmla="*/ 6 h 16"/>
                  <a:gd name="T28" fmla="*/ 1 w 15"/>
                  <a:gd name="T29" fmla="*/ 6 h 16"/>
                  <a:gd name="T30" fmla="*/ 1 w 15"/>
                  <a:gd name="T31" fmla="*/ 4 h 16"/>
                  <a:gd name="T32" fmla="*/ 1 w 15"/>
                  <a:gd name="T33" fmla="*/ 2 h 16"/>
                  <a:gd name="T34" fmla="*/ 5 w 15"/>
                  <a:gd name="T35" fmla="*/ 0 h 16"/>
                  <a:gd name="T36" fmla="*/ 6 w 15"/>
                  <a:gd name="T37" fmla="*/ 0 h 16"/>
                  <a:gd name="T38" fmla="*/ 8 w 15"/>
                  <a:gd name="T39" fmla="*/ 2 h 16"/>
                  <a:gd name="T40" fmla="*/ 8 w 15"/>
                  <a:gd name="T41" fmla="*/ 4 h 16"/>
                  <a:gd name="T42" fmla="*/ 8 w 15"/>
                  <a:gd name="T43" fmla="*/ 6 h 16"/>
                  <a:gd name="T44" fmla="*/ 6 w 15"/>
                  <a:gd name="T45" fmla="*/ 9 h 16"/>
                  <a:gd name="T46" fmla="*/ 6 w 15"/>
                  <a:gd name="T47" fmla="*/ 11 h 16"/>
                  <a:gd name="T48" fmla="*/ 6 w 15"/>
                  <a:gd name="T49" fmla="*/ 12 h 16"/>
                  <a:gd name="T50" fmla="*/ 8 w 15"/>
                  <a:gd name="T51" fmla="*/ 14 h 16"/>
                  <a:gd name="T52" fmla="*/ 9 w 15"/>
                  <a:gd name="T53" fmla="*/ 12 h 16"/>
                  <a:gd name="T54" fmla="*/ 9 w 15"/>
                  <a:gd name="T55" fmla="*/ 11 h 16"/>
                  <a:gd name="T56" fmla="*/ 11 w 15"/>
                  <a:gd name="T57" fmla="*/ 9 h 16"/>
                  <a:gd name="T58" fmla="*/ 11 w 15"/>
                  <a:gd name="T59" fmla="*/ 7 h 16"/>
                  <a:gd name="T60" fmla="*/ 12 w 15"/>
                  <a:gd name="T61" fmla="*/ 6 h 16"/>
                  <a:gd name="T62" fmla="*/ 12 w 15"/>
                  <a:gd name="T63" fmla="*/ 4 h 16"/>
                  <a:gd name="T64" fmla="*/ 14 w 15"/>
                  <a:gd name="T65" fmla="*/ 4 h 16"/>
                  <a:gd name="T66" fmla="*/ 15 w 15"/>
                  <a:gd name="T67" fmla="*/ 2 h 16"/>
                  <a:gd name="T68" fmla="*/ 15 w 15"/>
                  <a:gd name="T69" fmla="*/ 4 h 16"/>
                  <a:gd name="T70" fmla="*/ 15 w 15"/>
                  <a:gd name="T71" fmla="*/ 4 h 16"/>
                  <a:gd name="T72" fmla="*/ 15 w 15"/>
                  <a:gd name="T73" fmla="*/ 6 h 16"/>
                  <a:gd name="T74" fmla="*/ 15 w 15"/>
                  <a:gd name="T75" fmla="*/ 7 h 16"/>
                  <a:gd name="T76" fmla="*/ 15 w 15"/>
                  <a:gd name="T77" fmla="*/ 7 h 16"/>
                  <a:gd name="T78" fmla="*/ 15 w 15"/>
                  <a:gd name="T79" fmla="*/ 9 h 16"/>
                  <a:gd name="T80" fmla="*/ 15 w 15"/>
                  <a:gd name="T81" fmla="*/ 11 h 16"/>
                  <a:gd name="T82" fmla="*/ 15 w 15"/>
                  <a:gd name="T83" fmla="*/ 12 h 16"/>
                  <a:gd name="T84" fmla="*/ 9 w 15"/>
                  <a:gd name="T85" fmla="*/ 16 h 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"/>
                  <a:gd name="T130" fmla="*/ 0 h 16"/>
                  <a:gd name="T131" fmla="*/ 15 w 15"/>
                  <a:gd name="T132" fmla="*/ 16 h 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" h="16">
                    <a:moveTo>
                      <a:pt x="9" y="16"/>
                    </a:move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9" y="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1" name="Freeform 426"/>
              <p:cNvSpPr>
                <a:spLocks/>
              </p:cNvSpPr>
              <p:nvPr/>
            </p:nvSpPr>
            <p:spPr bwMode="auto">
              <a:xfrm>
                <a:off x="3981" y="1673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5 h 5"/>
                  <a:gd name="T4" fmla="*/ 1 w 6"/>
                  <a:gd name="T5" fmla="*/ 3 h 5"/>
                  <a:gd name="T6" fmla="*/ 1 w 6"/>
                  <a:gd name="T7" fmla="*/ 3 h 5"/>
                  <a:gd name="T8" fmla="*/ 1 w 6"/>
                  <a:gd name="T9" fmla="*/ 2 h 5"/>
                  <a:gd name="T10" fmla="*/ 3 w 6"/>
                  <a:gd name="T11" fmla="*/ 0 h 5"/>
                  <a:gd name="T12" fmla="*/ 3 w 6"/>
                  <a:gd name="T13" fmla="*/ 0 h 5"/>
                  <a:gd name="T14" fmla="*/ 4 w 6"/>
                  <a:gd name="T15" fmla="*/ 0 h 5"/>
                  <a:gd name="T16" fmla="*/ 6 w 6"/>
                  <a:gd name="T17" fmla="*/ 2 h 5"/>
                  <a:gd name="T18" fmla="*/ 0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2" name="Freeform 427"/>
              <p:cNvSpPr>
                <a:spLocks/>
              </p:cNvSpPr>
              <p:nvPr/>
            </p:nvSpPr>
            <p:spPr bwMode="auto">
              <a:xfrm>
                <a:off x="3981" y="1673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5 h 5"/>
                  <a:gd name="T4" fmla="*/ 1 w 6"/>
                  <a:gd name="T5" fmla="*/ 3 h 5"/>
                  <a:gd name="T6" fmla="*/ 1 w 6"/>
                  <a:gd name="T7" fmla="*/ 3 h 5"/>
                  <a:gd name="T8" fmla="*/ 1 w 6"/>
                  <a:gd name="T9" fmla="*/ 2 h 5"/>
                  <a:gd name="T10" fmla="*/ 3 w 6"/>
                  <a:gd name="T11" fmla="*/ 0 h 5"/>
                  <a:gd name="T12" fmla="*/ 3 w 6"/>
                  <a:gd name="T13" fmla="*/ 0 h 5"/>
                  <a:gd name="T14" fmla="*/ 4 w 6"/>
                  <a:gd name="T15" fmla="*/ 0 h 5"/>
                  <a:gd name="T16" fmla="*/ 6 w 6"/>
                  <a:gd name="T17" fmla="*/ 2 h 5"/>
                  <a:gd name="T18" fmla="*/ 0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3" name="Freeform 428"/>
              <p:cNvSpPr>
                <a:spLocks/>
              </p:cNvSpPr>
              <p:nvPr/>
            </p:nvSpPr>
            <p:spPr bwMode="auto">
              <a:xfrm>
                <a:off x="4215" y="916"/>
                <a:ext cx="172" cy="762"/>
              </a:xfrm>
              <a:custGeom>
                <a:avLst/>
                <a:gdLst>
                  <a:gd name="T0" fmla="*/ 155 w 172"/>
                  <a:gd name="T1" fmla="*/ 750 h 762"/>
                  <a:gd name="T2" fmla="*/ 136 w 172"/>
                  <a:gd name="T3" fmla="*/ 726 h 762"/>
                  <a:gd name="T4" fmla="*/ 116 w 172"/>
                  <a:gd name="T5" fmla="*/ 704 h 762"/>
                  <a:gd name="T6" fmla="*/ 94 w 172"/>
                  <a:gd name="T7" fmla="*/ 682 h 762"/>
                  <a:gd name="T8" fmla="*/ 77 w 172"/>
                  <a:gd name="T9" fmla="*/ 671 h 762"/>
                  <a:gd name="T10" fmla="*/ 68 w 172"/>
                  <a:gd name="T11" fmla="*/ 665 h 762"/>
                  <a:gd name="T12" fmla="*/ 57 w 172"/>
                  <a:gd name="T13" fmla="*/ 662 h 762"/>
                  <a:gd name="T14" fmla="*/ 47 w 172"/>
                  <a:gd name="T15" fmla="*/ 657 h 762"/>
                  <a:gd name="T16" fmla="*/ 52 w 172"/>
                  <a:gd name="T17" fmla="*/ 611 h 762"/>
                  <a:gd name="T18" fmla="*/ 63 w 172"/>
                  <a:gd name="T19" fmla="*/ 542 h 762"/>
                  <a:gd name="T20" fmla="*/ 68 w 172"/>
                  <a:gd name="T21" fmla="*/ 494 h 762"/>
                  <a:gd name="T22" fmla="*/ 66 w 172"/>
                  <a:gd name="T23" fmla="*/ 447 h 762"/>
                  <a:gd name="T24" fmla="*/ 61 w 172"/>
                  <a:gd name="T25" fmla="*/ 401 h 762"/>
                  <a:gd name="T26" fmla="*/ 50 w 172"/>
                  <a:gd name="T27" fmla="*/ 357 h 762"/>
                  <a:gd name="T28" fmla="*/ 35 w 172"/>
                  <a:gd name="T29" fmla="*/ 315 h 762"/>
                  <a:gd name="T30" fmla="*/ 22 w 172"/>
                  <a:gd name="T31" fmla="*/ 293 h 762"/>
                  <a:gd name="T32" fmla="*/ 21 w 172"/>
                  <a:gd name="T33" fmla="*/ 288 h 762"/>
                  <a:gd name="T34" fmla="*/ 16 w 172"/>
                  <a:gd name="T35" fmla="*/ 283 h 762"/>
                  <a:gd name="T36" fmla="*/ 13 w 172"/>
                  <a:gd name="T37" fmla="*/ 278 h 762"/>
                  <a:gd name="T38" fmla="*/ 5 w 172"/>
                  <a:gd name="T39" fmla="*/ 210 h 762"/>
                  <a:gd name="T40" fmla="*/ 2 w 172"/>
                  <a:gd name="T41" fmla="*/ 166 h 762"/>
                  <a:gd name="T42" fmla="*/ 2 w 172"/>
                  <a:gd name="T43" fmla="*/ 164 h 762"/>
                  <a:gd name="T44" fmla="*/ 2 w 172"/>
                  <a:gd name="T45" fmla="*/ 124 h 762"/>
                  <a:gd name="T46" fmla="*/ 2 w 172"/>
                  <a:gd name="T47" fmla="*/ 54 h 762"/>
                  <a:gd name="T48" fmla="*/ 2 w 172"/>
                  <a:gd name="T49" fmla="*/ 37 h 762"/>
                  <a:gd name="T50" fmla="*/ 0 w 172"/>
                  <a:gd name="T51" fmla="*/ 20 h 762"/>
                  <a:gd name="T52" fmla="*/ 2 w 172"/>
                  <a:gd name="T53" fmla="*/ 5 h 762"/>
                  <a:gd name="T54" fmla="*/ 19 w 172"/>
                  <a:gd name="T55" fmla="*/ 13 h 762"/>
                  <a:gd name="T56" fmla="*/ 21 w 172"/>
                  <a:gd name="T57" fmla="*/ 17 h 762"/>
                  <a:gd name="T58" fmla="*/ 22 w 172"/>
                  <a:gd name="T59" fmla="*/ 20 h 762"/>
                  <a:gd name="T60" fmla="*/ 24 w 172"/>
                  <a:gd name="T61" fmla="*/ 24 h 762"/>
                  <a:gd name="T62" fmla="*/ 25 w 172"/>
                  <a:gd name="T63" fmla="*/ 29 h 762"/>
                  <a:gd name="T64" fmla="*/ 165 w 172"/>
                  <a:gd name="T65" fmla="*/ 252 h 762"/>
                  <a:gd name="T66" fmla="*/ 163 w 172"/>
                  <a:gd name="T67" fmla="*/ 252 h 762"/>
                  <a:gd name="T68" fmla="*/ 160 w 172"/>
                  <a:gd name="T69" fmla="*/ 254 h 762"/>
                  <a:gd name="T70" fmla="*/ 157 w 172"/>
                  <a:gd name="T71" fmla="*/ 254 h 762"/>
                  <a:gd name="T72" fmla="*/ 157 w 172"/>
                  <a:gd name="T73" fmla="*/ 262 h 762"/>
                  <a:gd name="T74" fmla="*/ 160 w 172"/>
                  <a:gd name="T75" fmla="*/ 262 h 762"/>
                  <a:gd name="T76" fmla="*/ 165 w 172"/>
                  <a:gd name="T77" fmla="*/ 262 h 762"/>
                  <a:gd name="T78" fmla="*/ 168 w 172"/>
                  <a:gd name="T79" fmla="*/ 264 h 762"/>
                  <a:gd name="T80" fmla="*/ 171 w 172"/>
                  <a:gd name="T81" fmla="*/ 264 h 762"/>
                  <a:gd name="T82" fmla="*/ 172 w 172"/>
                  <a:gd name="T83" fmla="*/ 405 h 762"/>
                  <a:gd name="T84" fmla="*/ 172 w 172"/>
                  <a:gd name="T85" fmla="*/ 477 h 762"/>
                  <a:gd name="T86" fmla="*/ 171 w 172"/>
                  <a:gd name="T87" fmla="*/ 549 h 762"/>
                  <a:gd name="T88" fmla="*/ 171 w 172"/>
                  <a:gd name="T89" fmla="*/ 691 h 762"/>
                  <a:gd name="T90" fmla="*/ 171 w 172"/>
                  <a:gd name="T91" fmla="*/ 708 h 762"/>
                  <a:gd name="T92" fmla="*/ 171 w 172"/>
                  <a:gd name="T93" fmla="*/ 721 h 762"/>
                  <a:gd name="T94" fmla="*/ 171 w 172"/>
                  <a:gd name="T95" fmla="*/ 733 h 762"/>
                  <a:gd name="T96" fmla="*/ 171 w 172"/>
                  <a:gd name="T97" fmla="*/ 747 h 762"/>
                  <a:gd name="T98" fmla="*/ 171 w 172"/>
                  <a:gd name="T99" fmla="*/ 752 h 762"/>
                  <a:gd name="T100" fmla="*/ 169 w 172"/>
                  <a:gd name="T101" fmla="*/ 755 h 762"/>
                  <a:gd name="T102" fmla="*/ 166 w 172"/>
                  <a:gd name="T103" fmla="*/ 757 h 762"/>
                  <a:gd name="T104" fmla="*/ 166 w 172"/>
                  <a:gd name="T105" fmla="*/ 762 h 7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2"/>
                  <a:gd name="T160" fmla="*/ 0 h 762"/>
                  <a:gd name="T161" fmla="*/ 172 w 172"/>
                  <a:gd name="T162" fmla="*/ 762 h 7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2" h="762">
                    <a:moveTo>
                      <a:pt x="165" y="762"/>
                    </a:moveTo>
                    <a:lnTo>
                      <a:pt x="155" y="750"/>
                    </a:lnTo>
                    <a:lnTo>
                      <a:pt x="146" y="737"/>
                    </a:lnTo>
                    <a:lnTo>
                      <a:pt x="136" y="726"/>
                    </a:lnTo>
                    <a:lnTo>
                      <a:pt x="125" y="715"/>
                    </a:lnTo>
                    <a:lnTo>
                      <a:pt x="116" y="704"/>
                    </a:lnTo>
                    <a:lnTo>
                      <a:pt x="105" y="693"/>
                    </a:lnTo>
                    <a:lnTo>
                      <a:pt x="94" y="682"/>
                    </a:lnTo>
                    <a:lnTo>
                      <a:pt x="82" y="672"/>
                    </a:lnTo>
                    <a:lnTo>
                      <a:pt x="77" y="671"/>
                    </a:lnTo>
                    <a:lnTo>
                      <a:pt x="72" y="667"/>
                    </a:lnTo>
                    <a:lnTo>
                      <a:pt x="68" y="665"/>
                    </a:lnTo>
                    <a:lnTo>
                      <a:pt x="63" y="664"/>
                    </a:lnTo>
                    <a:lnTo>
                      <a:pt x="57" y="662"/>
                    </a:lnTo>
                    <a:lnTo>
                      <a:pt x="52" y="660"/>
                    </a:lnTo>
                    <a:lnTo>
                      <a:pt x="47" y="657"/>
                    </a:lnTo>
                    <a:lnTo>
                      <a:pt x="43" y="655"/>
                    </a:lnTo>
                    <a:lnTo>
                      <a:pt x="52" y="611"/>
                    </a:lnTo>
                    <a:lnTo>
                      <a:pt x="60" y="566"/>
                    </a:lnTo>
                    <a:lnTo>
                      <a:pt x="63" y="542"/>
                    </a:lnTo>
                    <a:lnTo>
                      <a:pt x="66" y="518"/>
                    </a:lnTo>
                    <a:lnTo>
                      <a:pt x="68" y="494"/>
                    </a:lnTo>
                    <a:lnTo>
                      <a:pt x="68" y="471"/>
                    </a:lnTo>
                    <a:lnTo>
                      <a:pt x="66" y="447"/>
                    </a:lnTo>
                    <a:lnTo>
                      <a:pt x="64" y="425"/>
                    </a:lnTo>
                    <a:lnTo>
                      <a:pt x="61" y="401"/>
                    </a:lnTo>
                    <a:lnTo>
                      <a:pt x="57" y="379"/>
                    </a:lnTo>
                    <a:lnTo>
                      <a:pt x="50" y="357"/>
                    </a:lnTo>
                    <a:lnTo>
                      <a:pt x="44" y="335"/>
                    </a:lnTo>
                    <a:lnTo>
                      <a:pt x="35" y="315"/>
                    </a:lnTo>
                    <a:lnTo>
                      <a:pt x="24" y="295"/>
                    </a:lnTo>
                    <a:lnTo>
                      <a:pt x="22" y="293"/>
                    </a:lnTo>
                    <a:lnTo>
                      <a:pt x="21" y="291"/>
                    </a:lnTo>
                    <a:lnTo>
                      <a:pt x="21" y="288"/>
                    </a:lnTo>
                    <a:lnTo>
                      <a:pt x="19" y="286"/>
                    </a:lnTo>
                    <a:lnTo>
                      <a:pt x="16" y="283"/>
                    </a:lnTo>
                    <a:lnTo>
                      <a:pt x="14" y="279"/>
                    </a:lnTo>
                    <a:lnTo>
                      <a:pt x="13" y="278"/>
                    </a:lnTo>
                    <a:lnTo>
                      <a:pt x="10" y="274"/>
                    </a:lnTo>
                    <a:lnTo>
                      <a:pt x="5" y="210"/>
                    </a:lnTo>
                    <a:lnTo>
                      <a:pt x="3" y="176"/>
                    </a:lnTo>
                    <a:lnTo>
                      <a:pt x="2" y="166"/>
                    </a:lnTo>
                    <a:lnTo>
                      <a:pt x="2" y="164"/>
                    </a:lnTo>
                    <a:lnTo>
                      <a:pt x="2" y="154"/>
                    </a:lnTo>
                    <a:lnTo>
                      <a:pt x="2" y="124"/>
                    </a:lnTo>
                    <a:lnTo>
                      <a:pt x="2" y="61"/>
                    </a:lnTo>
                    <a:lnTo>
                      <a:pt x="2" y="54"/>
                    </a:lnTo>
                    <a:lnTo>
                      <a:pt x="2" y="46"/>
                    </a:lnTo>
                    <a:lnTo>
                      <a:pt x="2" y="37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19" y="13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166" y="252"/>
                    </a:lnTo>
                    <a:lnTo>
                      <a:pt x="165" y="252"/>
                    </a:lnTo>
                    <a:lnTo>
                      <a:pt x="163" y="252"/>
                    </a:lnTo>
                    <a:lnTo>
                      <a:pt x="161" y="252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7" y="254"/>
                    </a:lnTo>
                    <a:lnTo>
                      <a:pt x="157" y="256"/>
                    </a:lnTo>
                    <a:lnTo>
                      <a:pt x="157" y="262"/>
                    </a:lnTo>
                    <a:lnTo>
                      <a:pt x="158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5" y="262"/>
                    </a:lnTo>
                    <a:lnTo>
                      <a:pt x="166" y="264"/>
                    </a:lnTo>
                    <a:lnTo>
                      <a:pt x="168" y="264"/>
                    </a:lnTo>
                    <a:lnTo>
                      <a:pt x="169" y="264"/>
                    </a:lnTo>
                    <a:lnTo>
                      <a:pt x="171" y="264"/>
                    </a:lnTo>
                    <a:lnTo>
                      <a:pt x="172" y="347"/>
                    </a:lnTo>
                    <a:lnTo>
                      <a:pt x="172" y="405"/>
                    </a:lnTo>
                    <a:lnTo>
                      <a:pt x="172" y="445"/>
                    </a:lnTo>
                    <a:lnTo>
                      <a:pt x="172" y="477"/>
                    </a:lnTo>
                    <a:lnTo>
                      <a:pt x="171" y="510"/>
                    </a:lnTo>
                    <a:lnTo>
                      <a:pt x="171" y="549"/>
                    </a:lnTo>
                    <a:lnTo>
                      <a:pt x="171" y="608"/>
                    </a:lnTo>
                    <a:lnTo>
                      <a:pt x="171" y="691"/>
                    </a:lnTo>
                    <a:lnTo>
                      <a:pt x="171" y="699"/>
                    </a:lnTo>
                    <a:lnTo>
                      <a:pt x="171" y="708"/>
                    </a:lnTo>
                    <a:lnTo>
                      <a:pt x="171" y="715"/>
                    </a:lnTo>
                    <a:lnTo>
                      <a:pt x="171" y="721"/>
                    </a:lnTo>
                    <a:lnTo>
                      <a:pt x="171" y="728"/>
                    </a:lnTo>
                    <a:lnTo>
                      <a:pt x="171" y="733"/>
                    </a:lnTo>
                    <a:lnTo>
                      <a:pt x="171" y="740"/>
                    </a:lnTo>
                    <a:lnTo>
                      <a:pt x="171" y="747"/>
                    </a:lnTo>
                    <a:lnTo>
                      <a:pt x="171" y="750"/>
                    </a:lnTo>
                    <a:lnTo>
                      <a:pt x="171" y="752"/>
                    </a:lnTo>
                    <a:lnTo>
                      <a:pt x="169" y="754"/>
                    </a:lnTo>
                    <a:lnTo>
                      <a:pt x="169" y="755"/>
                    </a:lnTo>
                    <a:lnTo>
                      <a:pt x="168" y="755"/>
                    </a:lnTo>
                    <a:lnTo>
                      <a:pt x="166" y="757"/>
                    </a:lnTo>
                    <a:lnTo>
                      <a:pt x="166" y="760"/>
                    </a:lnTo>
                    <a:lnTo>
                      <a:pt x="166" y="762"/>
                    </a:lnTo>
                    <a:lnTo>
                      <a:pt x="165" y="762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" name="Freeform 429"/>
              <p:cNvSpPr>
                <a:spLocks/>
              </p:cNvSpPr>
              <p:nvPr/>
            </p:nvSpPr>
            <p:spPr bwMode="auto">
              <a:xfrm>
                <a:off x="4239" y="167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" name="Freeform 430"/>
              <p:cNvSpPr>
                <a:spLocks/>
              </p:cNvSpPr>
              <p:nvPr/>
            </p:nvSpPr>
            <p:spPr bwMode="auto">
              <a:xfrm>
                <a:off x="4239" y="167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6" name="Freeform 431"/>
              <p:cNvSpPr>
                <a:spLocks/>
              </p:cNvSpPr>
              <p:nvPr/>
            </p:nvSpPr>
            <p:spPr bwMode="auto">
              <a:xfrm>
                <a:off x="5393" y="1658"/>
                <a:ext cx="10" cy="18"/>
              </a:xfrm>
              <a:custGeom>
                <a:avLst/>
                <a:gdLst>
                  <a:gd name="T0" fmla="*/ 0 w 10"/>
                  <a:gd name="T1" fmla="*/ 18 h 18"/>
                  <a:gd name="T2" fmla="*/ 0 w 10"/>
                  <a:gd name="T3" fmla="*/ 17 h 18"/>
                  <a:gd name="T4" fmla="*/ 0 w 10"/>
                  <a:gd name="T5" fmla="*/ 15 h 18"/>
                  <a:gd name="T6" fmla="*/ 0 w 10"/>
                  <a:gd name="T7" fmla="*/ 12 h 18"/>
                  <a:gd name="T8" fmla="*/ 2 w 10"/>
                  <a:gd name="T9" fmla="*/ 10 h 18"/>
                  <a:gd name="T10" fmla="*/ 2 w 10"/>
                  <a:gd name="T11" fmla="*/ 6 h 18"/>
                  <a:gd name="T12" fmla="*/ 3 w 10"/>
                  <a:gd name="T13" fmla="*/ 5 h 18"/>
                  <a:gd name="T14" fmla="*/ 5 w 10"/>
                  <a:gd name="T15" fmla="*/ 1 h 18"/>
                  <a:gd name="T16" fmla="*/ 5 w 10"/>
                  <a:gd name="T17" fmla="*/ 0 h 18"/>
                  <a:gd name="T18" fmla="*/ 10 w 10"/>
                  <a:gd name="T19" fmla="*/ 5 h 18"/>
                  <a:gd name="T20" fmla="*/ 10 w 10"/>
                  <a:gd name="T21" fmla="*/ 6 h 18"/>
                  <a:gd name="T22" fmla="*/ 10 w 10"/>
                  <a:gd name="T23" fmla="*/ 8 h 18"/>
                  <a:gd name="T24" fmla="*/ 8 w 10"/>
                  <a:gd name="T25" fmla="*/ 10 h 18"/>
                  <a:gd name="T26" fmla="*/ 8 w 10"/>
                  <a:gd name="T27" fmla="*/ 12 h 18"/>
                  <a:gd name="T28" fmla="*/ 8 w 10"/>
                  <a:gd name="T29" fmla="*/ 13 h 18"/>
                  <a:gd name="T30" fmla="*/ 8 w 10"/>
                  <a:gd name="T31" fmla="*/ 13 h 18"/>
                  <a:gd name="T32" fmla="*/ 6 w 10"/>
                  <a:gd name="T33" fmla="*/ 15 h 18"/>
                  <a:gd name="T34" fmla="*/ 5 w 10"/>
                  <a:gd name="T35" fmla="*/ 17 h 18"/>
                  <a:gd name="T36" fmla="*/ 0 w 10"/>
                  <a:gd name="T37" fmla="*/ 18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8"/>
                  <a:gd name="T59" fmla="*/ 10 w 10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8">
                    <a:moveTo>
                      <a:pt x="0" y="18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5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7" name="Freeform 432"/>
              <p:cNvSpPr>
                <a:spLocks/>
              </p:cNvSpPr>
              <p:nvPr/>
            </p:nvSpPr>
            <p:spPr bwMode="auto">
              <a:xfrm>
                <a:off x="5393" y="1658"/>
                <a:ext cx="10" cy="18"/>
              </a:xfrm>
              <a:custGeom>
                <a:avLst/>
                <a:gdLst>
                  <a:gd name="T0" fmla="*/ 0 w 10"/>
                  <a:gd name="T1" fmla="*/ 18 h 18"/>
                  <a:gd name="T2" fmla="*/ 0 w 10"/>
                  <a:gd name="T3" fmla="*/ 17 h 18"/>
                  <a:gd name="T4" fmla="*/ 0 w 10"/>
                  <a:gd name="T5" fmla="*/ 15 h 18"/>
                  <a:gd name="T6" fmla="*/ 0 w 10"/>
                  <a:gd name="T7" fmla="*/ 12 h 18"/>
                  <a:gd name="T8" fmla="*/ 2 w 10"/>
                  <a:gd name="T9" fmla="*/ 10 h 18"/>
                  <a:gd name="T10" fmla="*/ 2 w 10"/>
                  <a:gd name="T11" fmla="*/ 6 h 18"/>
                  <a:gd name="T12" fmla="*/ 3 w 10"/>
                  <a:gd name="T13" fmla="*/ 5 h 18"/>
                  <a:gd name="T14" fmla="*/ 5 w 10"/>
                  <a:gd name="T15" fmla="*/ 1 h 18"/>
                  <a:gd name="T16" fmla="*/ 5 w 10"/>
                  <a:gd name="T17" fmla="*/ 0 h 18"/>
                  <a:gd name="T18" fmla="*/ 10 w 10"/>
                  <a:gd name="T19" fmla="*/ 5 h 18"/>
                  <a:gd name="T20" fmla="*/ 10 w 10"/>
                  <a:gd name="T21" fmla="*/ 6 h 18"/>
                  <a:gd name="T22" fmla="*/ 10 w 10"/>
                  <a:gd name="T23" fmla="*/ 8 h 18"/>
                  <a:gd name="T24" fmla="*/ 8 w 10"/>
                  <a:gd name="T25" fmla="*/ 10 h 18"/>
                  <a:gd name="T26" fmla="*/ 8 w 10"/>
                  <a:gd name="T27" fmla="*/ 12 h 18"/>
                  <a:gd name="T28" fmla="*/ 8 w 10"/>
                  <a:gd name="T29" fmla="*/ 13 h 18"/>
                  <a:gd name="T30" fmla="*/ 8 w 10"/>
                  <a:gd name="T31" fmla="*/ 13 h 18"/>
                  <a:gd name="T32" fmla="*/ 6 w 10"/>
                  <a:gd name="T33" fmla="*/ 15 h 18"/>
                  <a:gd name="T34" fmla="*/ 5 w 10"/>
                  <a:gd name="T35" fmla="*/ 17 h 18"/>
                  <a:gd name="T36" fmla="*/ 0 w 10"/>
                  <a:gd name="T37" fmla="*/ 18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8"/>
                  <a:gd name="T59" fmla="*/ 10 w 10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8">
                    <a:moveTo>
                      <a:pt x="0" y="18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5" y="17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" name="Freeform 433"/>
              <p:cNvSpPr>
                <a:spLocks/>
              </p:cNvSpPr>
              <p:nvPr/>
            </p:nvSpPr>
            <p:spPr bwMode="auto">
              <a:xfrm>
                <a:off x="3968" y="167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9" name="Freeform 434"/>
              <p:cNvSpPr>
                <a:spLocks/>
              </p:cNvSpPr>
              <p:nvPr/>
            </p:nvSpPr>
            <p:spPr bwMode="auto">
              <a:xfrm>
                <a:off x="3968" y="167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" name="Freeform 435"/>
              <p:cNvSpPr>
                <a:spLocks/>
              </p:cNvSpPr>
              <p:nvPr/>
            </p:nvSpPr>
            <p:spPr bwMode="auto">
              <a:xfrm>
                <a:off x="4192" y="167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1" name="Freeform 436"/>
              <p:cNvSpPr>
                <a:spLocks/>
              </p:cNvSpPr>
              <p:nvPr/>
            </p:nvSpPr>
            <p:spPr bwMode="auto">
              <a:xfrm>
                <a:off x="4192" y="167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2" name="Freeform 437"/>
              <p:cNvSpPr>
                <a:spLocks/>
              </p:cNvSpPr>
              <p:nvPr/>
            </p:nvSpPr>
            <p:spPr bwMode="auto">
              <a:xfrm>
                <a:off x="5254" y="1653"/>
                <a:ext cx="16" cy="20"/>
              </a:xfrm>
              <a:custGeom>
                <a:avLst/>
                <a:gdLst>
                  <a:gd name="T0" fmla="*/ 11 w 16"/>
                  <a:gd name="T1" fmla="*/ 20 h 20"/>
                  <a:gd name="T2" fmla="*/ 9 w 16"/>
                  <a:gd name="T3" fmla="*/ 20 h 20"/>
                  <a:gd name="T4" fmla="*/ 8 w 16"/>
                  <a:gd name="T5" fmla="*/ 18 h 20"/>
                  <a:gd name="T6" fmla="*/ 6 w 16"/>
                  <a:gd name="T7" fmla="*/ 17 h 20"/>
                  <a:gd name="T8" fmla="*/ 6 w 16"/>
                  <a:gd name="T9" fmla="*/ 15 h 20"/>
                  <a:gd name="T10" fmla="*/ 5 w 16"/>
                  <a:gd name="T11" fmla="*/ 13 h 20"/>
                  <a:gd name="T12" fmla="*/ 3 w 16"/>
                  <a:gd name="T13" fmla="*/ 11 h 20"/>
                  <a:gd name="T14" fmla="*/ 1 w 16"/>
                  <a:gd name="T15" fmla="*/ 8 h 20"/>
                  <a:gd name="T16" fmla="*/ 0 w 16"/>
                  <a:gd name="T17" fmla="*/ 8 h 20"/>
                  <a:gd name="T18" fmla="*/ 3 w 16"/>
                  <a:gd name="T19" fmla="*/ 0 h 20"/>
                  <a:gd name="T20" fmla="*/ 5 w 16"/>
                  <a:gd name="T21" fmla="*/ 1 h 20"/>
                  <a:gd name="T22" fmla="*/ 6 w 16"/>
                  <a:gd name="T23" fmla="*/ 1 h 20"/>
                  <a:gd name="T24" fmla="*/ 8 w 16"/>
                  <a:gd name="T25" fmla="*/ 3 h 20"/>
                  <a:gd name="T26" fmla="*/ 9 w 16"/>
                  <a:gd name="T27" fmla="*/ 5 h 20"/>
                  <a:gd name="T28" fmla="*/ 11 w 16"/>
                  <a:gd name="T29" fmla="*/ 6 h 20"/>
                  <a:gd name="T30" fmla="*/ 12 w 16"/>
                  <a:gd name="T31" fmla="*/ 8 h 20"/>
                  <a:gd name="T32" fmla="*/ 14 w 16"/>
                  <a:gd name="T33" fmla="*/ 10 h 20"/>
                  <a:gd name="T34" fmla="*/ 16 w 16"/>
                  <a:gd name="T35" fmla="*/ 10 h 20"/>
                  <a:gd name="T36" fmla="*/ 16 w 16"/>
                  <a:gd name="T37" fmla="*/ 11 h 20"/>
                  <a:gd name="T38" fmla="*/ 16 w 16"/>
                  <a:gd name="T39" fmla="*/ 13 h 20"/>
                  <a:gd name="T40" fmla="*/ 16 w 16"/>
                  <a:gd name="T41" fmla="*/ 13 h 20"/>
                  <a:gd name="T42" fmla="*/ 16 w 16"/>
                  <a:gd name="T43" fmla="*/ 15 h 20"/>
                  <a:gd name="T44" fmla="*/ 14 w 16"/>
                  <a:gd name="T45" fmla="*/ 17 h 20"/>
                  <a:gd name="T46" fmla="*/ 12 w 16"/>
                  <a:gd name="T47" fmla="*/ 17 h 20"/>
                  <a:gd name="T48" fmla="*/ 12 w 16"/>
                  <a:gd name="T49" fmla="*/ 18 h 20"/>
                  <a:gd name="T50" fmla="*/ 11 w 16"/>
                  <a:gd name="T51" fmla="*/ 20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20"/>
                  <a:gd name="T80" fmla="*/ 16 w 16"/>
                  <a:gd name="T81" fmla="*/ 20 h 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20">
                    <a:moveTo>
                      <a:pt x="11" y="20"/>
                    </a:moveTo>
                    <a:lnTo>
                      <a:pt x="9" y="20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3" name="Freeform 438"/>
              <p:cNvSpPr>
                <a:spLocks/>
              </p:cNvSpPr>
              <p:nvPr/>
            </p:nvSpPr>
            <p:spPr bwMode="auto">
              <a:xfrm>
                <a:off x="5254" y="1653"/>
                <a:ext cx="16" cy="20"/>
              </a:xfrm>
              <a:custGeom>
                <a:avLst/>
                <a:gdLst>
                  <a:gd name="T0" fmla="*/ 11 w 16"/>
                  <a:gd name="T1" fmla="*/ 20 h 20"/>
                  <a:gd name="T2" fmla="*/ 9 w 16"/>
                  <a:gd name="T3" fmla="*/ 20 h 20"/>
                  <a:gd name="T4" fmla="*/ 8 w 16"/>
                  <a:gd name="T5" fmla="*/ 18 h 20"/>
                  <a:gd name="T6" fmla="*/ 6 w 16"/>
                  <a:gd name="T7" fmla="*/ 17 h 20"/>
                  <a:gd name="T8" fmla="*/ 6 w 16"/>
                  <a:gd name="T9" fmla="*/ 15 h 20"/>
                  <a:gd name="T10" fmla="*/ 5 w 16"/>
                  <a:gd name="T11" fmla="*/ 13 h 20"/>
                  <a:gd name="T12" fmla="*/ 3 w 16"/>
                  <a:gd name="T13" fmla="*/ 11 h 20"/>
                  <a:gd name="T14" fmla="*/ 1 w 16"/>
                  <a:gd name="T15" fmla="*/ 8 h 20"/>
                  <a:gd name="T16" fmla="*/ 0 w 16"/>
                  <a:gd name="T17" fmla="*/ 8 h 20"/>
                  <a:gd name="T18" fmla="*/ 3 w 16"/>
                  <a:gd name="T19" fmla="*/ 0 h 20"/>
                  <a:gd name="T20" fmla="*/ 5 w 16"/>
                  <a:gd name="T21" fmla="*/ 1 h 20"/>
                  <a:gd name="T22" fmla="*/ 6 w 16"/>
                  <a:gd name="T23" fmla="*/ 1 h 20"/>
                  <a:gd name="T24" fmla="*/ 8 w 16"/>
                  <a:gd name="T25" fmla="*/ 3 h 20"/>
                  <a:gd name="T26" fmla="*/ 9 w 16"/>
                  <a:gd name="T27" fmla="*/ 5 h 20"/>
                  <a:gd name="T28" fmla="*/ 11 w 16"/>
                  <a:gd name="T29" fmla="*/ 6 h 20"/>
                  <a:gd name="T30" fmla="*/ 12 w 16"/>
                  <a:gd name="T31" fmla="*/ 8 h 20"/>
                  <a:gd name="T32" fmla="*/ 14 w 16"/>
                  <a:gd name="T33" fmla="*/ 10 h 20"/>
                  <a:gd name="T34" fmla="*/ 16 w 16"/>
                  <a:gd name="T35" fmla="*/ 10 h 20"/>
                  <a:gd name="T36" fmla="*/ 16 w 16"/>
                  <a:gd name="T37" fmla="*/ 11 h 20"/>
                  <a:gd name="T38" fmla="*/ 16 w 16"/>
                  <a:gd name="T39" fmla="*/ 13 h 20"/>
                  <a:gd name="T40" fmla="*/ 16 w 16"/>
                  <a:gd name="T41" fmla="*/ 13 h 20"/>
                  <a:gd name="T42" fmla="*/ 16 w 16"/>
                  <a:gd name="T43" fmla="*/ 15 h 20"/>
                  <a:gd name="T44" fmla="*/ 14 w 16"/>
                  <a:gd name="T45" fmla="*/ 17 h 20"/>
                  <a:gd name="T46" fmla="*/ 12 w 16"/>
                  <a:gd name="T47" fmla="*/ 17 h 20"/>
                  <a:gd name="T48" fmla="*/ 12 w 16"/>
                  <a:gd name="T49" fmla="*/ 18 h 20"/>
                  <a:gd name="T50" fmla="*/ 11 w 16"/>
                  <a:gd name="T51" fmla="*/ 20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20"/>
                  <a:gd name="T80" fmla="*/ 16 w 16"/>
                  <a:gd name="T81" fmla="*/ 20 h 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20">
                    <a:moveTo>
                      <a:pt x="11" y="20"/>
                    </a:moveTo>
                    <a:lnTo>
                      <a:pt x="9" y="20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" name="Freeform 439"/>
              <p:cNvSpPr>
                <a:spLocks/>
              </p:cNvSpPr>
              <p:nvPr/>
            </p:nvSpPr>
            <p:spPr bwMode="auto">
              <a:xfrm>
                <a:off x="3978" y="1651"/>
                <a:ext cx="29" cy="20"/>
              </a:xfrm>
              <a:custGeom>
                <a:avLst/>
                <a:gdLst>
                  <a:gd name="T0" fmla="*/ 0 w 29"/>
                  <a:gd name="T1" fmla="*/ 20 h 20"/>
                  <a:gd name="T2" fmla="*/ 0 w 29"/>
                  <a:gd name="T3" fmla="*/ 13 h 20"/>
                  <a:gd name="T4" fmla="*/ 0 w 29"/>
                  <a:gd name="T5" fmla="*/ 12 h 20"/>
                  <a:gd name="T6" fmla="*/ 1 w 29"/>
                  <a:gd name="T7" fmla="*/ 10 h 20"/>
                  <a:gd name="T8" fmla="*/ 3 w 29"/>
                  <a:gd name="T9" fmla="*/ 10 h 20"/>
                  <a:gd name="T10" fmla="*/ 4 w 29"/>
                  <a:gd name="T11" fmla="*/ 8 h 20"/>
                  <a:gd name="T12" fmla="*/ 6 w 29"/>
                  <a:gd name="T13" fmla="*/ 7 h 20"/>
                  <a:gd name="T14" fmla="*/ 7 w 29"/>
                  <a:gd name="T15" fmla="*/ 5 h 20"/>
                  <a:gd name="T16" fmla="*/ 9 w 29"/>
                  <a:gd name="T17" fmla="*/ 5 h 20"/>
                  <a:gd name="T18" fmla="*/ 12 w 29"/>
                  <a:gd name="T19" fmla="*/ 3 h 20"/>
                  <a:gd name="T20" fmla="*/ 12 w 29"/>
                  <a:gd name="T21" fmla="*/ 5 h 20"/>
                  <a:gd name="T22" fmla="*/ 14 w 29"/>
                  <a:gd name="T23" fmla="*/ 5 h 20"/>
                  <a:gd name="T24" fmla="*/ 15 w 29"/>
                  <a:gd name="T25" fmla="*/ 7 h 20"/>
                  <a:gd name="T26" fmla="*/ 17 w 29"/>
                  <a:gd name="T27" fmla="*/ 5 h 20"/>
                  <a:gd name="T28" fmla="*/ 18 w 29"/>
                  <a:gd name="T29" fmla="*/ 5 h 20"/>
                  <a:gd name="T30" fmla="*/ 20 w 29"/>
                  <a:gd name="T31" fmla="*/ 5 h 20"/>
                  <a:gd name="T32" fmla="*/ 20 w 29"/>
                  <a:gd name="T33" fmla="*/ 5 h 20"/>
                  <a:gd name="T34" fmla="*/ 21 w 29"/>
                  <a:gd name="T35" fmla="*/ 3 h 20"/>
                  <a:gd name="T36" fmla="*/ 21 w 29"/>
                  <a:gd name="T37" fmla="*/ 3 h 20"/>
                  <a:gd name="T38" fmla="*/ 23 w 29"/>
                  <a:gd name="T39" fmla="*/ 3 h 20"/>
                  <a:gd name="T40" fmla="*/ 23 w 29"/>
                  <a:gd name="T41" fmla="*/ 3 h 20"/>
                  <a:gd name="T42" fmla="*/ 25 w 29"/>
                  <a:gd name="T43" fmla="*/ 3 h 20"/>
                  <a:gd name="T44" fmla="*/ 25 w 29"/>
                  <a:gd name="T45" fmla="*/ 3 h 20"/>
                  <a:gd name="T46" fmla="*/ 26 w 29"/>
                  <a:gd name="T47" fmla="*/ 2 h 20"/>
                  <a:gd name="T48" fmla="*/ 28 w 29"/>
                  <a:gd name="T49" fmla="*/ 2 h 20"/>
                  <a:gd name="T50" fmla="*/ 28 w 29"/>
                  <a:gd name="T51" fmla="*/ 2 h 20"/>
                  <a:gd name="T52" fmla="*/ 29 w 29"/>
                  <a:gd name="T53" fmla="*/ 0 h 20"/>
                  <a:gd name="T54" fmla="*/ 28 w 29"/>
                  <a:gd name="T55" fmla="*/ 2 h 20"/>
                  <a:gd name="T56" fmla="*/ 28 w 29"/>
                  <a:gd name="T57" fmla="*/ 2 h 20"/>
                  <a:gd name="T58" fmla="*/ 26 w 29"/>
                  <a:gd name="T59" fmla="*/ 3 h 20"/>
                  <a:gd name="T60" fmla="*/ 25 w 29"/>
                  <a:gd name="T61" fmla="*/ 3 h 20"/>
                  <a:gd name="T62" fmla="*/ 23 w 29"/>
                  <a:gd name="T63" fmla="*/ 5 h 20"/>
                  <a:gd name="T64" fmla="*/ 21 w 29"/>
                  <a:gd name="T65" fmla="*/ 5 h 20"/>
                  <a:gd name="T66" fmla="*/ 18 w 29"/>
                  <a:gd name="T67" fmla="*/ 7 h 20"/>
                  <a:gd name="T68" fmla="*/ 17 w 29"/>
                  <a:gd name="T69" fmla="*/ 7 h 20"/>
                  <a:gd name="T70" fmla="*/ 15 w 29"/>
                  <a:gd name="T71" fmla="*/ 7 h 20"/>
                  <a:gd name="T72" fmla="*/ 14 w 29"/>
                  <a:gd name="T73" fmla="*/ 7 h 20"/>
                  <a:gd name="T74" fmla="*/ 12 w 29"/>
                  <a:gd name="T75" fmla="*/ 8 h 20"/>
                  <a:gd name="T76" fmla="*/ 11 w 29"/>
                  <a:gd name="T77" fmla="*/ 8 h 20"/>
                  <a:gd name="T78" fmla="*/ 11 w 29"/>
                  <a:gd name="T79" fmla="*/ 8 h 20"/>
                  <a:gd name="T80" fmla="*/ 9 w 29"/>
                  <a:gd name="T81" fmla="*/ 10 h 20"/>
                  <a:gd name="T82" fmla="*/ 7 w 29"/>
                  <a:gd name="T83" fmla="*/ 10 h 20"/>
                  <a:gd name="T84" fmla="*/ 7 w 29"/>
                  <a:gd name="T85" fmla="*/ 10 h 20"/>
                  <a:gd name="T86" fmla="*/ 6 w 29"/>
                  <a:gd name="T87" fmla="*/ 12 h 20"/>
                  <a:gd name="T88" fmla="*/ 6 w 29"/>
                  <a:gd name="T89" fmla="*/ 13 h 20"/>
                  <a:gd name="T90" fmla="*/ 6 w 29"/>
                  <a:gd name="T91" fmla="*/ 15 h 20"/>
                  <a:gd name="T92" fmla="*/ 6 w 29"/>
                  <a:gd name="T93" fmla="*/ 17 h 20"/>
                  <a:gd name="T94" fmla="*/ 4 w 29"/>
                  <a:gd name="T95" fmla="*/ 17 h 20"/>
                  <a:gd name="T96" fmla="*/ 3 w 29"/>
                  <a:gd name="T97" fmla="*/ 19 h 20"/>
                  <a:gd name="T98" fmla="*/ 3 w 29"/>
                  <a:gd name="T99" fmla="*/ 20 h 20"/>
                  <a:gd name="T100" fmla="*/ 1 w 29"/>
                  <a:gd name="T101" fmla="*/ 20 h 20"/>
                  <a:gd name="T102" fmla="*/ 0 w 29"/>
                  <a:gd name="T103" fmla="*/ 20 h 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"/>
                  <a:gd name="T157" fmla="*/ 0 h 20"/>
                  <a:gd name="T158" fmla="*/ 29 w 29"/>
                  <a:gd name="T159" fmla="*/ 20 h 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" h="20">
                    <a:moveTo>
                      <a:pt x="0" y="20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0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" name="Freeform 440"/>
              <p:cNvSpPr>
                <a:spLocks/>
              </p:cNvSpPr>
              <p:nvPr/>
            </p:nvSpPr>
            <p:spPr bwMode="auto">
              <a:xfrm>
                <a:off x="3978" y="1651"/>
                <a:ext cx="29" cy="20"/>
              </a:xfrm>
              <a:custGeom>
                <a:avLst/>
                <a:gdLst>
                  <a:gd name="T0" fmla="*/ 0 w 29"/>
                  <a:gd name="T1" fmla="*/ 20 h 20"/>
                  <a:gd name="T2" fmla="*/ 0 w 29"/>
                  <a:gd name="T3" fmla="*/ 13 h 20"/>
                  <a:gd name="T4" fmla="*/ 0 w 29"/>
                  <a:gd name="T5" fmla="*/ 12 h 20"/>
                  <a:gd name="T6" fmla="*/ 1 w 29"/>
                  <a:gd name="T7" fmla="*/ 10 h 20"/>
                  <a:gd name="T8" fmla="*/ 3 w 29"/>
                  <a:gd name="T9" fmla="*/ 10 h 20"/>
                  <a:gd name="T10" fmla="*/ 4 w 29"/>
                  <a:gd name="T11" fmla="*/ 8 h 20"/>
                  <a:gd name="T12" fmla="*/ 6 w 29"/>
                  <a:gd name="T13" fmla="*/ 7 h 20"/>
                  <a:gd name="T14" fmla="*/ 7 w 29"/>
                  <a:gd name="T15" fmla="*/ 5 h 20"/>
                  <a:gd name="T16" fmla="*/ 9 w 29"/>
                  <a:gd name="T17" fmla="*/ 5 h 20"/>
                  <a:gd name="T18" fmla="*/ 12 w 29"/>
                  <a:gd name="T19" fmla="*/ 3 h 20"/>
                  <a:gd name="T20" fmla="*/ 12 w 29"/>
                  <a:gd name="T21" fmla="*/ 5 h 20"/>
                  <a:gd name="T22" fmla="*/ 14 w 29"/>
                  <a:gd name="T23" fmla="*/ 5 h 20"/>
                  <a:gd name="T24" fmla="*/ 15 w 29"/>
                  <a:gd name="T25" fmla="*/ 7 h 20"/>
                  <a:gd name="T26" fmla="*/ 17 w 29"/>
                  <a:gd name="T27" fmla="*/ 5 h 20"/>
                  <a:gd name="T28" fmla="*/ 18 w 29"/>
                  <a:gd name="T29" fmla="*/ 5 h 20"/>
                  <a:gd name="T30" fmla="*/ 20 w 29"/>
                  <a:gd name="T31" fmla="*/ 5 h 20"/>
                  <a:gd name="T32" fmla="*/ 20 w 29"/>
                  <a:gd name="T33" fmla="*/ 5 h 20"/>
                  <a:gd name="T34" fmla="*/ 21 w 29"/>
                  <a:gd name="T35" fmla="*/ 3 h 20"/>
                  <a:gd name="T36" fmla="*/ 21 w 29"/>
                  <a:gd name="T37" fmla="*/ 3 h 20"/>
                  <a:gd name="T38" fmla="*/ 23 w 29"/>
                  <a:gd name="T39" fmla="*/ 3 h 20"/>
                  <a:gd name="T40" fmla="*/ 23 w 29"/>
                  <a:gd name="T41" fmla="*/ 3 h 20"/>
                  <a:gd name="T42" fmla="*/ 25 w 29"/>
                  <a:gd name="T43" fmla="*/ 3 h 20"/>
                  <a:gd name="T44" fmla="*/ 25 w 29"/>
                  <a:gd name="T45" fmla="*/ 3 h 20"/>
                  <a:gd name="T46" fmla="*/ 26 w 29"/>
                  <a:gd name="T47" fmla="*/ 2 h 20"/>
                  <a:gd name="T48" fmla="*/ 28 w 29"/>
                  <a:gd name="T49" fmla="*/ 2 h 20"/>
                  <a:gd name="T50" fmla="*/ 28 w 29"/>
                  <a:gd name="T51" fmla="*/ 2 h 20"/>
                  <a:gd name="T52" fmla="*/ 29 w 29"/>
                  <a:gd name="T53" fmla="*/ 0 h 20"/>
                  <a:gd name="T54" fmla="*/ 28 w 29"/>
                  <a:gd name="T55" fmla="*/ 2 h 20"/>
                  <a:gd name="T56" fmla="*/ 28 w 29"/>
                  <a:gd name="T57" fmla="*/ 2 h 20"/>
                  <a:gd name="T58" fmla="*/ 26 w 29"/>
                  <a:gd name="T59" fmla="*/ 3 h 20"/>
                  <a:gd name="T60" fmla="*/ 25 w 29"/>
                  <a:gd name="T61" fmla="*/ 3 h 20"/>
                  <a:gd name="T62" fmla="*/ 23 w 29"/>
                  <a:gd name="T63" fmla="*/ 5 h 20"/>
                  <a:gd name="T64" fmla="*/ 21 w 29"/>
                  <a:gd name="T65" fmla="*/ 5 h 20"/>
                  <a:gd name="T66" fmla="*/ 18 w 29"/>
                  <a:gd name="T67" fmla="*/ 7 h 20"/>
                  <a:gd name="T68" fmla="*/ 17 w 29"/>
                  <a:gd name="T69" fmla="*/ 7 h 20"/>
                  <a:gd name="T70" fmla="*/ 15 w 29"/>
                  <a:gd name="T71" fmla="*/ 7 h 20"/>
                  <a:gd name="T72" fmla="*/ 14 w 29"/>
                  <a:gd name="T73" fmla="*/ 7 h 20"/>
                  <a:gd name="T74" fmla="*/ 12 w 29"/>
                  <a:gd name="T75" fmla="*/ 8 h 20"/>
                  <a:gd name="T76" fmla="*/ 11 w 29"/>
                  <a:gd name="T77" fmla="*/ 8 h 20"/>
                  <a:gd name="T78" fmla="*/ 11 w 29"/>
                  <a:gd name="T79" fmla="*/ 8 h 20"/>
                  <a:gd name="T80" fmla="*/ 9 w 29"/>
                  <a:gd name="T81" fmla="*/ 10 h 20"/>
                  <a:gd name="T82" fmla="*/ 7 w 29"/>
                  <a:gd name="T83" fmla="*/ 10 h 20"/>
                  <a:gd name="T84" fmla="*/ 7 w 29"/>
                  <a:gd name="T85" fmla="*/ 10 h 20"/>
                  <a:gd name="T86" fmla="*/ 6 w 29"/>
                  <a:gd name="T87" fmla="*/ 12 h 20"/>
                  <a:gd name="T88" fmla="*/ 6 w 29"/>
                  <a:gd name="T89" fmla="*/ 13 h 20"/>
                  <a:gd name="T90" fmla="*/ 6 w 29"/>
                  <a:gd name="T91" fmla="*/ 15 h 20"/>
                  <a:gd name="T92" fmla="*/ 6 w 29"/>
                  <a:gd name="T93" fmla="*/ 17 h 20"/>
                  <a:gd name="T94" fmla="*/ 4 w 29"/>
                  <a:gd name="T95" fmla="*/ 17 h 20"/>
                  <a:gd name="T96" fmla="*/ 3 w 29"/>
                  <a:gd name="T97" fmla="*/ 19 h 20"/>
                  <a:gd name="T98" fmla="*/ 3 w 29"/>
                  <a:gd name="T99" fmla="*/ 20 h 20"/>
                  <a:gd name="T100" fmla="*/ 1 w 29"/>
                  <a:gd name="T101" fmla="*/ 20 h 20"/>
                  <a:gd name="T102" fmla="*/ 0 w 29"/>
                  <a:gd name="T103" fmla="*/ 20 h 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"/>
                  <a:gd name="T157" fmla="*/ 0 h 20"/>
                  <a:gd name="T158" fmla="*/ 29 w 29"/>
                  <a:gd name="T159" fmla="*/ 20 h 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" h="20">
                    <a:moveTo>
                      <a:pt x="0" y="20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0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" name="Freeform 441"/>
              <p:cNvSpPr>
                <a:spLocks/>
              </p:cNvSpPr>
              <p:nvPr/>
            </p:nvSpPr>
            <p:spPr bwMode="auto">
              <a:xfrm>
                <a:off x="4154" y="1666"/>
                <a:ext cx="21" cy="5"/>
              </a:xfrm>
              <a:custGeom>
                <a:avLst/>
                <a:gdLst>
                  <a:gd name="T0" fmla="*/ 19 w 21"/>
                  <a:gd name="T1" fmla="*/ 5 h 5"/>
                  <a:gd name="T2" fmla="*/ 16 w 21"/>
                  <a:gd name="T3" fmla="*/ 5 h 5"/>
                  <a:gd name="T4" fmla="*/ 14 w 21"/>
                  <a:gd name="T5" fmla="*/ 5 h 5"/>
                  <a:gd name="T6" fmla="*/ 13 w 21"/>
                  <a:gd name="T7" fmla="*/ 5 h 5"/>
                  <a:gd name="T8" fmla="*/ 11 w 21"/>
                  <a:gd name="T9" fmla="*/ 5 h 5"/>
                  <a:gd name="T10" fmla="*/ 8 w 21"/>
                  <a:gd name="T11" fmla="*/ 5 h 5"/>
                  <a:gd name="T12" fmla="*/ 7 w 21"/>
                  <a:gd name="T13" fmla="*/ 5 h 5"/>
                  <a:gd name="T14" fmla="*/ 5 w 21"/>
                  <a:gd name="T15" fmla="*/ 5 h 5"/>
                  <a:gd name="T16" fmla="*/ 2 w 21"/>
                  <a:gd name="T17" fmla="*/ 4 h 5"/>
                  <a:gd name="T18" fmla="*/ 0 w 21"/>
                  <a:gd name="T19" fmla="*/ 0 h 5"/>
                  <a:gd name="T20" fmla="*/ 2 w 21"/>
                  <a:gd name="T21" fmla="*/ 0 h 5"/>
                  <a:gd name="T22" fmla="*/ 5 w 21"/>
                  <a:gd name="T23" fmla="*/ 0 h 5"/>
                  <a:gd name="T24" fmla="*/ 7 w 21"/>
                  <a:gd name="T25" fmla="*/ 0 h 5"/>
                  <a:gd name="T26" fmla="*/ 10 w 21"/>
                  <a:gd name="T27" fmla="*/ 0 h 5"/>
                  <a:gd name="T28" fmla="*/ 11 w 21"/>
                  <a:gd name="T29" fmla="*/ 0 h 5"/>
                  <a:gd name="T30" fmla="*/ 14 w 21"/>
                  <a:gd name="T31" fmla="*/ 2 h 5"/>
                  <a:gd name="T32" fmla="*/ 18 w 21"/>
                  <a:gd name="T33" fmla="*/ 2 h 5"/>
                  <a:gd name="T34" fmla="*/ 21 w 21"/>
                  <a:gd name="T35" fmla="*/ 4 h 5"/>
                  <a:gd name="T36" fmla="*/ 19 w 21"/>
                  <a:gd name="T37" fmla="*/ 5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5"/>
                  <a:gd name="T59" fmla="*/ 21 w 21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5">
                    <a:moveTo>
                      <a:pt x="19" y="5"/>
                    </a:moveTo>
                    <a:lnTo>
                      <a:pt x="16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" name="Freeform 442"/>
              <p:cNvSpPr>
                <a:spLocks/>
              </p:cNvSpPr>
              <p:nvPr/>
            </p:nvSpPr>
            <p:spPr bwMode="auto">
              <a:xfrm>
                <a:off x="4154" y="1666"/>
                <a:ext cx="21" cy="5"/>
              </a:xfrm>
              <a:custGeom>
                <a:avLst/>
                <a:gdLst>
                  <a:gd name="T0" fmla="*/ 19 w 21"/>
                  <a:gd name="T1" fmla="*/ 5 h 5"/>
                  <a:gd name="T2" fmla="*/ 16 w 21"/>
                  <a:gd name="T3" fmla="*/ 5 h 5"/>
                  <a:gd name="T4" fmla="*/ 14 w 21"/>
                  <a:gd name="T5" fmla="*/ 5 h 5"/>
                  <a:gd name="T6" fmla="*/ 13 w 21"/>
                  <a:gd name="T7" fmla="*/ 5 h 5"/>
                  <a:gd name="T8" fmla="*/ 11 w 21"/>
                  <a:gd name="T9" fmla="*/ 5 h 5"/>
                  <a:gd name="T10" fmla="*/ 8 w 21"/>
                  <a:gd name="T11" fmla="*/ 5 h 5"/>
                  <a:gd name="T12" fmla="*/ 7 w 21"/>
                  <a:gd name="T13" fmla="*/ 5 h 5"/>
                  <a:gd name="T14" fmla="*/ 5 w 21"/>
                  <a:gd name="T15" fmla="*/ 5 h 5"/>
                  <a:gd name="T16" fmla="*/ 2 w 21"/>
                  <a:gd name="T17" fmla="*/ 4 h 5"/>
                  <a:gd name="T18" fmla="*/ 0 w 21"/>
                  <a:gd name="T19" fmla="*/ 0 h 5"/>
                  <a:gd name="T20" fmla="*/ 2 w 21"/>
                  <a:gd name="T21" fmla="*/ 0 h 5"/>
                  <a:gd name="T22" fmla="*/ 5 w 21"/>
                  <a:gd name="T23" fmla="*/ 0 h 5"/>
                  <a:gd name="T24" fmla="*/ 7 w 21"/>
                  <a:gd name="T25" fmla="*/ 0 h 5"/>
                  <a:gd name="T26" fmla="*/ 10 w 21"/>
                  <a:gd name="T27" fmla="*/ 0 h 5"/>
                  <a:gd name="T28" fmla="*/ 11 w 21"/>
                  <a:gd name="T29" fmla="*/ 0 h 5"/>
                  <a:gd name="T30" fmla="*/ 14 w 21"/>
                  <a:gd name="T31" fmla="*/ 2 h 5"/>
                  <a:gd name="T32" fmla="*/ 18 w 21"/>
                  <a:gd name="T33" fmla="*/ 2 h 5"/>
                  <a:gd name="T34" fmla="*/ 21 w 21"/>
                  <a:gd name="T35" fmla="*/ 4 h 5"/>
                  <a:gd name="T36" fmla="*/ 19 w 21"/>
                  <a:gd name="T37" fmla="*/ 5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5"/>
                  <a:gd name="T59" fmla="*/ 21 w 21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5">
                    <a:moveTo>
                      <a:pt x="19" y="5"/>
                    </a:moveTo>
                    <a:lnTo>
                      <a:pt x="16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19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8" name="Freeform 443"/>
              <p:cNvSpPr>
                <a:spLocks/>
              </p:cNvSpPr>
              <p:nvPr/>
            </p:nvSpPr>
            <p:spPr bwMode="auto">
              <a:xfrm>
                <a:off x="3999" y="166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9" name="Freeform 444"/>
              <p:cNvSpPr>
                <a:spLocks/>
              </p:cNvSpPr>
              <p:nvPr/>
            </p:nvSpPr>
            <p:spPr bwMode="auto">
              <a:xfrm>
                <a:off x="3999" y="166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" name="Freeform 445"/>
              <p:cNvSpPr>
                <a:spLocks/>
              </p:cNvSpPr>
              <p:nvPr/>
            </p:nvSpPr>
            <p:spPr bwMode="auto">
              <a:xfrm>
                <a:off x="4006" y="1661"/>
                <a:ext cx="6" cy="9"/>
              </a:xfrm>
              <a:custGeom>
                <a:avLst/>
                <a:gdLst>
                  <a:gd name="T0" fmla="*/ 3 w 6"/>
                  <a:gd name="T1" fmla="*/ 9 h 9"/>
                  <a:gd name="T2" fmla="*/ 3 w 6"/>
                  <a:gd name="T3" fmla="*/ 7 h 9"/>
                  <a:gd name="T4" fmla="*/ 1 w 6"/>
                  <a:gd name="T5" fmla="*/ 7 h 9"/>
                  <a:gd name="T6" fmla="*/ 1 w 6"/>
                  <a:gd name="T7" fmla="*/ 7 h 9"/>
                  <a:gd name="T8" fmla="*/ 0 w 6"/>
                  <a:gd name="T9" fmla="*/ 5 h 9"/>
                  <a:gd name="T10" fmla="*/ 0 w 6"/>
                  <a:gd name="T11" fmla="*/ 3 h 9"/>
                  <a:gd name="T12" fmla="*/ 1 w 6"/>
                  <a:gd name="T13" fmla="*/ 2 h 9"/>
                  <a:gd name="T14" fmla="*/ 1 w 6"/>
                  <a:gd name="T15" fmla="*/ 2 h 9"/>
                  <a:gd name="T16" fmla="*/ 3 w 6"/>
                  <a:gd name="T17" fmla="*/ 0 h 9"/>
                  <a:gd name="T18" fmla="*/ 4 w 6"/>
                  <a:gd name="T19" fmla="*/ 2 h 9"/>
                  <a:gd name="T20" fmla="*/ 4 w 6"/>
                  <a:gd name="T21" fmla="*/ 2 h 9"/>
                  <a:gd name="T22" fmla="*/ 4 w 6"/>
                  <a:gd name="T23" fmla="*/ 3 h 9"/>
                  <a:gd name="T24" fmla="*/ 6 w 6"/>
                  <a:gd name="T25" fmla="*/ 3 h 9"/>
                  <a:gd name="T26" fmla="*/ 6 w 6"/>
                  <a:gd name="T27" fmla="*/ 5 h 9"/>
                  <a:gd name="T28" fmla="*/ 4 w 6"/>
                  <a:gd name="T29" fmla="*/ 7 h 9"/>
                  <a:gd name="T30" fmla="*/ 4 w 6"/>
                  <a:gd name="T31" fmla="*/ 7 h 9"/>
                  <a:gd name="T32" fmla="*/ 3 w 6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9"/>
                  <a:gd name="T53" fmla="*/ 6 w 6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9">
                    <a:moveTo>
                      <a:pt x="3" y="9"/>
                    </a:moveTo>
                    <a:lnTo>
                      <a:pt x="3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1" name="Freeform 446"/>
              <p:cNvSpPr>
                <a:spLocks/>
              </p:cNvSpPr>
              <p:nvPr/>
            </p:nvSpPr>
            <p:spPr bwMode="auto">
              <a:xfrm>
                <a:off x="4006" y="1661"/>
                <a:ext cx="6" cy="9"/>
              </a:xfrm>
              <a:custGeom>
                <a:avLst/>
                <a:gdLst>
                  <a:gd name="T0" fmla="*/ 3 w 6"/>
                  <a:gd name="T1" fmla="*/ 9 h 9"/>
                  <a:gd name="T2" fmla="*/ 3 w 6"/>
                  <a:gd name="T3" fmla="*/ 7 h 9"/>
                  <a:gd name="T4" fmla="*/ 1 w 6"/>
                  <a:gd name="T5" fmla="*/ 7 h 9"/>
                  <a:gd name="T6" fmla="*/ 1 w 6"/>
                  <a:gd name="T7" fmla="*/ 7 h 9"/>
                  <a:gd name="T8" fmla="*/ 0 w 6"/>
                  <a:gd name="T9" fmla="*/ 5 h 9"/>
                  <a:gd name="T10" fmla="*/ 0 w 6"/>
                  <a:gd name="T11" fmla="*/ 3 h 9"/>
                  <a:gd name="T12" fmla="*/ 1 w 6"/>
                  <a:gd name="T13" fmla="*/ 2 h 9"/>
                  <a:gd name="T14" fmla="*/ 1 w 6"/>
                  <a:gd name="T15" fmla="*/ 2 h 9"/>
                  <a:gd name="T16" fmla="*/ 3 w 6"/>
                  <a:gd name="T17" fmla="*/ 0 h 9"/>
                  <a:gd name="T18" fmla="*/ 4 w 6"/>
                  <a:gd name="T19" fmla="*/ 2 h 9"/>
                  <a:gd name="T20" fmla="*/ 4 w 6"/>
                  <a:gd name="T21" fmla="*/ 2 h 9"/>
                  <a:gd name="T22" fmla="*/ 4 w 6"/>
                  <a:gd name="T23" fmla="*/ 3 h 9"/>
                  <a:gd name="T24" fmla="*/ 6 w 6"/>
                  <a:gd name="T25" fmla="*/ 3 h 9"/>
                  <a:gd name="T26" fmla="*/ 6 w 6"/>
                  <a:gd name="T27" fmla="*/ 5 h 9"/>
                  <a:gd name="T28" fmla="*/ 4 w 6"/>
                  <a:gd name="T29" fmla="*/ 7 h 9"/>
                  <a:gd name="T30" fmla="*/ 4 w 6"/>
                  <a:gd name="T31" fmla="*/ 7 h 9"/>
                  <a:gd name="T32" fmla="*/ 3 w 6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9"/>
                  <a:gd name="T53" fmla="*/ 6 w 6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9">
                    <a:moveTo>
                      <a:pt x="3" y="9"/>
                    </a:moveTo>
                    <a:lnTo>
                      <a:pt x="3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2" name="Freeform 447"/>
              <p:cNvSpPr>
                <a:spLocks/>
              </p:cNvSpPr>
              <p:nvPr/>
            </p:nvSpPr>
            <p:spPr bwMode="auto">
              <a:xfrm>
                <a:off x="3934" y="1663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1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1 w 3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3" name="Freeform 448"/>
              <p:cNvSpPr>
                <a:spLocks/>
              </p:cNvSpPr>
              <p:nvPr/>
            </p:nvSpPr>
            <p:spPr bwMode="auto">
              <a:xfrm>
                <a:off x="3934" y="1663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1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1 w 3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4" name="Freeform 449"/>
              <p:cNvSpPr>
                <a:spLocks/>
              </p:cNvSpPr>
              <p:nvPr/>
            </p:nvSpPr>
            <p:spPr bwMode="auto">
              <a:xfrm>
                <a:off x="4017" y="1661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  <a:gd name="T4" fmla="*/ 1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" name="Freeform 450"/>
              <p:cNvSpPr>
                <a:spLocks/>
              </p:cNvSpPr>
              <p:nvPr/>
            </p:nvSpPr>
            <p:spPr bwMode="auto">
              <a:xfrm>
                <a:off x="4017" y="1661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  <a:gd name="T4" fmla="*/ 1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6" name="Freeform 451"/>
              <p:cNvSpPr>
                <a:spLocks/>
              </p:cNvSpPr>
              <p:nvPr/>
            </p:nvSpPr>
            <p:spPr bwMode="auto">
              <a:xfrm>
                <a:off x="4145" y="166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7" name="Freeform 452"/>
              <p:cNvSpPr>
                <a:spLocks/>
              </p:cNvSpPr>
              <p:nvPr/>
            </p:nvSpPr>
            <p:spPr bwMode="auto">
              <a:xfrm>
                <a:off x="4145" y="166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8" name="Freeform 453"/>
              <p:cNvSpPr>
                <a:spLocks/>
              </p:cNvSpPr>
              <p:nvPr/>
            </p:nvSpPr>
            <p:spPr bwMode="auto">
              <a:xfrm>
                <a:off x="4197" y="166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9" name="Freeform 454"/>
              <p:cNvSpPr>
                <a:spLocks/>
              </p:cNvSpPr>
              <p:nvPr/>
            </p:nvSpPr>
            <p:spPr bwMode="auto">
              <a:xfrm>
                <a:off x="4197" y="166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0" name="Freeform 455"/>
              <p:cNvSpPr>
                <a:spLocks/>
              </p:cNvSpPr>
              <p:nvPr/>
            </p:nvSpPr>
            <p:spPr bwMode="auto">
              <a:xfrm>
                <a:off x="4025" y="1659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0 w 4"/>
                  <a:gd name="T5" fmla="*/ 5 h 7"/>
                  <a:gd name="T6" fmla="*/ 0 w 4"/>
                  <a:gd name="T7" fmla="*/ 4 h 7"/>
                  <a:gd name="T8" fmla="*/ 0 w 4"/>
                  <a:gd name="T9" fmla="*/ 2 h 7"/>
                  <a:gd name="T10" fmla="*/ 1 w 4"/>
                  <a:gd name="T11" fmla="*/ 0 h 7"/>
                  <a:gd name="T12" fmla="*/ 1 w 4"/>
                  <a:gd name="T13" fmla="*/ 0 h 7"/>
                  <a:gd name="T14" fmla="*/ 3 w 4"/>
                  <a:gd name="T15" fmla="*/ 0 h 7"/>
                  <a:gd name="T16" fmla="*/ 4 w 4"/>
                  <a:gd name="T17" fmla="*/ 2 h 7"/>
                  <a:gd name="T18" fmla="*/ 1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1" name="Freeform 456"/>
              <p:cNvSpPr>
                <a:spLocks/>
              </p:cNvSpPr>
              <p:nvPr/>
            </p:nvSpPr>
            <p:spPr bwMode="auto">
              <a:xfrm>
                <a:off x="4025" y="1659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0 w 4"/>
                  <a:gd name="T5" fmla="*/ 5 h 7"/>
                  <a:gd name="T6" fmla="*/ 0 w 4"/>
                  <a:gd name="T7" fmla="*/ 4 h 7"/>
                  <a:gd name="T8" fmla="*/ 0 w 4"/>
                  <a:gd name="T9" fmla="*/ 2 h 7"/>
                  <a:gd name="T10" fmla="*/ 1 w 4"/>
                  <a:gd name="T11" fmla="*/ 0 h 7"/>
                  <a:gd name="T12" fmla="*/ 1 w 4"/>
                  <a:gd name="T13" fmla="*/ 0 h 7"/>
                  <a:gd name="T14" fmla="*/ 3 w 4"/>
                  <a:gd name="T15" fmla="*/ 0 h 7"/>
                  <a:gd name="T16" fmla="*/ 4 w 4"/>
                  <a:gd name="T17" fmla="*/ 2 h 7"/>
                  <a:gd name="T18" fmla="*/ 1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2" name="Freeform 457"/>
              <p:cNvSpPr>
                <a:spLocks/>
              </p:cNvSpPr>
              <p:nvPr/>
            </p:nvSpPr>
            <p:spPr bwMode="auto">
              <a:xfrm>
                <a:off x="4089" y="1661"/>
                <a:ext cx="11" cy="5"/>
              </a:xfrm>
              <a:custGeom>
                <a:avLst/>
                <a:gdLst>
                  <a:gd name="T0" fmla="*/ 3 w 11"/>
                  <a:gd name="T1" fmla="*/ 5 h 5"/>
                  <a:gd name="T2" fmla="*/ 0 w 11"/>
                  <a:gd name="T3" fmla="*/ 3 h 5"/>
                  <a:gd name="T4" fmla="*/ 1 w 11"/>
                  <a:gd name="T5" fmla="*/ 3 h 5"/>
                  <a:gd name="T6" fmla="*/ 3 w 11"/>
                  <a:gd name="T7" fmla="*/ 3 h 5"/>
                  <a:gd name="T8" fmla="*/ 3 w 11"/>
                  <a:gd name="T9" fmla="*/ 2 h 5"/>
                  <a:gd name="T10" fmla="*/ 4 w 11"/>
                  <a:gd name="T11" fmla="*/ 2 h 5"/>
                  <a:gd name="T12" fmla="*/ 6 w 11"/>
                  <a:gd name="T13" fmla="*/ 2 h 5"/>
                  <a:gd name="T14" fmla="*/ 7 w 11"/>
                  <a:gd name="T15" fmla="*/ 2 h 5"/>
                  <a:gd name="T16" fmla="*/ 7 w 11"/>
                  <a:gd name="T17" fmla="*/ 2 h 5"/>
                  <a:gd name="T18" fmla="*/ 11 w 11"/>
                  <a:gd name="T19" fmla="*/ 0 h 5"/>
                  <a:gd name="T20" fmla="*/ 11 w 11"/>
                  <a:gd name="T21" fmla="*/ 2 h 5"/>
                  <a:gd name="T22" fmla="*/ 11 w 11"/>
                  <a:gd name="T23" fmla="*/ 3 h 5"/>
                  <a:gd name="T24" fmla="*/ 11 w 11"/>
                  <a:gd name="T25" fmla="*/ 3 h 5"/>
                  <a:gd name="T26" fmla="*/ 9 w 11"/>
                  <a:gd name="T27" fmla="*/ 3 h 5"/>
                  <a:gd name="T28" fmla="*/ 7 w 11"/>
                  <a:gd name="T29" fmla="*/ 3 h 5"/>
                  <a:gd name="T30" fmla="*/ 6 w 11"/>
                  <a:gd name="T31" fmla="*/ 3 h 5"/>
                  <a:gd name="T32" fmla="*/ 4 w 11"/>
                  <a:gd name="T33" fmla="*/ 5 h 5"/>
                  <a:gd name="T34" fmla="*/ 3 w 11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3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3" name="Freeform 458"/>
              <p:cNvSpPr>
                <a:spLocks/>
              </p:cNvSpPr>
              <p:nvPr/>
            </p:nvSpPr>
            <p:spPr bwMode="auto">
              <a:xfrm>
                <a:off x="4089" y="1661"/>
                <a:ext cx="11" cy="5"/>
              </a:xfrm>
              <a:custGeom>
                <a:avLst/>
                <a:gdLst>
                  <a:gd name="T0" fmla="*/ 3 w 11"/>
                  <a:gd name="T1" fmla="*/ 5 h 5"/>
                  <a:gd name="T2" fmla="*/ 0 w 11"/>
                  <a:gd name="T3" fmla="*/ 3 h 5"/>
                  <a:gd name="T4" fmla="*/ 1 w 11"/>
                  <a:gd name="T5" fmla="*/ 3 h 5"/>
                  <a:gd name="T6" fmla="*/ 3 w 11"/>
                  <a:gd name="T7" fmla="*/ 3 h 5"/>
                  <a:gd name="T8" fmla="*/ 3 w 11"/>
                  <a:gd name="T9" fmla="*/ 2 h 5"/>
                  <a:gd name="T10" fmla="*/ 4 w 11"/>
                  <a:gd name="T11" fmla="*/ 2 h 5"/>
                  <a:gd name="T12" fmla="*/ 6 w 11"/>
                  <a:gd name="T13" fmla="*/ 2 h 5"/>
                  <a:gd name="T14" fmla="*/ 7 w 11"/>
                  <a:gd name="T15" fmla="*/ 2 h 5"/>
                  <a:gd name="T16" fmla="*/ 7 w 11"/>
                  <a:gd name="T17" fmla="*/ 2 h 5"/>
                  <a:gd name="T18" fmla="*/ 11 w 11"/>
                  <a:gd name="T19" fmla="*/ 0 h 5"/>
                  <a:gd name="T20" fmla="*/ 11 w 11"/>
                  <a:gd name="T21" fmla="*/ 2 h 5"/>
                  <a:gd name="T22" fmla="*/ 11 w 11"/>
                  <a:gd name="T23" fmla="*/ 3 h 5"/>
                  <a:gd name="T24" fmla="*/ 11 w 11"/>
                  <a:gd name="T25" fmla="*/ 3 h 5"/>
                  <a:gd name="T26" fmla="*/ 9 w 11"/>
                  <a:gd name="T27" fmla="*/ 3 h 5"/>
                  <a:gd name="T28" fmla="*/ 7 w 11"/>
                  <a:gd name="T29" fmla="*/ 3 h 5"/>
                  <a:gd name="T30" fmla="*/ 6 w 11"/>
                  <a:gd name="T31" fmla="*/ 3 h 5"/>
                  <a:gd name="T32" fmla="*/ 4 w 11"/>
                  <a:gd name="T33" fmla="*/ 5 h 5"/>
                  <a:gd name="T34" fmla="*/ 3 w 11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3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4" name="Freeform 459"/>
              <p:cNvSpPr>
                <a:spLocks/>
              </p:cNvSpPr>
              <p:nvPr/>
            </p:nvSpPr>
            <p:spPr bwMode="auto">
              <a:xfrm>
                <a:off x="4106" y="1661"/>
                <a:ext cx="11" cy="5"/>
              </a:xfrm>
              <a:custGeom>
                <a:avLst/>
                <a:gdLst>
                  <a:gd name="T0" fmla="*/ 5 w 11"/>
                  <a:gd name="T1" fmla="*/ 5 h 5"/>
                  <a:gd name="T2" fmla="*/ 0 w 11"/>
                  <a:gd name="T3" fmla="*/ 0 h 5"/>
                  <a:gd name="T4" fmla="*/ 1 w 11"/>
                  <a:gd name="T5" fmla="*/ 0 h 5"/>
                  <a:gd name="T6" fmla="*/ 3 w 11"/>
                  <a:gd name="T7" fmla="*/ 0 h 5"/>
                  <a:gd name="T8" fmla="*/ 5 w 11"/>
                  <a:gd name="T9" fmla="*/ 0 h 5"/>
                  <a:gd name="T10" fmla="*/ 5 w 11"/>
                  <a:gd name="T11" fmla="*/ 0 h 5"/>
                  <a:gd name="T12" fmla="*/ 6 w 11"/>
                  <a:gd name="T13" fmla="*/ 0 h 5"/>
                  <a:gd name="T14" fmla="*/ 8 w 11"/>
                  <a:gd name="T15" fmla="*/ 0 h 5"/>
                  <a:gd name="T16" fmla="*/ 9 w 11"/>
                  <a:gd name="T17" fmla="*/ 0 h 5"/>
                  <a:gd name="T18" fmla="*/ 11 w 11"/>
                  <a:gd name="T19" fmla="*/ 0 h 5"/>
                  <a:gd name="T20" fmla="*/ 9 w 11"/>
                  <a:gd name="T21" fmla="*/ 2 h 5"/>
                  <a:gd name="T22" fmla="*/ 9 w 11"/>
                  <a:gd name="T23" fmla="*/ 3 h 5"/>
                  <a:gd name="T24" fmla="*/ 9 w 11"/>
                  <a:gd name="T25" fmla="*/ 3 h 5"/>
                  <a:gd name="T26" fmla="*/ 8 w 11"/>
                  <a:gd name="T27" fmla="*/ 3 h 5"/>
                  <a:gd name="T28" fmla="*/ 8 w 11"/>
                  <a:gd name="T29" fmla="*/ 3 h 5"/>
                  <a:gd name="T30" fmla="*/ 6 w 11"/>
                  <a:gd name="T31" fmla="*/ 3 h 5"/>
                  <a:gd name="T32" fmla="*/ 5 w 11"/>
                  <a:gd name="T33" fmla="*/ 5 h 5"/>
                  <a:gd name="T34" fmla="*/ 5 w 11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5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" name="Freeform 460"/>
              <p:cNvSpPr>
                <a:spLocks/>
              </p:cNvSpPr>
              <p:nvPr/>
            </p:nvSpPr>
            <p:spPr bwMode="auto">
              <a:xfrm>
                <a:off x="4106" y="1661"/>
                <a:ext cx="11" cy="5"/>
              </a:xfrm>
              <a:custGeom>
                <a:avLst/>
                <a:gdLst>
                  <a:gd name="T0" fmla="*/ 5 w 11"/>
                  <a:gd name="T1" fmla="*/ 5 h 5"/>
                  <a:gd name="T2" fmla="*/ 0 w 11"/>
                  <a:gd name="T3" fmla="*/ 0 h 5"/>
                  <a:gd name="T4" fmla="*/ 1 w 11"/>
                  <a:gd name="T5" fmla="*/ 0 h 5"/>
                  <a:gd name="T6" fmla="*/ 3 w 11"/>
                  <a:gd name="T7" fmla="*/ 0 h 5"/>
                  <a:gd name="T8" fmla="*/ 5 w 11"/>
                  <a:gd name="T9" fmla="*/ 0 h 5"/>
                  <a:gd name="T10" fmla="*/ 5 w 11"/>
                  <a:gd name="T11" fmla="*/ 0 h 5"/>
                  <a:gd name="T12" fmla="*/ 6 w 11"/>
                  <a:gd name="T13" fmla="*/ 0 h 5"/>
                  <a:gd name="T14" fmla="*/ 8 w 11"/>
                  <a:gd name="T15" fmla="*/ 0 h 5"/>
                  <a:gd name="T16" fmla="*/ 9 w 11"/>
                  <a:gd name="T17" fmla="*/ 0 h 5"/>
                  <a:gd name="T18" fmla="*/ 11 w 11"/>
                  <a:gd name="T19" fmla="*/ 0 h 5"/>
                  <a:gd name="T20" fmla="*/ 9 w 11"/>
                  <a:gd name="T21" fmla="*/ 2 h 5"/>
                  <a:gd name="T22" fmla="*/ 9 w 11"/>
                  <a:gd name="T23" fmla="*/ 3 h 5"/>
                  <a:gd name="T24" fmla="*/ 9 w 11"/>
                  <a:gd name="T25" fmla="*/ 3 h 5"/>
                  <a:gd name="T26" fmla="*/ 8 w 11"/>
                  <a:gd name="T27" fmla="*/ 3 h 5"/>
                  <a:gd name="T28" fmla="*/ 8 w 11"/>
                  <a:gd name="T29" fmla="*/ 3 h 5"/>
                  <a:gd name="T30" fmla="*/ 6 w 11"/>
                  <a:gd name="T31" fmla="*/ 3 h 5"/>
                  <a:gd name="T32" fmla="*/ 5 w 11"/>
                  <a:gd name="T33" fmla="*/ 5 h 5"/>
                  <a:gd name="T34" fmla="*/ 5 w 11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5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6" name="Freeform 461"/>
              <p:cNvSpPr>
                <a:spLocks/>
              </p:cNvSpPr>
              <p:nvPr/>
            </p:nvSpPr>
            <p:spPr bwMode="auto">
              <a:xfrm>
                <a:off x="4132" y="1661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0 h 5"/>
                  <a:gd name="T4" fmla="*/ 2 w 4"/>
                  <a:gd name="T5" fmla="*/ 0 h 5"/>
                  <a:gd name="T6" fmla="*/ 4 w 4"/>
                  <a:gd name="T7" fmla="*/ 0 h 5"/>
                  <a:gd name="T8" fmla="*/ 4 w 4"/>
                  <a:gd name="T9" fmla="*/ 2 h 5"/>
                  <a:gd name="T10" fmla="*/ 4 w 4"/>
                  <a:gd name="T11" fmla="*/ 2 h 5"/>
                  <a:gd name="T12" fmla="*/ 4 w 4"/>
                  <a:gd name="T13" fmla="*/ 3 h 5"/>
                  <a:gd name="T14" fmla="*/ 4 w 4"/>
                  <a:gd name="T15" fmla="*/ 5 h 5"/>
                  <a:gd name="T16" fmla="*/ 2 w 4"/>
                  <a:gd name="T17" fmla="*/ 5 h 5"/>
                  <a:gd name="T18" fmla="*/ 0 w 4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7" name="Freeform 462"/>
              <p:cNvSpPr>
                <a:spLocks/>
              </p:cNvSpPr>
              <p:nvPr/>
            </p:nvSpPr>
            <p:spPr bwMode="auto">
              <a:xfrm>
                <a:off x="4132" y="1661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0 h 5"/>
                  <a:gd name="T4" fmla="*/ 2 w 4"/>
                  <a:gd name="T5" fmla="*/ 0 h 5"/>
                  <a:gd name="T6" fmla="*/ 4 w 4"/>
                  <a:gd name="T7" fmla="*/ 0 h 5"/>
                  <a:gd name="T8" fmla="*/ 4 w 4"/>
                  <a:gd name="T9" fmla="*/ 2 h 5"/>
                  <a:gd name="T10" fmla="*/ 4 w 4"/>
                  <a:gd name="T11" fmla="*/ 2 h 5"/>
                  <a:gd name="T12" fmla="*/ 4 w 4"/>
                  <a:gd name="T13" fmla="*/ 3 h 5"/>
                  <a:gd name="T14" fmla="*/ 4 w 4"/>
                  <a:gd name="T15" fmla="*/ 5 h 5"/>
                  <a:gd name="T16" fmla="*/ 2 w 4"/>
                  <a:gd name="T17" fmla="*/ 5 h 5"/>
                  <a:gd name="T18" fmla="*/ 0 w 4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8" name="Freeform 463"/>
              <p:cNvSpPr>
                <a:spLocks/>
              </p:cNvSpPr>
              <p:nvPr/>
            </p:nvSpPr>
            <p:spPr bwMode="auto">
              <a:xfrm>
                <a:off x="4123" y="166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9" name="Freeform 464"/>
              <p:cNvSpPr>
                <a:spLocks/>
              </p:cNvSpPr>
              <p:nvPr/>
            </p:nvSpPr>
            <p:spPr bwMode="auto">
              <a:xfrm>
                <a:off x="4123" y="166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0" name="Freeform 465"/>
              <p:cNvSpPr>
                <a:spLocks/>
              </p:cNvSpPr>
              <p:nvPr/>
            </p:nvSpPr>
            <p:spPr bwMode="auto">
              <a:xfrm>
                <a:off x="4034" y="165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1 w 6"/>
                  <a:gd name="T5" fmla="*/ 0 h 7"/>
                  <a:gd name="T6" fmla="*/ 1 w 6"/>
                  <a:gd name="T7" fmla="*/ 0 h 7"/>
                  <a:gd name="T8" fmla="*/ 3 w 6"/>
                  <a:gd name="T9" fmla="*/ 0 h 7"/>
                  <a:gd name="T10" fmla="*/ 3 w 6"/>
                  <a:gd name="T11" fmla="*/ 0 h 7"/>
                  <a:gd name="T12" fmla="*/ 5 w 6"/>
                  <a:gd name="T13" fmla="*/ 2 h 7"/>
                  <a:gd name="T14" fmla="*/ 6 w 6"/>
                  <a:gd name="T15" fmla="*/ 2 h 7"/>
                  <a:gd name="T16" fmla="*/ 6 w 6"/>
                  <a:gd name="T17" fmla="*/ 3 h 7"/>
                  <a:gd name="T18" fmla="*/ 6 w 6"/>
                  <a:gd name="T19" fmla="*/ 5 h 7"/>
                  <a:gd name="T20" fmla="*/ 0 w 6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7"/>
                  <a:gd name="T35" fmla="*/ 6 w 6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1" name="Freeform 466"/>
              <p:cNvSpPr>
                <a:spLocks/>
              </p:cNvSpPr>
              <p:nvPr/>
            </p:nvSpPr>
            <p:spPr bwMode="auto">
              <a:xfrm>
                <a:off x="4034" y="165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1 w 6"/>
                  <a:gd name="T5" fmla="*/ 0 h 7"/>
                  <a:gd name="T6" fmla="*/ 1 w 6"/>
                  <a:gd name="T7" fmla="*/ 0 h 7"/>
                  <a:gd name="T8" fmla="*/ 3 w 6"/>
                  <a:gd name="T9" fmla="*/ 0 h 7"/>
                  <a:gd name="T10" fmla="*/ 3 w 6"/>
                  <a:gd name="T11" fmla="*/ 0 h 7"/>
                  <a:gd name="T12" fmla="*/ 5 w 6"/>
                  <a:gd name="T13" fmla="*/ 2 h 7"/>
                  <a:gd name="T14" fmla="*/ 6 w 6"/>
                  <a:gd name="T15" fmla="*/ 2 h 7"/>
                  <a:gd name="T16" fmla="*/ 6 w 6"/>
                  <a:gd name="T17" fmla="*/ 3 h 7"/>
                  <a:gd name="T18" fmla="*/ 6 w 6"/>
                  <a:gd name="T19" fmla="*/ 5 h 7"/>
                  <a:gd name="T20" fmla="*/ 0 w 6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7"/>
                  <a:gd name="T35" fmla="*/ 6 w 6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2" name="Freeform 467"/>
              <p:cNvSpPr>
                <a:spLocks/>
              </p:cNvSpPr>
              <p:nvPr/>
            </p:nvSpPr>
            <p:spPr bwMode="auto">
              <a:xfrm>
                <a:off x="4165" y="1656"/>
                <a:ext cx="7" cy="5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0 h 5"/>
                  <a:gd name="T4" fmla="*/ 0 w 7"/>
                  <a:gd name="T5" fmla="*/ 2 h 5"/>
                  <a:gd name="T6" fmla="*/ 2 w 7"/>
                  <a:gd name="T7" fmla="*/ 2 h 5"/>
                  <a:gd name="T8" fmla="*/ 3 w 7"/>
                  <a:gd name="T9" fmla="*/ 2 h 5"/>
                  <a:gd name="T10" fmla="*/ 5 w 7"/>
                  <a:gd name="T11" fmla="*/ 2 h 5"/>
                  <a:gd name="T12" fmla="*/ 7 w 7"/>
                  <a:gd name="T13" fmla="*/ 2 h 5"/>
                  <a:gd name="T14" fmla="*/ 7 w 7"/>
                  <a:gd name="T15" fmla="*/ 3 h 5"/>
                  <a:gd name="T16" fmla="*/ 7 w 7"/>
                  <a:gd name="T17" fmla="*/ 3 h 5"/>
                  <a:gd name="T18" fmla="*/ 5 w 7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5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3" name="Freeform 468"/>
              <p:cNvSpPr>
                <a:spLocks/>
              </p:cNvSpPr>
              <p:nvPr/>
            </p:nvSpPr>
            <p:spPr bwMode="auto">
              <a:xfrm>
                <a:off x="4165" y="1656"/>
                <a:ext cx="7" cy="5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0 h 5"/>
                  <a:gd name="T4" fmla="*/ 0 w 7"/>
                  <a:gd name="T5" fmla="*/ 2 h 5"/>
                  <a:gd name="T6" fmla="*/ 2 w 7"/>
                  <a:gd name="T7" fmla="*/ 2 h 5"/>
                  <a:gd name="T8" fmla="*/ 3 w 7"/>
                  <a:gd name="T9" fmla="*/ 2 h 5"/>
                  <a:gd name="T10" fmla="*/ 5 w 7"/>
                  <a:gd name="T11" fmla="*/ 2 h 5"/>
                  <a:gd name="T12" fmla="*/ 7 w 7"/>
                  <a:gd name="T13" fmla="*/ 2 h 5"/>
                  <a:gd name="T14" fmla="*/ 7 w 7"/>
                  <a:gd name="T15" fmla="*/ 3 h 5"/>
                  <a:gd name="T16" fmla="*/ 7 w 7"/>
                  <a:gd name="T17" fmla="*/ 3 h 5"/>
                  <a:gd name="T18" fmla="*/ 5 w 7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5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4" name="Freeform 469"/>
              <p:cNvSpPr>
                <a:spLocks/>
              </p:cNvSpPr>
              <p:nvPr/>
            </p:nvSpPr>
            <p:spPr bwMode="auto">
              <a:xfrm>
                <a:off x="4045" y="1654"/>
                <a:ext cx="5" cy="7"/>
              </a:xfrm>
              <a:custGeom>
                <a:avLst/>
                <a:gdLst>
                  <a:gd name="T0" fmla="*/ 1 w 5"/>
                  <a:gd name="T1" fmla="*/ 7 h 7"/>
                  <a:gd name="T2" fmla="*/ 0 w 5"/>
                  <a:gd name="T3" fmla="*/ 2 h 7"/>
                  <a:gd name="T4" fmla="*/ 1 w 5"/>
                  <a:gd name="T5" fmla="*/ 0 h 7"/>
                  <a:gd name="T6" fmla="*/ 3 w 5"/>
                  <a:gd name="T7" fmla="*/ 0 h 7"/>
                  <a:gd name="T8" fmla="*/ 3 w 5"/>
                  <a:gd name="T9" fmla="*/ 2 h 7"/>
                  <a:gd name="T10" fmla="*/ 5 w 5"/>
                  <a:gd name="T11" fmla="*/ 2 h 7"/>
                  <a:gd name="T12" fmla="*/ 5 w 5"/>
                  <a:gd name="T13" fmla="*/ 4 h 7"/>
                  <a:gd name="T14" fmla="*/ 5 w 5"/>
                  <a:gd name="T15" fmla="*/ 5 h 7"/>
                  <a:gd name="T16" fmla="*/ 3 w 5"/>
                  <a:gd name="T17" fmla="*/ 7 h 7"/>
                  <a:gd name="T18" fmla="*/ 1 w 5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1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" name="Freeform 470"/>
              <p:cNvSpPr>
                <a:spLocks/>
              </p:cNvSpPr>
              <p:nvPr/>
            </p:nvSpPr>
            <p:spPr bwMode="auto">
              <a:xfrm>
                <a:off x="4045" y="1654"/>
                <a:ext cx="5" cy="7"/>
              </a:xfrm>
              <a:custGeom>
                <a:avLst/>
                <a:gdLst>
                  <a:gd name="T0" fmla="*/ 1 w 5"/>
                  <a:gd name="T1" fmla="*/ 7 h 7"/>
                  <a:gd name="T2" fmla="*/ 0 w 5"/>
                  <a:gd name="T3" fmla="*/ 2 h 7"/>
                  <a:gd name="T4" fmla="*/ 1 w 5"/>
                  <a:gd name="T5" fmla="*/ 0 h 7"/>
                  <a:gd name="T6" fmla="*/ 3 w 5"/>
                  <a:gd name="T7" fmla="*/ 0 h 7"/>
                  <a:gd name="T8" fmla="*/ 3 w 5"/>
                  <a:gd name="T9" fmla="*/ 2 h 7"/>
                  <a:gd name="T10" fmla="*/ 5 w 5"/>
                  <a:gd name="T11" fmla="*/ 2 h 7"/>
                  <a:gd name="T12" fmla="*/ 5 w 5"/>
                  <a:gd name="T13" fmla="*/ 4 h 7"/>
                  <a:gd name="T14" fmla="*/ 5 w 5"/>
                  <a:gd name="T15" fmla="*/ 5 h 7"/>
                  <a:gd name="T16" fmla="*/ 3 w 5"/>
                  <a:gd name="T17" fmla="*/ 7 h 7"/>
                  <a:gd name="T18" fmla="*/ 1 w 5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1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" name="Freeform 471"/>
              <p:cNvSpPr>
                <a:spLocks/>
              </p:cNvSpPr>
              <p:nvPr/>
            </p:nvSpPr>
            <p:spPr bwMode="auto">
              <a:xfrm>
                <a:off x="5262" y="1637"/>
                <a:ext cx="19" cy="24"/>
              </a:xfrm>
              <a:custGeom>
                <a:avLst/>
                <a:gdLst>
                  <a:gd name="T0" fmla="*/ 9 w 19"/>
                  <a:gd name="T1" fmla="*/ 24 h 24"/>
                  <a:gd name="T2" fmla="*/ 9 w 19"/>
                  <a:gd name="T3" fmla="*/ 22 h 24"/>
                  <a:gd name="T4" fmla="*/ 8 w 19"/>
                  <a:gd name="T5" fmla="*/ 21 h 24"/>
                  <a:gd name="T6" fmla="*/ 6 w 19"/>
                  <a:gd name="T7" fmla="*/ 19 h 24"/>
                  <a:gd name="T8" fmla="*/ 4 w 19"/>
                  <a:gd name="T9" fmla="*/ 16 h 24"/>
                  <a:gd name="T10" fmla="*/ 4 w 19"/>
                  <a:gd name="T11" fmla="*/ 14 h 24"/>
                  <a:gd name="T12" fmla="*/ 3 w 19"/>
                  <a:gd name="T13" fmla="*/ 12 h 24"/>
                  <a:gd name="T14" fmla="*/ 1 w 19"/>
                  <a:gd name="T15" fmla="*/ 10 h 24"/>
                  <a:gd name="T16" fmla="*/ 0 w 19"/>
                  <a:gd name="T17" fmla="*/ 9 h 24"/>
                  <a:gd name="T18" fmla="*/ 0 w 19"/>
                  <a:gd name="T19" fmla="*/ 9 h 24"/>
                  <a:gd name="T20" fmla="*/ 1 w 19"/>
                  <a:gd name="T21" fmla="*/ 7 h 24"/>
                  <a:gd name="T22" fmla="*/ 1 w 19"/>
                  <a:gd name="T23" fmla="*/ 5 h 24"/>
                  <a:gd name="T24" fmla="*/ 3 w 19"/>
                  <a:gd name="T25" fmla="*/ 4 h 24"/>
                  <a:gd name="T26" fmla="*/ 3 w 19"/>
                  <a:gd name="T27" fmla="*/ 4 h 24"/>
                  <a:gd name="T28" fmla="*/ 4 w 19"/>
                  <a:gd name="T29" fmla="*/ 2 h 24"/>
                  <a:gd name="T30" fmla="*/ 6 w 19"/>
                  <a:gd name="T31" fmla="*/ 0 h 24"/>
                  <a:gd name="T32" fmla="*/ 8 w 19"/>
                  <a:gd name="T33" fmla="*/ 0 h 24"/>
                  <a:gd name="T34" fmla="*/ 14 w 19"/>
                  <a:gd name="T35" fmla="*/ 2 h 24"/>
                  <a:gd name="T36" fmla="*/ 19 w 19"/>
                  <a:gd name="T37" fmla="*/ 9 h 24"/>
                  <a:gd name="T38" fmla="*/ 17 w 19"/>
                  <a:gd name="T39" fmla="*/ 17 h 24"/>
                  <a:gd name="T40" fmla="*/ 9 w 19"/>
                  <a:gd name="T41" fmla="*/ 24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24"/>
                  <a:gd name="T65" fmla="*/ 19 w 19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24">
                    <a:moveTo>
                      <a:pt x="9" y="24"/>
                    </a:moveTo>
                    <a:lnTo>
                      <a:pt x="9" y="22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9" y="9"/>
                    </a:lnTo>
                    <a:lnTo>
                      <a:pt x="17" y="17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7" name="Freeform 472"/>
              <p:cNvSpPr>
                <a:spLocks/>
              </p:cNvSpPr>
              <p:nvPr/>
            </p:nvSpPr>
            <p:spPr bwMode="auto">
              <a:xfrm>
                <a:off x="5262" y="1637"/>
                <a:ext cx="19" cy="24"/>
              </a:xfrm>
              <a:custGeom>
                <a:avLst/>
                <a:gdLst>
                  <a:gd name="T0" fmla="*/ 9 w 19"/>
                  <a:gd name="T1" fmla="*/ 24 h 24"/>
                  <a:gd name="T2" fmla="*/ 9 w 19"/>
                  <a:gd name="T3" fmla="*/ 22 h 24"/>
                  <a:gd name="T4" fmla="*/ 8 w 19"/>
                  <a:gd name="T5" fmla="*/ 21 h 24"/>
                  <a:gd name="T6" fmla="*/ 6 w 19"/>
                  <a:gd name="T7" fmla="*/ 19 h 24"/>
                  <a:gd name="T8" fmla="*/ 4 w 19"/>
                  <a:gd name="T9" fmla="*/ 16 h 24"/>
                  <a:gd name="T10" fmla="*/ 4 w 19"/>
                  <a:gd name="T11" fmla="*/ 14 h 24"/>
                  <a:gd name="T12" fmla="*/ 3 w 19"/>
                  <a:gd name="T13" fmla="*/ 12 h 24"/>
                  <a:gd name="T14" fmla="*/ 1 w 19"/>
                  <a:gd name="T15" fmla="*/ 10 h 24"/>
                  <a:gd name="T16" fmla="*/ 0 w 19"/>
                  <a:gd name="T17" fmla="*/ 9 h 24"/>
                  <a:gd name="T18" fmla="*/ 0 w 19"/>
                  <a:gd name="T19" fmla="*/ 9 h 24"/>
                  <a:gd name="T20" fmla="*/ 1 w 19"/>
                  <a:gd name="T21" fmla="*/ 7 h 24"/>
                  <a:gd name="T22" fmla="*/ 1 w 19"/>
                  <a:gd name="T23" fmla="*/ 5 h 24"/>
                  <a:gd name="T24" fmla="*/ 3 w 19"/>
                  <a:gd name="T25" fmla="*/ 4 h 24"/>
                  <a:gd name="T26" fmla="*/ 3 w 19"/>
                  <a:gd name="T27" fmla="*/ 4 h 24"/>
                  <a:gd name="T28" fmla="*/ 4 w 19"/>
                  <a:gd name="T29" fmla="*/ 2 h 24"/>
                  <a:gd name="T30" fmla="*/ 6 w 19"/>
                  <a:gd name="T31" fmla="*/ 0 h 24"/>
                  <a:gd name="T32" fmla="*/ 8 w 19"/>
                  <a:gd name="T33" fmla="*/ 0 h 24"/>
                  <a:gd name="T34" fmla="*/ 14 w 19"/>
                  <a:gd name="T35" fmla="*/ 2 h 24"/>
                  <a:gd name="T36" fmla="*/ 19 w 19"/>
                  <a:gd name="T37" fmla="*/ 9 h 24"/>
                  <a:gd name="T38" fmla="*/ 17 w 19"/>
                  <a:gd name="T39" fmla="*/ 17 h 24"/>
                  <a:gd name="T40" fmla="*/ 9 w 19"/>
                  <a:gd name="T41" fmla="*/ 24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24"/>
                  <a:gd name="T65" fmla="*/ 19 w 19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24">
                    <a:moveTo>
                      <a:pt x="9" y="24"/>
                    </a:moveTo>
                    <a:lnTo>
                      <a:pt x="9" y="22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9" y="9"/>
                    </a:lnTo>
                    <a:lnTo>
                      <a:pt x="17" y="17"/>
                    </a:lnTo>
                    <a:lnTo>
                      <a:pt x="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8" name="Freeform 473"/>
              <p:cNvSpPr>
                <a:spLocks/>
              </p:cNvSpPr>
              <p:nvPr/>
            </p:nvSpPr>
            <p:spPr bwMode="auto">
              <a:xfrm>
                <a:off x="4065" y="1651"/>
                <a:ext cx="8" cy="7"/>
              </a:xfrm>
              <a:custGeom>
                <a:avLst/>
                <a:gdLst>
                  <a:gd name="T0" fmla="*/ 2 w 8"/>
                  <a:gd name="T1" fmla="*/ 7 h 7"/>
                  <a:gd name="T2" fmla="*/ 0 w 8"/>
                  <a:gd name="T3" fmla="*/ 7 h 7"/>
                  <a:gd name="T4" fmla="*/ 0 w 8"/>
                  <a:gd name="T5" fmla="*/ 5 h 7"/>
                  <a:gd name="T6" fmla="*/ 2 w 8"/>
                  <a:gd name="T7" fmla="*/ 3 h 7"/>
                  <a:gd name="T8" fmla="*/ 2 w 8"/>
                  <a:gd name="T9" fmla="*/ 2 h 7"/>
                  <a:gd name="T10" fmla="*/ 2 w 8"/>
                  <a:gd name="T11" fmla="*/ 2 h 7"/>
                  <a:gd name="T12" fmla="*/ 3 w 8"/>
                  <a:gd name="T13" fmla="*/ 0 h 7"/>
                  <a:gd name="T14" fmla="*/ 5 w 8"/>
                  <a:gd name="T15" fmla="*/ 0 h 7"/>
                  <a:gd name="T16" fmla="*/ 6 w 8"/>
                  <a:gd name="T17" fmla="*/ 0 h 7"/>
                  <a:gd name="T18" fmla="*/ 8 w 8"/>
                  <a:gd name="T19" fmla="*/ 5 h 7"/>
                  <a:gd name="T20" fmla="*/ 2 w 8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9" name="Freeform 474"/>
              <p:cNvSpPr>
                <a:spLocks/>
              </p:cNvSpPr>
              <p:nvPr/>
            </p:nvSpPr>
            <p:spPr bwMode="auto">
              <a:xfrm>
                <a:off x="4065" y="1651"/>
                <a:ext cx="8" cy="7"/>
              </a:xfrm>
              <a:custGeom>
                <a:avLst/>
                <a:gdLst>
                  <a:gd name="T0" fmla="*/ 2 w 8"/>
                  <a:gd name="T1" fmla="*/ 7 h 7"/>
                  <a:gd name="T2" fmla="*/ 0 w 8"/>
                  <a:gd name="T3" fmla="*/ 7 h 7"/>
                  <a:gd name="T4" fmla="*/ 0 w 8"/>
                  <a:gd name="T5" fmla="*/ 5 h 7"/>
                  <a:gd name="T6" fmla="*/ 2 w 8"/>
                  <a:gd name="T7" fmla="*/ 3 h 7"/>
                  <a:gd name="T8" fmla="*/ 2 w 8"/>
                  <a:gd name="T9" fmla="*/ 2 h 7"/>
                  <a:gd name="T10" fmla="*/ 2 w 8"/>
                  <a:gd name="T11" fmla="*/ 2 h 7"/>
                  <a:gd name="T12" fmla="*/ 3 w 8"/>
                  <a:gd name="T13" fmla="*/ 0 h 7"/>
                  <a:gd name="T14" fmla="*/ 5 w 8"/>
                  <a:gd name="T15" fmla="*/ 0 h 7"/>
                  <a:gd name="T16" fmla="*/ 6 w 8"/>
                  <a:gd name="T17" fmla="*/ 0 h 7"/>
                  <a:gd name="T18" fmla="*/ 8 w 8"/>
                  <a:gd name="T19" fmla="*/ 5 h 7"/>
                  <a:gd name="T20" fmla="*/ 2 w 8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5"/>
                    </a:lnTo>
                    <a:lnTo>
                      <a:pt x="2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0" name="Freeform 475"/>
              <p:cNvSpPr>
                <a:spLocks/>
              </p:cNvSpPr>
              <p:nvPr/>
            </p:nvSpPr>
            <p:spPr bwMode="auto">
              <a:xfrm>
                <a:off x="4056" y="165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1" name="Freeform 476"/>
              <p:cNvSpPr>
                <a:spLocks/>
              </p:cNvSpPr>
              <p:nvPr/>
            </p:nvSpPr>
            <p:spPr bwMode="auto">
              <a:xfrm>
                <a:off x="4056" y="165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2" name="Freeform 477"/>
              <p:cNvSpPr>
                <a:spLocks/>
              </p:cNvSpPr>
              <p:nvPr/>
            </p:nvSpPr>
            <p:spPr bwMode="auto">
              <a:xfrm>
                <a:off x="4147" y="165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3" name="Freeform 478"/>
              <p:cNvSpPr>
                <a:spLocks/>
              </p:cNvSpPr>
              <p:nvPr/>
            </p:nvSpPr>
            <p:spPr bwMode="auto">
              <a:xfrm>
                <a:off x="4147" y="165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4" name="Freeform 479"/>
              <p:cNvSpPr>
                <a:spLocks/>
              </p:cNvSpPr>
              <p:nvPr/>
            </p:nvSpPr>
            <p:spPr bwMode="auto">
              <a:xfrm>
                <a:off x="5392" y="165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5" name="Freeform 480"/>
              <p:cNvSpPr>
                <a:spLocks/>
              </p:cNvSpPr>
              <p:nvPr/>
            </p:nvSpPr>
            <p:spPr bwMode="auto">
              <a:xfrm>
                <a:off x="5392" y="165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" name="Freeform 481"/>
              <p:cNvSpPr>
                <a:spLocks/>
              </p:cNvSpPr>
              <p:nvPr/>
            </p:nvSpPr>
            <p:spPr bwMode="auto">
              <a:xfrm>
                <a:off x="4087" y="1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7" name="Freeform 482"/>
              <p:cNvSpPr>
                <a:spLocks/>
              </p:cNvSpPr>
              <p:nvPr/>
            </p:nvSpPr>
            <p:spPr bwMode="auto">
              <a:xfrm>
                <a:off x="4087" y="1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8" name="Freeform 483"/>
              <p:cNvSpPr>
                <a:spLocks/>
              </p:cNvSpPr>
              <p:nvPr/>
            </p:nvSpPr>
            <p:spPr bwMode="auto">
              <a:xfrm>
                <a:off x="4200" y="1649"/>
                <a:ext cx="26" cy="7"/>
              </a:xfrm>
              <a:custGeom>
                <a:avLst/>
                <a:gdLst>
                  <a:gd name="T0" fmla="*/ 22 w 26"/>
                  <a:gd name="T1" fmla="*/ 7 h 7"/>
                  <a:gd name="T2" fmla="*/ 20 w 26"/>
                  <a:gd name="T3" fmla="*/ 5 h 7"/>
                  <a:gd name="T4" fmla="*/ 17 w 26"/>
                  <a:gd name="T5" fmla="*/ 5 h 7"/>
                  <a:gd name="T6" fmla="*/ 14 w 26"/>
                  <a:gd name="T7" fmla="*/ 4 h 7"/>
                  <a:gd name="T8" fmla="*/ 11 w 26"/>
                  <a:gd name="T9" fmla="*/ 4 h 7"/>
                  <a:gd name="T10" fmla="*/ 8 w 26"/>
                  <a:gd name="T11" fmla="*/ 4 h 7"/>
                  <a:gd name="T12" fmla="*/ 4 w 26"/>
                  <a:gd name="T13" fmla="*/ 2 h 7"/>
                  <a:gd name="T14" fmla="*/ 1 w 26"/>
                  <a:gd name="T15" fmla="*/ 2 h 7"/>
                  <a:gd name="T16" fmla="*/ 0 w 26"/>
                  <a:gd name="T17" fmla="*/ 0 h 7"/>
                  <a:gd name="T18" fmla="*/ 3 w 26"/>
                  <a:gd name="T19" fmla="*/ 0 h 7"/>
                  <a:gd name="T20" fmla="*/ 6 w 26"/>
                  <a:gd name="T21" fmla="*/ 0 h 7"/>
                  <a:gd name="T22" fmla="*/ 9 w 26"/>
                  <a:gd name="T23" fmla="*/ 0 h 7"/>
                  <a:gd name="T24" fmla="*/ 12 w 26"/>
                  <a:gd name="T25" fmla="*/ 2 h 7"/>
                  <a:gd name="T26" fmla="*/ 17 w 26"/>
                  <a:gd name="T27" fmla="*/ 2 h 7"/>
                  <a:gd name="T28" fmla="*/ 20 w 26"/>
                  <a:gd name="T29" fmla="*/ 4 h 7"/>
                  <a:gd name="T30" fmla="*/ 23 w 26"/>
                  <a:gd name="T31" fmla="*/ 5 h 7"/>
                  <a:gd name="T32" fmla="*/ 26 w 26"/>
                  <a:gd name="T33" fmla="*/ 7 h 7"/>
                  <a:gd name="T34" fmla="*/ 22 w 26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7"/>
                  <a:gd name="T56" fmla="*/ 26 w 2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7">
                    <a:moveTo>
                      <a:pt x="22" y="7"/>
                    </a:moveTo>
                    <a:lnTo>
                      <a:pt x="20" y="5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6" y="7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9" name="Freeform 484"/>
              <p:cNvSpPr>
                <a:spLocks/>
              </p:cNvSpPr>
              <p:nvPr/>
            </p:nvSpPr>
            <p:spPr bwMode="auto">
              <a:xfrm>
                <a:off x="4200" y="1649"/>
                <a:ext cx="26" cy="7"/>
              </a:xfrm>
              <a:custGeom>
                <a:avLst/>
                <a:gdLst>
                  <a:gd name="T0" fmla="*/ 22 w 26"/>
                  <a:gd name="T1" fmla="*/ 7 h 7"/>
                  <a:gd name="T2" fmla="*/ 20 w 26"/>
                  <a:gd name="T3" fmla="*/ 5 h 7"/>
                  <a:gd name="T4" fmla="*/ 17 w 26"/>
                  <a:gd name="T5" fmla="*/ 5 h 7"/>
                  <a:gd name="T6" fmla="*/ 14 w 26"/>
                  <a:gd name="T7" fmla="*/ 4 h 7"/>
                  <a:gd name="T8" fmla="*/ 11 w 26"/>
                  <a:gd name="T9" fmla="*/ 4 h 7"/>
                  <a:gd name="T10" fmla="*/ 8 w 26"/>
                  <a:gd name="T11" fmla="*/ 4 h 7"/>
                  <a:gd name="T12" fmla="*/ 4 w 26"/>
                  <a:gd name="T13" fmla="*/ 2 h 7"/>
                  <a:gd name="T14" fmla="*/ 1 w 26"/>
                  <a:gd name="T15" fmla="*/ 2 h 7"/>
                  <a:gd name="T16" fmla="*/ 0 w 26"/>
                  <a:gd name="T17" fmla="*/ 0 h 7"/>
                  <a:gd name="T18" fmla="*/ 3 w 26"/>
                  <a:gd name="T19" fmla="*/ 0 h 7"/>
                  <a:gd name="T20" fmla="*/ 6 w 26"/>
                  <a:gd name="T21" fmla="*/ 0 h 7"/>
                  <a:gd name="T22" fmla="*/ 9 w 26"/>
                  <a:gd name="T23" fmla="*/ 0 h 7"/>
                  <a:gd name="T24" fmla="*/ 12 w 26"/>
                  <a:gd name="T25" fmla="*/ 2 h 7"/>
                  <a:gd name="T26" fmla="*/ 17 w 26"/>
                  <a:gd name="T27" fmla="*/ 2 h 7"/>
                  <a:gd name="T28" fmla="*/ 20 w 26"/>
                  <a:gd name="T29" fmla="*/ 4 h 7"/>
                  <a:gd name="T30" fmla="*/ 23 w 26"/>
                  <a:gd name="T31" fmla="*/ 5 h 7"/>
                  <a:gd name="T32" fmla="*/ 26 w 26"/>
                  <a:gd name="T33" fmla="*/ 7 h 7"/>
                  <a:gd name="T34" fmla="*/ 22 w 26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7"/>
                  <a:gd name="T56" fmla="*/ 26 w 2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7">
                    <a:moveTo>
                      <a:pt x="22" y="7"/>
                    </a:moveTo>
                    <a:lnTo>
                      <a:pt x="20" y="5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6" y="7"/>
                    </a:lnTo>
                    <a:lnTo>
                      <a:pt x="22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0" name="Freeform 485"/>
              <p:cNvSpPr>
                <a:spLocks/>
              </p:cNvSpPr>
              <p:nvPr/>
            </p:nvSpPr>
            <p:spPr bwMode="auto">
              <a:xfrm>
                <a:off x="4308" y="1634"/>
                <a:ext cx="17" cy="19"/>
              </a:xfrm>
              <a:custGeom>
                <a:avLst/>
                <a:gdLst>
                  <a:gd name="T0" fmla="*/ 0 w 17"/>
                  <a:gd name="T1" fmla="*/ 19 h 19"/>
                  <a:gd name="T2" fmla="*/ 1 w 17"/>
                  <a:gd name="T3" fmla="*/ 15 h 19"/>
                  <a:gd name="T4" fmla="*/ 3 w 17"/>
                  <a:gd name="T5" fmla="*/ 13 h 19"/>
                  <a:gd name="T6" fmla="*/ 3 w 17"/>
                  <a:gd name="T7" fmla="*/ 12 h 19"/>
                  <a:gd name="T8" fmla="*/ 4 w 17"/>
                  <a:gd name="T9" fmla="*/ 10 h 19"/>
                  <a:gd name="T10" fmla="*/ 6 w 17"/>
                  <a:gd name="T11" fmla="*/ 8 h 19"/>
                  <a:gd name="T12" fmla="*/ 7 w 17"/>
                  <a:gd name="T13" fmla="*/ 5 h 19"/>
                  <a:gd name="T14" fmla="*/ 11 w 17"/>
                  <a:gd name="T15" fmla="*/ 3 h 19"/>
                  <a:gd name="T16" fmla="*/ 12 w 17"/>
                  <a:gd name="T17" fmla="*/ 0 h 19"/>
                  <a:gd name="T18" fmla="*/ 17 w 17"/>
                  <a:gd name="T19" fmla="*/ 2 h 19"/>
                  <a:gd name="T20" fmla="*/ 14 w 17"/>
                  <a:gd name="T21" fmla="*/ 3 h 19"/>
                  <a:gd name="T22" fmla="*/ 11 w 17"/>
                  <a:gd name="T23" fmla="*/ 3 h 19"/>
                  <a:gd name="T24" fmla="*/ 9 w 17"/>
                  <a:gd name="T25" fmla="*/ 5 h 19"/>
                  <a:gd name="T26" fmla="*/ 7 w 17"/>
                  <a:gd name="T27" fmla="*/ 7 h 19"/>
                  <a:gd name="T28" fmla="*/ 7 w 17"/>
                  <a:gd name="T29" fmla="*/ 8 h 19"/>
                  <a:gd name="T30" fmla="*/ 6 w 17"/>
                  <a:gd name="T31" fmla="*/ 12 h 19"/>
                  <a:gd name="T32" fmla="*/ 4 w 17"/>
                  <a:gd name="T33" fmla="*/ 13 h 19"/>
                  <a:gd name="T34" fmla="*/ 3 w 17"/>
                  <a:gd name="T35" fmla="*/ 15 h 19"/>
                  <a:gd name="T36" fmla="*/ 0 w 17"/>
                  <a:gd name="T37" fmla="*/ 19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9"/>
                  <a:gd name="T59" fmla="*/ 17 w 17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9">
                    <a:moveTo>
                      <a:pt x="0" y="19"/>
                    </a:moveTo>
                    <a:lnTo>
                      <a:pt x="1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1" name="Freeform 486"/>
              <p:cNvSpPr>
                <a:spLocks/>
              </p:cNvSpPr>
              <p:nvPr/>
            </p:nvSpPr>
            <p:spPr bwMode="auto">
              <a:xfrm>
                <a:off x="4308" y="1634"/>
                <a:ext cx="17" cy="19"/>
              </a:xfrm>
              <a:custGeom>
                <a:avLst/>
                <a:gdLst>
                  <a:gd name="T0" fmla="*/ 0 w 17"/>
                  <a:gd name="T1" fmla="*/ 19 h 19"/>
                  <a:gd name="T2" fmla="*/ 1 w 17"/>
                  <a:gd name="T3" fmla="*/ 15 h 19"/>
                  <a:gd name="T4" fmla="*/ 3 w 17"/>
                  <a:gd name="T5" fmla="*/ 13 h 19"/>
                  <a:gd name="T6" fmla="*/ 3 w 17"/>
                  <a:gd name="T7" fmla="*/ 12 h 19"/>
                  <a:gd name="T8" fmla="*/ 4 w 17"/>
                  <a:gd name="T9" fmla="*/ 10 h 19"/>
                  <a:gd name="T10" fmla="*/ 6 w 17"/>
                  <a:gd name="T11" fmla="*/ 8 h 19"/>
                  <a:gd name="T12" fmla="*/ 7 w 17"/>
                  <a:gd name="T13" fmla="*/ 5 h 19"/>
                  <a:gd name="T14" fmla="*/ 11 w 17"/>
                  <a:gd name="T15" fmla="*/ 3 h 19"/>
                  <a:gd name="T16" fmla="*/ 12 w 17"/>
                  <a:gd name="T17" fmla="*/ 0 h 19"/>
                  <a:gd name="T18" fmla="*/ 17 w 17"/>
                  <a:gd name="T19" fmla="*/ 2 h 19"/>
                  <a:gd name="T20" fmla="*/ 14 w 17"/>
                  <a:gd name="T21" fmla="*/ 3 h 19"/>
                  <a:gd name="T22" fmla="*/ 11 w 17"/>
                  <a:gd name="T23" fmla="*/ 3 h 19"/>
                  <a:gd name="T24" fmla="*/ 9 w 17"/>
                  <a:gd name="T25" fmla="*/ 5 h 19"/>
                  <a:gd name="T26" fmla="*/ 7 w 17"/>
                  <a:gd name="T27" fmla="*/ 7 h 19"/>
                  <a:gd name="T28" fmla="*/ 7 w 17"/>
                  <a:gd name="T29" fmla="*/ 8 h 19"/>
                  <a:gd name="T30" fmla="*/ 6 w 17"/>
                  <a:gd name="T31" fmla="*/ 12 h 19"/>
                  <a:gd name="T32" fmla="*/ 4 w 17"/>
                  <a:gd name="T33" fmla="*/ 13 h 19"/>
                  <a:gd name="T34" fmla="*/ 3 w 17"/>
                  <a:gd name="T35" fmla="*/ 15 h 19"/>
                  <a:gd name="T36" fmla="*/ 0 w 17"/>
                  <a:gd name="T37" fmla="*/ 19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9"/>
                  <a:gd name="T59" fmla="*/ 17 w 17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9">
                    <a:moveTo>
                      <a:pt x="0" y="19"/>
                    </a:moveTo>
                    <a:lnTo>
                      <a:pt x="1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2" name="Freeform 487"/>
              <p:cNvSpPr>
                <a:spLocks/>
              </p:cNvSpPr>
              <p:nvPr/>
            </p:nvSpPr>
            <p:spPr bwMode="auto">
              <a:xfrm>
                <a:off x="4972" y="1011"/>
                <a:ext cx="410" cy="642"/>
              </a:xfrm>
              <a:custGeom>
                <a:avLst/>
                <a:gdLst>
                  <a:gd name="T0" fmla="*/ 0 w 410"/>
                  <a:gd name="T1" fmla="*/ 631 h 642"/>
                  <a:gd name="T2" fmla="*/ 13 w 410"/>
                  <a:gd name="T3" fmla="*/ 616 h 642"/>
                  <a:gd name="T4" fmla="*/ 14 w 410"/>
                  <a:gd name="T5" fmla="*/ 611 h 642"/>
                  <a:gd name="T6" fmla="*/ 25 w 410"/>
                  <a:gd name="T7" fmla="*/ 586 h 642"/>
                  <a:gd name="T8" fmla="*/ 46 w 410"/>
                  <a:gd name="T9" fmla="*/ 586 h 642"/>
                  <a:gd name="T10" fmla="*/ 38 w 410"/>
                  <a:gd name="T11" fmla="*/ 562 h 642"/>
                  <a:gd name="T12" fmla="*/ 47 w 410"/>
                  <a:gd name="T13" fmla="*/ 542 h 642"/>
                  <a:gd name="T14" fmla="*/ 60 w 410"/>
                  <a:gd name="T15" fmla="*/ 547 h 642"/>
                  <a:gd name="T16" fmla="*/ 61 w 410"/>
                  <a:gd name="T17" fmla="*/ 515 h 642"/>
                  <a:gd name="T18" fmla="*/ 85 w 410"/>
                  <a:gd name="T19" fmla="*/ 449 h 642"/>
                  <a:gd name="T20" fmla="*/ 100 w 410"/>
                  <a:gd name="T21" fmla="*/ 440 h 642"/>
                  <a:gd name="T22" fmla="*/ 99 w 410"/>
                  <a:gd name="T23" fmla="*/ 435 h 642"/>
                  <a:gd name="T24" fmla="*/ 96 w 410"/>
                  <a:gd name="T25" fmla="*/ 404 h 642"/>
                  <a:gd name="T26" fmla="*/ 116 w 410"/>
                  <a:gd name="T27" fmla="*/ 360 h 642"/>
                  <a:gd name="T28" fmla="*/ 138 w 410"/>
                  <a:gd name="T29" fmla="*/ 369 h 642"/>
                  <a:gd name="T30" fmla="*/ 132 w 410"/>
                  <a:gd name="T31" fmla="*/ 345 h 642"/>
                  <a:gd name="T32" fmla="*/ 146 w 410"/>
                  <a:gd name="T33" fmla="*/ 311 h 642"/>
                  <a:gd name="T34" fmla="*/ 149 w 410"/>
                  <a:gd name="T35" fmla="*/ 299 h 642"/>
                  <a:gd name="T36" fmla="*/ 129 w 410"/>
                  <a:gd name="T37" fmla="*/ 266 h 642"/>
                  <a:gd name="T38" fmla="*/ 133 w 410"/>
                  <a:gd name="T39" fmla="*/ 230 h 642"/>
                  <a:gd name="T40" fmla="*/ 141 w 410"/>
                  <a:gd name="T41" fmla="*/ 203 h 642"/>
                  <a:gd name="T42" fmla="*/ 143 w 410"/>
                  <a:gd name="T43" fmla="*/ 171 h 642"/>
                  <a:gd name="T44" fmla="*/ 215 w 410"/>
                  <a:gd name="T45" fmla="*/ 40 h 642"/>
                  <a:gd name="T46" fmla="*/ 232 w 410"/>
                  <a:gd name="T47" fmla="*/ 23 h 642"/>
                  <a:gd name="T48" fmla="*/ 244 w 410"/>
                  <a:gd name="T49" fmla="*/ 25 h 642"/>
                  <a:gd name="T50" fmla="*/ 255 w 410"/>
                  <a:gd name="T51" fmla="*/ 12 h 642"/>
                  <a:gd name="T52" fmla="*/ 269 w 410"/>
                  <a:gd name="T53" fmla="*/ 13 h 642"/>
                  <a:gd name="T54" fmla="*/ 287 w 410"/>
                  <a:gd name="T55" fmla="*/ 1 h 642"/>
                  <a:gd name="T56" fmla="*/ 313 w 410"/>
                  <a:gd name="T57" fmla="*/ 3 h 642"/>
                  <a:gd name="T58" fmla="*/ 330 w 410"/>
                  <a:gd name="T59" fmla="*/ 5 h 642"/>
                  <a:gd name="T60" fmla="*/ 340 w 410"/>
                  <a:gd name="T61" fmla="*/ 17 h 642"/>
                  <a:gd name="T62" fmla="*/ 362 w 410"/>
                  <a:gd name="T63" fmla="*/ 12 h 642"/>
                  <a:gd name="T64" fmla="*/ 373 w 410"/>
                  <a:gd name="T65" fmla="*/ 27 h 642"/>
                  <a:gd name="T66" fmla="*/ 380 w 410"/>
                  <a:gd name="T67" fmla="*/ 30 h 642"/>
                  <a:gd name="T68" fmla="*/ 393 w 410"/>
                  <a:gd name="T69" fmla="*/ 52 h 642"/>
                  <a:gd name="T70" fmla="*/ 390 w 410"/>
                  <a:gd name="T71" fmla="*/ 56 h 642"/>
                  <a:gd name="T72" fmla="*/ 409 w 410"/>
                  <a:gd name="T73" fmla="*/ 106 h 642"/>
                  <a:gd name="T74" fmla="*/ 365 w 410"/>
                  <a:gd name="T75" fmla="*/ 108 h 642"/>
                  <a:gd name="T76" fmla="*/ 352 w 410"/>
                  <a:gd name="T77" fmla="*/ 89 h 642"/>
                  <a:gd name="T78" fmla="*/ 332 w 410"/>
                  <a:gd name="T79" fmla="*/ 76 h 642"/>
                  <a:gd name="T80" fmla="*/ 307 w 410"/>
                  <a:gd name="T81" fmla="*/ 59 h 642"/>
                  <a:gd name="T82" fmla="*/ 299 w 410"/>
                  <a:gd name="T83" fmla="*/ 64 h 642"/>
                  <a:gd name="T84" fmla="*/ 263 w 410"/>
                  <a:gd name="T85" fmla="*/ 66 h 642"/>
                  <a:gd name="T86" fmla="*/ 257 w 410"/>
                  <a:gd name="T87" fmla="*/ 54 h 642"/>
                  <a:gd name="T88" fmla="*/ 260 w 410"/>
                  <a:gd name="T89" fmla="*/ 71 h 642"/>
                  <a:gd name="T90" fmla="*/ 235 w 410"/>
                  <a:gd name="T91" fmla="*/ 89 h 642"/>
                  <a:gd name="T92" fmla="*/ 216 w 410"/>
                  <a:gd name="T93" fmla="*/ 108 h 642"/>
                  <a:gd name="T94" fmla="*/ 194 w 410"/>
                  <a:gd name="T95" fmla="*/ 157 h 642"/>
                  <a:gd name="T96" fmla="*/ 187 w 410"/>
                  <a:gd name="T97" fmla="*/ 169 h 642"/>
                  <a:gd name="T98" fmla="*/ 183 w 410"/>
                  <a:gd name="T99" fmla="*/ 172 h 642"/>
                  <a:gd name="T100" fmla="*/ 171 w 410"/>
                  <a:gd name="T101" fmla="*/ 310 h 642"/>
                  <a:gd name="T102" fmla="*/ 158 w 410"/>
                  <a:gd name="T103" fmla="*/ 315 h 642"/>
                  <a:gd name="T104" fmla="*/ 163 w 410"/>
                  <a:gd name="T105" fmla="*/ 359 h 642"/>
                  <a:gd name="T106" fmla="*/ 143 w 410"/>
                  <a:gd name="T107" fmla="*/ 404 h 642"/>
                  <a:gd name="T108" fmla="*/ 144 w 410"/>
                  <a:gd name="T109" fmla="*/ 425 h 642"/>
                  <a:gd name="T110" fmla="*/ 113 w 410"/>
                  <a:gd name="T111" fmla="*/ 518 h 642"/>
                  <a:gd name="T112" fmla="*/ 108 w 410"/>
                  <a:gd name="T113" fmla="*/ 540 h 642"/>
                  <a:gd name="T114" fmla="*/ 93 w 410"/>
                  <a:gd name="T115" fmla="*/ 559 h 642"/>
                  <a:gd name="T116" fmla="*/ 79 w 410"/>
                  <a:gd name="T117" fmla="*/ 560 h 642"/>
                  <a:gd name="T118" fmla="*/ 96 w 410"/>
                  <a:gd name="T119" fmla="*/ 576 h 642"/>
                  <a:gd name="T120" fmla="*/ 77 w 410"/>
                  <a:gd name="T121" fmla="*/ 609 h 642"/>
                  <a:gd name="T122" fmla="*/ 60 w 410"/>
                  <a:gd name="T123" fmla="*/ 604 h 642"/>
                  <a:gd name="T124" fmla="*/ 68 w 410"/>
                  <a:gd name="T125" fmla="*/ 625 h 6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0"/>
                  <a:gd name="T190" fmla="*/ 0 h 642"/>
                  <a:gd name="T191" fmla="*/ 410 w 410"/>
                  <a:gd name="T192" fmla="*/ 642 h 6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0" h="642">
                    <a:moveTo>
                      <a:pt x="55" y="642"/>
                    </a:moveTo>
                    <a:lnTo>
                      <a:pt x="49" y="638"/>
                    </a:lnTo>
                    <a:lnTo>
                      <a:pt x="41" y="638"/>
                    </a:lnTo>
                    <a:lnTo>
                      <a:pt x="35" y="638"/>
                    </a:lnTo>
                    <a:lnTo>
                      <a:pt x="29" y="638"/>
                    </a:lnTo>
                    <a:lnTo>
                      <a:pt x="22" y="638"/>
                    </a:lnTo>
                    <a:lnTo>
                      <a:pt x="14" y="638"/>
                    </a:lnTo>
                    <a:lnTo>
                      <a:pt x="8" y="638"/>
                    </a:lnTo>
                    <a:lnTo>
                      <a:pt x="0" y="636"/>
                    </a:lnTo>
                    <a:lnTo>
                      <a:pt x="0" y="635"/>
                    </a:lnTo>
                    <a:lnTo>
                      <a:pt x="0" y="631"/>
                    </a:lnTo>
                    <a:lnTo>
                      <a:pt x="0" y="630"/>
                    </a:lnTo>
                    <a:lnTo>
                      <a:pt x="0" y="628"/>
                    </a:lnTo>
                    <a:lnTo>
                      <a:pt x="2" y="626"/>
                    </a:lnTo>
                    <a:lnTo>
                      <a:pt x="2" y="625"/>
                    </a:lnTo>
                    <a:lnTo>
                      <a:pt x="4" y="625"/>
                    </a:lnTo>
                    <a:lnTo>
                      <a:pt x="4" y="621"/>
                    </a:lnTo>
                    <a:lnTo>
                      <a:pt x="4" y="620"/>
                    </a:lnTo>
                    <a:lnTo>
                      <a:pt x="8" y="614"/>
                    </a:lnTo>
                    <a:lnTo>
                      <a:pt x="10" y="614"/>
                    </a:lnTo>
                    <a:lnTo>
                      <a:pt x="11" y="616"/>
                    </a:lnTo>
                    <a:lnTo>
                      <a:pt x="13" y="616"/>
                    </a:lnTo>
                    <a:lnTo>
                      <a:pt x="13" y="618"/>
                    </a:lnTo>
                    <a:lnTo>
                      <a:pt x="14" y="621"/>
                    </a:lnTo>
                    <a:lnTo>
                      <a:pt x="14" y="623"/>
                    </a:lnTo>
                    <a:lnTo>
                      <a:pt x="16" y="625"/>
                    </a:lnTo>
                    <a:lnTo>
                      <a:pt x="18" y="626"/>
                    </a:lnTo>
                    <a:lnTo>
                      <a:pt x="19" y="621"/>
                    </a:lnTo>
                    <a:lnTo>
                      <a:pt x="19" y="620"/>
                    </a:lnTo>
                    <a:lnTo>
                      <a:pt x="18" y="618"/>
                    </a:lnTo>
                    <a:lnTo>
                      <a:pt x="16" y="616"/>
                    </a:lnTo>
                    <a:lnTo>
                      <a:pt x="14" y="614"/>
                    </a:lnTo>
                    <a:lnTo>
                      <a:pt x="14" y="611"/>
                    </a:lnTo>
                    <a:lnTo>
                      <a:pt x="13" y="609"/>
                    </a:lnTo>
                    <a:lnTo>
                      <a:pt x="13" y="606"/>
                    </a:lnTo>
                    <a:lnTo>
                      <a:pt x="13" y="604"/>
                    </a:lnTo>
                    <a:lnTo>
                      <a:pt x="14" y="601"/>
                    </a:lnTo>
                    <a:lnTo>
                      <a:pt x="16" y="599"/>
                    </a:lnTo>
                    <a:lnTo>
                      <a:pt x="18" y="598"/>
                    </a:lnTo>
                    <a:lnTo>
                      <a:pt x="19" y="594"/>
                    </a:lnTo>
                    <a:lnTo>
                      <a:pt x="19" y="592"/>
                    </a:lnTo>
                    <a:lnTo>
                      <a:pt x="22" y="589"/>
                    </a:lnTo>
                    <a:lnTo>
                      <a:pt x="24" y="587"/>
                    </a:lnTo>
                    <a:lnTo>
                      <a:pt x="25" y="586"/>
                    </a:lnTo>
                    <a:lnTo>
                      <a:pt x="29" y="579"/>
                    </a:lnTo>
                    <a:lnTo>
                      <a:pt x="33" y="579"/>
                    </a:lnTo>
                    <a:lnTo>
                      <a:pt x="35" y="581"/>
                    </a:lnTo>
                    <a:lnTo>
                      <a:pt x="36" y="581"/>
                    </a:lnTo>
                    <a:lnTo>
                      <a:pt x="38" y="582"/>
                    </a:lnTo>
                    <a:lnTo>
                      <a:pt x="39" y="584"/>
                    </a:lnTo>
                    <a:lnTo>
                      <a:pt x="41" y="586"/>
                    </a:lnTo>
                    <a:lnTo>
                      <a:pt x="43" y="587"/>
                    </a:lnTo>
                    <a:lnTo>
                      <a:pt x="43" y="589"/>
                    </a:lnTo>
                    <a:lnTo>
                      <a:pt x="46" y="586"/>
                    </a:lnTo>
                    <a:lnTo>
                      <a:pt x="44" y="584"/>
                    </a:lnTo>
                    <a:lnTo>
                      <a:pt x="43" y="582"/>
                    </a:lnTo>
                    <a:lnTo>
                      <a:pt x="43" y="581"/>
                    </a:lnTo>
                    <a:lnTo>
                      <a:pt x="41" y="579"/>
                    </a:lnTo>
                    <a:lnTo>
                      <a:pt x="39" y="576"/>
                    </a:lnTo>
                    <a:lnTo>
                      <a:pt x="38" y="574"/>
                    </a:lnTo>
                    <a:lnTo>
                      <a:pt x="36" y="570"/>
                    </a:lnTo>
                    <a:lnTo>
                      <a:pt x="35" y="569"/>
                    </a:lnTo>
                    <a:lnTo>
                      <a:pt x="35" y="565"/>
                    </a:lnTo>
                    <a:lnTo>
                      <a:pt x="36" y="564"/>
                    </a:lnTo>
                    <a:lnTo>
                      <a:pt x="38" y="562"/>
                    </a:lnTo>
                    <a:lnTo>
                      <a:pt x="38" y="560"/>
                    </a:lnTo>
                    <a:lnTo>
                      <a:pt x="39" y="557"/>
                    </a:lnTo>
                    <a:lnTo>
                      <a:pt x="41" y="555"/>
                    </a:lnTo>
                    <a:lnTo>
                      <a:pt x="43" y="554"/>
                    </a:lnTo>
                    <a:lnTo>
                      <a:pt x="43" y="550"/>
                    </a:lnTo>
                    <a:lnTo>
                      <a:pt x="44" y="550"/>
                    </a:lnTo>
                    <a:lnTo>
                      <a:pt x="46" y="548"/>
                    </a:lnTo>
                    <a:lnTo>
                      <a:pt x="46" y="547"/>
                    </a:lnTo>
                    <a:lnTo>
                      <a:pt x="47" y="545"/>
                    </a:lnTo>
                    <a:lnTo>
                      <a:pt x="47" y="543"/>
                    </a:lnTo>
                    <a:lnTo>
                      <a:pt x="47" y="542"/>
                    </a:lnTo>
                    <a:lnTo>
                      <a:pt x="49" y="540"/>
                    </a:lnTo>
                    <a:lnTo>
                      <a:pt x="50" y="540"/>
                    </a:lnTo>
                    <a:lnTo>
                      <a:pt x="52" y="540"/>
                    </a:lnTo>
                    <a:lnTo>
                      <a:pt x="52" y="542"/>
                    </a:lnTo>
                    <a:lnTo>
                      <a:pt x="54" y="543"/>
                    </a:lnTo>
                    <a:lnTo>
                      <a:pt x="55" y="545"/>
                    </a:lnTo>
                    <a:lnTo>
                      <a:pt x="57" y="545"/>
                    </a:lnTo>
                    <a:lnTo>
                      <a:pt x="57" y="547"/>
                    </a:lnTo>
                    <a:lnTo>
                      <a:pt x="58" y="548"/>
                    </a:lnTo>
                    <a:lnTo>
                      <a:pt x="60" y="550"/>
                    </a:lnTo>
                    <a:lnTo>
                      <a:pt x="60" y="547"/>
                    </a:lnTo>
                    <a:lnTo>
                      <a:pt x="60" y="545"/>
                    </a:lnTo>
                    <a:lnTo>
                      <a:pt x="58" y="543"/>
                    </a:lnTo>
                    <a:lnTo>
                      <a:pt x="58" y="542"/>
                    </a:lnTo>
                    <a:lnTo>
                      <a:pt x="57" y="540"/>
                    </a:lnTo>
                    <a:lnTo>
                      <a:pt x="55" y="538"/>
                    </a:lnTo>
                    <a:lnTo>
                      <a:pt x="55" y="537"/>
                    </a:lnTo>
                    <a:lnTo>
                      <a:pt x="54" y="535"/>
                    </a:lnTo>
                    <a:lnTo>
                      <a:pt x="54" y="531"/>
                    </a:lnTo>
                    <a:lnTo>
                      <a:pt x="55" y="526"/>
                    </a:lnTo>
                    <a:lnTo>
                      <a:pt x="58" y="520"/>
                    </a:lnTo>
                    <a:lnTo>
                      <a:pt x="61" y="515"/>
                    </a:lnTo>
                    <a:lnTo>
                      <a:pt x="65" y="508"/>
                    </a:lnTo>
                    <a:lnTo>
                      <a:pt x="68" y="501"/>
                    </a:lnTo>
                    <a:lnTo>
                      <a:pt x="69" y="496"/>
                    </a:lnTo>
                    <a:lnTo>
                      <a:pt x="72" y="489"/>
                    </a:lnTo>
                    <a:lnTo>
                      <a:pt x="77" y="482"/>
                    </a:lnTo>
                    <a:lnTo>
                      <a:pt x="79" y="477"/>
                    </a:lnTo>
                    <a:lnTo>
                      <a:pt x="80" y="472"/>
                    </a:lnTo>
                    <a:lnTo>
                      <a:pt x="82" y="465"/>
                    </a:lnTo>
                    <a:lnTo>
                      <a:pt x="83" y="460"/>
                    </a:lnTo>
                    <a:lnTo>
                      <a:pt x="85" y="454"/>
                    </a:lnTo>
                    <a:lnTo>
                      <a:pt x="85" y="449"/>
                    </a:lnTo>
                    <a:lnTo>
                      <a:pt x="88" y="442"/>
                    </a:lnTo>
                    <a:lnTo>
                      <a:pt x="90" y="435"/>
                    </a:lnTo>
                    <a:lnTo>
                      <a:pt x="91" y="435"/>
                    </a:lnTo>
                    <a:lnTo>
                      <a:pt x="93" y="435"/>
                    </a:lnTo>
                    <a:lnTo>
                      <a:pt x="94" y="437"/>
                    </a:lnTo>
                    <a:lnTo>
                      <a:pt x="96" y="437"/>
                    </a:lnTo>
                    <a:lnTo>
                      <a:pt x="97" y="437"/>
                    </a:lnTo>
                    <a:lnTo>
                      <a:pt x="99" y="438"/>
                    </a:lnTo>
                    <a:lnTo>
                      <a:pt x="100" y="438"/>
                    </a:lnTo>
                    <a:lnTo>
                      <a:pt x="100" y="440"/>
                    </a:lnTo>
                    <a:lnTo>
                      <a:pt x="102" y="440"/>
                    </a:lnTo>
                    <a:lnTo>
                      <a:pt x="104" y="440"/>
                    </a:lnTo>
                    <a:lnTo>
                      <a:pt x="105" y="440"/>
                    </a:lnTo>
                    <a:lnTo>
                      <a:pt x="107" y="440"/>
                    </a:lnTo>
                    <a:lnTo>
                      <a:pt x="108" y="440"/>
                    </a:lnTo>
                    <a:lnTo>
                      <a:pt x="110" y="438"/>
                    </a:lnTo>
                    <a:lnTo>
                      <a:pt x="110" y="437"/>
                    </a:lnTo>
                    <a:lnTo>
                      <a:pt x="104" y="437"/>
                    </a:lnTo>
                    <a:lnTo>
                      <a:pt x="100" y="435"/>
                    </a:lnTo>
                    <a:lnTo>
                      <a:pt x="99" y="435"/>
                    </a:lnTo>
                    <a:lnTo>
                      <a:pt x="99" y="433"/>
                    </a:lnTo>
                    <a:lnTo>
                      <a:pt x="97" y="433"/>
                    </a:lnTo>
                    <a:lnTo>
                      <a:pt x="96" y="432"/>
                    </a:lnTo>
                    <a:lnTo>
                      <a:pt x="96" y="430"/>
                    </a:lnTo>
                    <a:lnTo>
                      <a:pt x="94" y="430"/>
                    </a:lnTo>
                    <a:lnTo>
                      <a:pt x="94" y="428"/>
                    </a:lnTo>
                    <a:lnTo>
                      <a:pt x="93" y="426"/>
                    </a:lnTo>
                    <a:lnTo>
                      <a:pt x="93" y="421"/>
                    </a:lnTo>
                    <a:lnTo>
                      <a:pt x="94" y="415"/>
                    </a:lnTo>
                    <a:lnTo>
                      <a:pt x="94" y="410"/>
                    </a:lnTo>
                    <a:lnTo>
                      <a:pt x="96" y="404"/>
                    </a:lnTo>
                    <a:lnTo>
                      <a:pt x="97" y="398"/>
                    </a:lnTo>
                    <a:lnTo>
                      <a:pt x="99" y="393"/>
                    </a:lnTo>
                    <a:lnTo>
                      <a:pt x="99" y="388"/>
                    </a:lnTo>
                    <a:lnTo>
                      <a:pt x="99" y="381"/>
                    </a:lnTo>
                    <a:lnTo>
                      <a:pt x="102" y="379"/>
                    </a:lnTo>
                    <a:lnTo>
                      <a:pt x="104" y="376"/>
                    </a:lnTo>
                    <a:lnTo>
                      <a:pt x="107" y="372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3" y="364"/>
                    </a:lnTo>
                    <a:lnTo>
                      <a:pt x="116" y="360"/>
                    </a:lnTo>
                    <a:lnTo>
                      <a:pt x="119" y="359"/>
                    </a:lnTo>
                    <a:lnTo>
                      <a:pt x="121" y="359"/>
                    </a:lnTo>
                    <a:lnTo>
                      <a:pt x="122" y="360"/>
                    </a:lnTo>
                    <a:lnTo>
                      <a:pt x="124" y="360"/>
                    </a:lnTo>
                    <a:lnTo>
                      <a:pt x="126" y="362"/>
                    </a:lnTo>
                    <a:lnTo>
                      <a:pt x="126" y="364"/>
                    </a:lnTo>
                    <a:lnTo>
                      <a:pt x="127" y="366"/>
                    </a:lnTo>
                    <a:lnTo>
                      <a:pt x="129" y="367"/>
                    </a:lnTo>
                    <a:lnTo>
                      <a:pt x="130" y="369"/>
                    </a:lnTo>
                    <a:lnTo>
                      <a:pt x="138" y="372"/>
                    </a:lnTo>
                    <a:lnTo>
                      <a:pt x="138" y="369"/>
                    </a:lnTo>
                    <a:lnTo>
                      <a:pt x="133" y="367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0" y="364"/>
                    </a:lnTo>
                    <a:lnTo>
                      <a:pt x="130" y="362"/>
                    </a:lnTo>
                    <a:lnTo>
                      <a:pt x="129" y="360"/>
                    </a:lnTo>
                    <a:lnTo>
                      <a:pt x="127" y="357"/>
                    </a:lnTo>
                    <a:lnTo>
                      <a:pt x="127" y="355"/>
                    </a:lnTo>
                    <a:lnTo>
                      <a:pt x="126" y="354"/>
                    </a:lnTo>
                    <a:lnTo>
                      <a:pt x="129" y="349"/>
                    </a:lnTo>
                    <a:lnTo>
                      <a:pt x="132" y="345"/>
                    </a:lnTo>
                    <a:lnTo>
                      <a:pt x="133" y="340"/>
                    </a:lnTo>
                    <a:lnTo>
                      <a:pt x="136" y="337"/>
                    </a:lnTo>
                    <a:lnTo>
                      <a:pt x="138" y="332"/>
                    </a:lnTo>
                    <a:lnTo>
                      <a:pt x="141" y="328"/>
                    </a:lnTo>
                    <a:lnTo>
                      <a:pt x="143" y="323"/>
                    </a:lnTo>
                    <a:lnTo>
                      <a:pt x="146" y="318"/>
                    </a:lnTo>
                    <a:lnTo>
                      <a:pt x="146" y="316"/>
                    </a:lnTo>
                    <a:lnTo>
                      <a:pt x="146" y="315"/>
                    </a:lnTo>
                    <a:lnTo>
                      <a:pt x="146" y="313"/>
                    </a:lnTo>
                    <a:lnTo>
                      <a:pt x="146" y="311"/>
                    </a:lnTo>
                    <a:lnTo>
                      <a:pt x="146" y="310"/>
                    </a:lnTo>
                    <a:lnTo>
                      <a:pt x="146" y="308"/>
                    </a:lnTo>
                    <a:lnTo>
                      <a:pt x="143" y="298"/>
                    </a:lnTo>
                    <a:lnTo>
                      <a:pt x="144" y="298"/>
                    </a:lnTo>
                    <a:lnTo>
                      <a:pt x="146" y="298"/>
                    </a:lnTo>
                    <a:lnTo>
                      <a:pt x="147" y="298"/>
                    </a:lnTo>
                    <a:lnTo>
                      <a:pt x="149" y="299"/>
                    </a:lnTo>
                    <a:lnTo>
                      <a:pt x="151" y="299"/>
                    </a:lnTo>
                    <a:lnTo>
                      <a:pt x="151" y="296"/>
                    </a:lnTo>
                    <a:lnTo>
                      <a:pt x="147" y="294"/>
                    </a:lnTo>
                    <a:lnTo>
                      <a:pt x="144" y="291"/>
                    </a:lnTo>
                    <a:lnTo>
                      <a:pt x="141" y="288"/>
                    </a:lnTo>
                    <a:lnTo>
                      <a:pt x="138" y="284"/>
                    </a:lnTo>
                    <a:lnTo>
                      <a:pt x="135" y="281"/>
                    </a:lnTo>
                    <a:lnTo>
                      <a:pt x="133" y="276"/>
                    </a:lnTo>
                    <a:lnTo>
                      <a:pt x="130" y="272"/>
                    </a:lnTo>
                    <a:lnTo>
                      <a:pt x="129" y="267"/>
                    </a:lnTo>
                    <a:lnTo>
                      <a:pt x="129" y="266"/>
                    </a:lnTo>
                    <a:lnTo>
                      <a:pt x="129" y="262"/>
                    </a:lnTo>
                    <a:lnTo>
                      <a:pt x="129" y="259"/>
                    </a:lnTo>
                    <a:lnTo>
                      <a:pt x="130" y="257"/>
                    </a:lnTo>
                    <a:lnTo>
                      <a:pt x="130" y="254"/>
                    </a:lnTo>
                    <a:lnTo>
                      <a:pt x="130" y="250"/>
                    </a:lnTo>
                    <a:lnTo>
                      <a:pt x="130" y="249"/>
                    </a:lnTo>
                    <a:lnTo>
                      <a:pt x="130" y="245"/>
                    </a:lnTo>
                    <a:lnTo>
                      <a:pt x="136" y="245"/>
                    </a:lnTo>
                    <a:lnTo>
                      <a:pt x="133" y="240"/>
                    </a:lnTo>
                    <a:lnTo>
                      <a:pt x="133" y="235"/>
                    </a:lnTo>
                    <a:lnTo>
                      <a:pt x="133" y="230"/>
                    </a:lnTo>
                    <a:lnTo>
                      <a:pt x="133" y="225"/>
                    </a:lnTo>
                    <a:lnTo>
                      <a:pt x="133" y="220"/>
                    </a:lnTo>
                    <a:lnTo>
                      <a:pt x="135" y="213"/>
                    </a:lnTo>
                    <a:lnTo>
                      <a:pt x="136" y="208"/>
                    </a:lnTo>
                    <a:lnTo>
                      <a:pt x="136" y="203"/>
                    </a:lnTo>
                    <a:lnTo>
                      <a:pt x="136" y="201"/>
                    </a:lnTo>
                    <a:lnTo>
                      <a:pt x="138" y="200"/>
                    </a:lnTo>
                    <a:lnTo>
                      <a:pt x="140" y="201"/>
                    </a:lnTo>
                    <a:lnTo>
                      <a:pt x="141" y="203"/>
                    </a:lnTo>
                    <a:lnTo>
                      <a:pt x="143" y="203"/>
                    </a:lnTo>
                    <a:lnTo>
                      <a:pt x="144" y="203"/>
                    </a:lnTo>
                    <a:lnTo>
                      <a:pt x="144" y="201"/>
                    </a:lnTo>
                    <a:lnTo>
                      <a:pt x="144" y="200"/>
                    </a:lnTo>
                    <a:lnTo>
                      <a:pt x="143" y="198"/>
                    </a:lnTo>
                    <a:lnTo>
                      <a:pt x="143" y="196"/>
                    </a:lnTo>
                    <a:lnTo>
                      <a:pt x="141" y="196"/>
                    </a:lnTo>
                    <a:lnTo>
                      <a:pt x="140" y="194"/>
                    </a:lnTo>
                    <a:lnTo>
                      <a:pt x="138" y="193"/>
                    </a:lnTo>
                    <a:lnTo>
                      <a:pt x="143" y="171"/>
                    </a:lnTo>
                    <a:lnTo>
                      <a:pt x="149" y="150"/>
                    </a:lnTo>
                    <a:lnTo>
                      <a:pt x="157" y="130"/>
                    </a:lnTo>
                    <a:lnTo>
                      <a:pt x="165" y="111"/>
                    </a:lnTo>
                    <a:lnTo>
                      <a:pt x="174" y="93"/>
                    </a:lnTo>
                    <a:lnTo>
                      <a:pt x="185" y="76"/>
                    </a:lnTo>
                    <a:lnTo>
                      <a:pt x="197" y="59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2" y="42"/>
                    </a:lnTo>
                    <a:lnTo>
                      <a:pt x="213" y="42"/>
                    </a:lnTo>
                    <a:lnTo>
                      <a:pt x="215" y="40"/>
                    </a:lnTo>
                    <a:lnTo>
                      <a:pt x="216" y="39"/>
                    </a:lnTo>
                    <a:lnTo>
                      <a:pt x="218" y="39"/>
                    </a:lnTo>
                    <a:lnTo>
                      <a:pt x="219" y="37"/>
                    </a:lnTo>
                    <a:lnTo>
                      <a:pt x="219" y="34"/>
                    </a:lnTo>
                    <a:lnTo>
                      <a:pt x="221" y="32"/>
                    </a:lnTo>
                    <a:lnTo>
                      <a:pt x="222" y="30"/>
                    </a:lnTo>
                    <a:lnTo>
                      <a:pt x="226" y="29"/>
                    </a:lnTo>
                    <a:lnTo>
                      <a:pt x="227" y="27"/>
                    </a:lnTo>
                    <a:lnTo>
                      <a:pt x="230" y="25"/>
                    </a:lnTo>
                    <a:lnTo>
                      <a:pt x="232" y="23"/>
                    </a:lnTo>
                    <a:lnTo>
                      <a:pt x="235" y="22"/>
                    </a:lnTo>
                    <a:lnTo>
                      <a:pt x="238" y="18"/>
                    </a:lnTo>
                    <a:lnTo>
                      <a:pt x="240" y="18"/>
                    </a:lnTo>
                    <a:lnTo>
                      <a:pt x="240" y="20"/>
                    </a:lnTo>
                    <a:lnTo>
                      <a:pt x="241" y="20"/>
                    </a:lnTo>
                    <a:lnTo>
                      <a:pt x="241" y="22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3" y="25"/>
                    </a:lnTo>
                    <a:lnTo>
                      <a:pt x="244" y="25"/>
                    </a:lnTo>
                    <a:lnTo>
                      <a:pt x="244" y="23"/>
                    </a:lnTo>
                    <a:lnTo>
                      <a:pt x="246" y="22"/>
                    </a:lnTo>
                    <a:lnTo>
                      <a:pt x="246" y="20"/>
                    </a:lnTo>
                    <a:lnTo>
                      <a:pt x="248" y="20"/>
                    </a:lnTo>
                    <a:lnTo>
                      <a:pt x="248" y="18"/>
                    </a:lnTo>
                    <a:lnTo>
                      <a:pt x="249" y="17"/>
                    </a:lnTo>
                    <a:lnTo>
                      <a:pt x="249" y="15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8" y="10"/>
                    </a:lnTo>
                    <a:lnTo>
                      <a:pt x="260" y="10"/>
                    </a:lnTo>
                    <a:lnTo>
                      <a:pt x="263" y="8"/>
                    </a:lnTo>
                    <a:lnTo>
                      <a:pt x="265" y="6"/>
                    </a:lnTo>
                    <a:lnTo>
                      <a:pt x="266" y="5"/>
                    </a:lnTo>
                    <a:lnTo>
                      <a:pt x="271" y="5"/>
                    </a:lnTo>
                    <a:lnTo>
                      <a:pt x="271" y="6"/>
                    </a:lnTo>
                    <a:lnTo>
                      <a:pt x="271" y="8"/>
                    </a:lnTo>
                    <a:lnTo>
                      <a:pt x="271" y="10"/>
                    </a:lnTo>
                    <a:lnTo>
                      <a:pt x="271" y="12"/>
                    </a:lnTo>
                    <a:lnTo>
                      <a:pt x="269" y="13"/>
                    </a:lnTo>
                    <a:lnTo>
                      <a:pt x="269" y="15"/>
                    </a:lnTo>
                    <a:lnTo>
                      <a:pt x="269" y="17"/>
                    </a:lnTo>
                    <a:lnTo>
                      <a:pt x="269" y="18"/>
                    </a:lnTo>
                    <a:lnTo>
                      <a:pt x="271" y="17"/>
                    </a:lnTo>
                    <a:lnTo>
                      <a:pt x="273" y="13"/>
                    </a:lnTo>
                    <a:lnTo>
                      <a:pt x="274" y="12"/>
                    </a:lnTo>
                    <a:lnTo>
                      <a:pt x="277" y="10"/>
                    </a:lnTo>
                    <a:lnTo>
                      <a:pt x="279" y="6"/>
                    </a:lnTo>
                    <a:lnTo>
                      <a:pt x="282" y="5"/>
                    </a:lnTo>
                    <a:lnTo>
                      <a:pt x="283" y="3"/>
                    </a:lnTo>
                    <a:lnTo>
                      <a:pt x="287" y="1"/>
                    </a:lnTo>
                    <a:lnTo>
                      <a:pt x="291" y="1"/>
                    </a:lnTo>
                    <a:lnTo>
                      <a:pt x="294" y="1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5" y="1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316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12" y="5"/>
                    </a:lnTo>
                    <a:lnTo>
                      <a:pt x="310" y="6"/>
                    </a:lnTo>
                    <a:lnTo>
                      <a:pt x="309" y="6"/>
                    </a:lnTo>
                    <a:lnTo>
                      <a:pt x="307" y="8"/>
                    </a:lnTo>
                    <a:lnTo>
                      <a:pt x="304" y="10"/>
                    </a:lnTo>
                    <a:lnTo>
                      <a:pt x="304" y="13"/>
                    </a:lnTo>
                    <a:lnTo>
                      <a:pt x="309" y="10"/>
                    </a:lnTo>
                    <a:lnTo>
                      <a:pt x="313" y="8"/>
                    </a:lnTo>
                    <a:lnTo>
                      <a:pt x="319" y="6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7" y="5"/>
                    </a:lnTo>
                    <a:lnTo>
                      <a:pt x="343" y="5"/>
                    </a:lnTo>
                    <a:lnTo>
                      <a:pt x="348" y="6"/>
                    </a:lnTo>
                    <a:lnTo>
                      <a:pt x="348" y="8"/>
                    </a:lnTo>
                    <a:lnTo>
                      <a:pt x="348" y="10"/>
                    </a:lnTo>
                    <a:lnTo>
                      <a:pt x="346" y="10"/>
                    </a:lnTo>
                    <a:lnTo>
                      <a:pt x="346" y="12"/>
                    </a:lnTo>
                    <a:lnTo>
                      <a:pt x="344" y="12"/>
                    </a:lnTo>
                    <a:lnTo>
                      <a:pt x="343" y="13"/>
                    </a:lnTo>
                    <a:lnTo>
                      <a:pt x="341" y="15"/>
                    </a:lnTo>
                    <a:lnTo>
                      <a:pt x="340" y="17"/>
                    </a:lnTo>
                    <a:lnTo>
                      <a:pt x="343" y="18"/>
                    </a:lnTo>
                    <a:lnTo>
                      <a:pt x="344" y="17"/>
                    </a:lnTo>
                    <a:lnTo>
                      <a:pt x="346" y="15"/>
                    </a:lnTo>
                    <a:lnTo>
                      <a:pt x="348" y="15"/>
                    </a:lnTo>
                    <a:lnTo>
                      <a:pt x="349" y="13"/>
                    </a:lnTo>
                    <a:lnTo>
                      <a:pt x="351" y="13"/>
                    </a:lnTo>
                    <a:lnTo>
                      <a:pt x="354" y="12"/>
                    </a:lnTo>
                    <a:lnTo>
                      <a:pt x="355" y="12"/>
                    </a:lnTo>
                    <a:lnTo>
                      <a:pt x="359" y="12"/>
                    </a:lnTo>
                    <a:lnTo>
                      <a:pt x="362" y="12"/>
                    </a:lnTo>
                    <a:lnTo>
                      <a:pt x="363" y="13"/>
                    </a:lnTo>
                    <a:lnTo>
                      <a:pt x="366" y="15"/>
                    </a:lnTo>
                    <a:lnTo>
                      <a:pt x="368" y="17"/>
                    </a:lnTo>
                    <a:lnTo>
                      <a:pt x="371" y="18"/>
                    </a:lnTo>
                    <a:lnTo>
                      <a:pt x="373" y="20"/>
                    </a:lnTo>
                    <a:lnTo>
                      <a:pt x="374" y="22"/>
                    </a:lnTo>
                    <a:lnTo>
                      <a:pt x="377" y="25"/>
                    </a:lnTo>
                    <a:lnTo>
                      <a:pt x="376" y="27"/>
                    </a:lnTo>
                    <a:lnTo>
                      <a:pt x="374" y="27"/>
                    </a:lnTo>
                    <a:lnTo>
                      <a:pt x="373" y="27"/>
                    </a:lnTo>
                    <a:lnTo>
                      <a:pt x="371" y="29"/>
                    </a:lnTo>
                    <a:lnTo>
                      <a:pt x="370" y="29"/>
                    </a:lnTo>
                    <a:lnTo>
                      <a:pt x="368" y="30"/>
                    </a:lnTo>
                    <a:lnTo>
                      <a:pt x="366" y="32"/>
                    </a:lnTo>
                    <a:lnTo>
                      <a:pt x="368" y="32"/>
                    </a:lnTo>
                    <a:lnTo>
                      <a:pt x="371" y="32"/>
                    </a:lnTo>
                    <a:lnTo>
                      <a:pt x="373" y="32"/>
                    </a:lnTo>
                    <a:lnTo>
                      <a:pt x="374" y="30"/>
                    </a:lnTo>
                    <a:lnTo>
                      <a:pt x="376" y="30"/>
                    </a:lnTo>
                    <a:lnTo>
                      <a:pt x="379" y="30"/>
                    </a:lnTo>
                    <a:lnTo>
                      <a:pt x="380" y="30"/>
                    </a:lnTo>
                    <a:lnTo>
                      <a:pt x="384" y="32"/>
                    </a:lnTo>
                    <a:lnTo>
                      <a:pt x="384" y="34"/>
                    </a:lnTo>
                    <a:lnTo>
                      <a:pt x="385" y="35"/>
                    </a:lnTo>
                    <a:lnTo>
                      <a:pt x="387" y="37"/>
                    </a:lnTo>
                    <a:lnTo>
                      <a:pt x="388" y="39"/>
                    </a:lnTo>
                    <a:lnTo>
                      <a:pt x="390" y="40"/>
                    </a:lnTo>
                    <a:lnTo>
                      <a:pt x="391" y="42"/>
                    </a:lnTo>
                    <a:lnTo>
                      <a:pt x="393" y="45"/>
                    </a:lnTo>
                    <a:lnTo>
                      <a:pt x="393" y="47"/>
                    </a:lnTo>
                    <a:lnTo>
                      <a:pt x="393" y="52"/>
                    </a:lnTo>
                    <a:lnTo>
                      <a:pt x="391" y="52"/>
                    </a:lnTo>
                    <a:lnTo>
                      <a:pt x="390" y="52"/>
                    </a:lnTo>
                    <a:lnTo>
                      <a:pt x="388" y="52"/>
                    </a:lnTo>
                    <a:lnTo>
                      <a:pt x="387" y="54"/>
                    </a:lnTo>
                    <a:lnTo>
                      <a:pt x="385" y="54"/>
                    </a:lnTo>
                    <a:lnTo>
                      <a:pt x="384" y="54"/>
                    </a:lnTo>
                    <a:lnTo>
                      <a:pt x="385" y="54"/>
                    </a:lnTo>
                    <a:lnTo>
                      <a:pt x="387" y="56"/>
                    </a:lnTo>
                    <a:lnTo>
                      <a:pt x="388" y="56"/>
                    </a:lnTo>
                    <a:lnTo>
                      <a:pt x="390" y="56"/>
                    </a:lnTo>
                    <a:lnTo>
                      <a:pt x="391" y="56"/>
                    </a:lnTo>
                    <a:lnTo>
                      <a:pt x="393" y="57"/>
                    </a:lnTo>
                    <a:lnTo>
                      <a:pt x="395" y="57"/>
                    </a:lnTo>
                    <a:lnTo>
                      <a:pt x="396" y="57"/>
                    </a:lnTo>
                    <a:lnTo>
                      <a:pt x="399" y="64"/>
                    </a:lnTo>
                    <a:lnTo>
                      <a:pt x="401" y="71"/>
                    </a:lnTo>
                    <a:lnTo>
                      <a:pt x="402" y="78"/>
                    </a:lnTo>
                    <a:lnTo>
                      <a:pt x="404" y="84"/>
                    </a:lnTo>
                    <a:lnTo>
                      <a:pt x="405" y="93"/>
                    </a:lnTo>
                    <a:lnTo>
                      <a:pt x="407" y="100"/>
                    </a:lnTo>
                    <a:lnTo>
                      <a:pt x="409" y="106"/>
                    </a:lnTo>
                    <a:lnTo>
                      <a:pt x="410" y="115"/>
                    </a:lnTo>
                    <a:lnTo>
                      <a:pt x="405" y="115"/>
                    </a:lnTo>
                    <a:lnTo>
                      <a:pt x="399" y="113"/>
                    </a:lnTo>
                    <a:lnTo>
                      <a:pt x="395" y="111"/>
                    </a:lnTo>
                    <a:lnTo>
                      <a:pt x="390" y="111"/>
                    </a:lnTo>
                    <a:lnTo>
                      <a:pt x="385" y="111"/>
                    </a:lnTo>
                    <a:lnTo>
                      <a:pt x="379" y="111"/>
                    </a:lnTo>
                    <a:lnTo>
                      <a:pt x="374" y="113"/>
                    </a:lnTo>
                    <a:lnTo>
                      <a:pt x="370" y="115"/>
                    </a:lnTo>
                    <a:lnTo>
                      <a:pt x="365" y="108"/>
                    </a:lnTo>
                    <a:lnTo>
                      <a:pt x="363" y="106"/>
                    </a:lnTo>
                    <a:lnTo>
                      <a:pt x="362" y="105"/>
                    </a:lnTo>
                    <a:lnTo>
                      <a:pt x="362" y="103"/>
                    </a:lnTo>
                    <a:lnTo>
                      <a:pt x="360" y="101"/>
                    </a:lnTo>
                    <a:lnTo>
                      <a:pt x="360" y="100"/>
                    </a:lnTo>
                    <a:lnTo>
                      <a:pt x="359" y="98"/>
                    </a:lnTo>
                    <a:lnTo>
                      <a:pt x="363" y="91"/>
                    </a:lnTo>
                    <a:lnTo>
                      <a:pt x="357" y="91"/>
                    </a:lnTo>
                    <a:lnTo>
                      <a:pt x="354" y="89"/>
                    </a:lnTo>
                    <a:lnTo>
                      <a:pt x="352" y="89"/>
                    </a:lnTo>
                    <a:lnTo>
                      <a:pt x="352" y="88"/>
                    </a:lnTo>
                    <a:lnTo>
                      <a:pt x="351" y="88"/>
                    </a:lnTo>
                    <a:lnTo>
                      <a:pt x="349" y="86"/>
                    </a:lnTo>
                    <a:lnTo>
                      <a:pt x="348" y="84"/>
                    </a:lnTo>
                    <a:lnTo>
                      <a:pt x="346" y="83"/>
                    </a:lnTo>
                    <a:lnTo>
                      <a:pt x="346" y="81"/>
                    </a:lnTo>
                    <a:lnTo>
                      <a:pt x="344" y="79"/>
                    </a:lnTo>
                    <a:lnTo>
                      <a:pt x="343" y="74"/>
                    </a:lnTo>
                    <a:lnTo>
                      <a:pt x="340" y="76"/>
                    </a:lnTo>
                    <a:lnTo>
                      <a:pt x="335" y="76"/>
                    </a:lnTo>
                    <a:lnTo>
                      <a:pt x="332" y="76"/>
                    </a:lnTo>
                    <a:lnTo>
                      <a:pt x="327" y="74"/>
                    </a:lnTo>
                    <a:lnTo>
                      <a:pt x="323" y="73"/>
                    </a:lnTo>
                    <a:lnTo>
                      <a:pt x="318" y="71"/>
                    </a:lnTo>
                    <a:lnTo>
                      <a:pt x="313" y="69"/>
                    </a:lnTo>
                    <a:lnTo>
                      <a:pt x="310" y="67"/>
                    </a:lnTo>
                    <a:lnTo>
                      <a:pt x="305" y="66"/>
                    </a:lnTo>
                    <a:lnTo>
                      <a:pt x="305" y="64"/>
                    </a:lnTo>
                    <a:lnTo>
                      <a:pt x="305" y="62"/>
                    </a:lnTo>
                    <a:lnTo>
                      <a:pt x="305" y="61"/>
                    </a:lnTo>
                    <a:lnTo>
                      <a:pt x="307" y="59"/>
                    </a:lnTo>
                    <a:lnTo>
                      <a:pt x="309" y="57"/>
                    </a:lnTo>
                    <a:lnTo>
                      <a:pt x="309" y="56"/>
                    </a:lnTo>
                    <a:lnTo>
                      <a:pt x="304" y="56"/>
                    </a:lnTo>
                    <a:lnTo>
                      <a:pt x="304" y="57"/>
                    </a:lnTo>
                    <a:lnTo>
                      <a:pt x="302" y="59"/>
                    </a:lnTo>
                    <a:lnTo>
                      <a:pt x="302" y="61"/>
                    </a:lnTo>
                    <a:lnTo>
                      <a:pt x="302" y="62"/>
                    </a:lnTo>
                    <a:lnTo>
                      <a:pt x="301" y="62"/>
                    </a:lnTo>
                    <a:lnTo>
                      <a:pt x="299" y="64"/>
                    </a:lnTo>
                    <a:lnTo>
                      <a:pt x="299" y="66"/>
                    </a:lnTo>
                    <a:lnTo>
                      <a:pt x="294" y="66"/>
                    </a:lnTo>
                    <a:lnTo>
                      <a:pt x="290" y="67"/>
                    </a:lnTo>
                    <a:lnTo>
                      <a:pt x="287" y="67"/>
                    </a:lnTo>
                    <a:lnTo>
                      <a:pt x="282" y="69"/>
                    </a:lnTo>
                    <a:lnTo>
                      <a:pt x="279" y="71"/>
                    </a:lnTo>
                    <a:lnTo>
                      <a:pt x="274" y="71"/>
                    </a:lnTo>
                    <a:lnTo>
                      <a:pt x="269" y="71"/>
                    </a:lnTo>
                    <a:lnTo>
                      <a:pt x="265" y="71"/>
                    </a:lnTo>
                    <a:lnTo>
                      <a:pt x="263" y="69"/>
                    </a:lnTo>
                    <a:lnTo>
                      <a:pt x="263" y="66"/>
                    </a:lnTo>
                    <a:lnTo>
                      <a:pt x="262" y="62"/>
                    </a:lnTo>
                    <a:lnTo>
                      <a:pt x="262" y="59"/>
                    </a:lnTo>
                    <a:lnTo>
                      <a:pt x="262" y="56"/>
                    </a:lnTo>
                    <a:lnTo>
                      <a:pt x="262" y="52"/>
                    </a:lnTo>
                    <a:lnTo>
                      <a:pt x="262" y="49"/>
                    </a:lnTo>
                    <a:lnTo>
                      <a:pt x="262" y="45"/>
                    </a:lnTo>
                    <a:lnTo>
                      <a:pt x="257" y="49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7" y="54"/>
                    </a:lnTo>
                    <a:lnTo>
                      <a:pt x="257" y="56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8" y="61"/>
                    </a:lnTo>
                    <a:lnTo>
                      <a:pt x="260" y="62"/>
                    </a:lnTo>
                    <a:lnTo>
                      <a:pt x="260" y="64"/>
                    </a:lnTo>
                    <a:lnTo>
                      <a:pt x="260" y="66"/>
                    </a:lnTo>
                    <a:lnTo>
                      <a:pt x="260" y="67"/>
                    </a:lnTo>
                    <a:lnTo>
                      <a:pt x="260" y="69"/>
                    </a:lnTo>
                    <a:lnTo>
                      <a:pt x="260" y="71"/>
                    </a:lnTo>
                    <a:lnTo>
                      <a:pt x="260" y="74"/>
                    </a:lnTo>
                    <a:lnTo>
                      <a:pt x="257" y="74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79"/>
                    </a:lnTo>
                    <a:lnTo>
                      <a:pt x="246" y="83"/>
                    </a:lnTo>
                    <a:lnTo>
                      <a:pt x="244" y="84"/>
                    </a:lnTo>
                    <a:lnTo>
                      <a:pt x="241" y="86"/>
                    </a:lnTo>
                    <a:lnTo>
                      <a:pt x="238" y="89"/>
                    </a:lnTo>
                    <a:lnTo>
                      <a:pt x="237" y="89"/>
                    </a:lnTo>
                    <a:lnTo>
                      <a:pt x="235" y="89"/>
                    </a:lnTo>
                    <a:lnTo>
                      <a:pt x="233" y="91"/>
                    </a:lnTo>
                    <a:lnTo>
                      <a:pt x="232" y="93"/>
                    </a:lnTo>
                    <a:lnTo>
                      <a:pt x="230" y="95"/>
                    </a:lnTo>
                    <a:lnTo>
                      <a:pt x="229" y="96"/>
                    </a:lnTo>
                    <a:lnTo>
                      <a:pt x="227" y="98"/>
                    </a:lnTo>
                    <a:lnTo>
                      <a:pt x="224" y="98"/>
                    </a:lnTo>
                    <a:lnTo>
                      <a:pt x="222" y="100"/>
                    </a:lnTo>
                    <a:lnTo>
                      <a:pt x="221" y="101"/>
                    </a:lnTo>
                    <a:lnTo>
                      <a:pt x="219" y="105"/>
                    </a:lnTo>
                    <a:lnTo>
                      <a:pt x="218" y="106"/>
                    </a:lnTo>
                    <a:lnTo>
                      <a:pt x="216" y="108"/>
                    </a:lnTo>
                    <a:lnTo>
                      <a:pt x="215" y="110"/>
                    </a:lnTo>
                    <a:lnTo>
                      <a:pt x="213" y="113"/>
                    </a:lnTo>
                    <a:lnTo>
                      <a:pt x="212" y="115"/>
                    </a:lnTo>
                    <a:lnTo>
                      <a:pt x="208" y="120"/>
                    </a:lnTo>
                    <a:lnTo>
                      <a:pt x="207" y="125"/>
                    </a:lnTo>
                    <a:lnTo>
                      <a:pt x="204" y="130"/>
                    </a:lnTo>
                    <a:lnTo>
                      <a:pt x="202" y="135"/>
                    </a:lnTo>
                    <a:lnTo>
                      <a:pt x="199" y="142"/>
                    </a:lnTo>
                    <a:lnTo>
                      <a:pt x="197" y="147"/>
                    </a:lnTo>
                    <a:lnTo>
                      <a:pt x="196" y="152"/>
                    </a:lnTo>
                    <a:lnTo>
                      <a:pt x="194" y="157"/>
                    </a:lnTo>
                    <a:lnTo>
                      <a:pt x="194" y="159"/>
                    </a:lnTo>
                    <a:lnTo>
                      <a:pt x="194" y="161"/>
                    </a:lnTo>
                    <a:lnTo>
                      <a:pt x="193" y="162"/>
                    </a:lnTo>
                    <a:lnTo>
                      <a:pt x="193" y="164"/>
                    </a:lnTo>
                    <a:lnTo>
                      <a:pt x="191" y="164"/>
                    </a:lnTo>
                    <a:lnTo>
                      <a:pt x="191" y="166"/>
                    </a:lnTo>
                    <a:lnTo>
                      <a:pt x="190" y="167"/>
                    </a:lnTo>
                    <a:lnTo>
                      <a:pt x="188" y="167"/>
                    </a:lnTo>
                    <a:lnTo>
                      <a:pt x="187" y="169"/>
                    </a:lnTo>
                    <a:lnTo>
                      <a:pt x="185" y="169"/>
                    </a:lnTo>
                    <a:lnTo>
                      <a:pt x="183" y="169"/>
                    </a:lnTo>
                    <a:lnTo>
                      <a:pt x="182" y="169"/>
                    </a:lnTo>
                    <a:lnTo>
                      <a:pt x="180" y="171"/>
                    </a:lnTo>
                    <a:lnTo>
                      <a:pt x="177" y="172"/>
                    </a:lnTo>
                    <a:lnTo>
                      <a:pt x="179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3" y="172"/>
                    </a:lnTo>
                    <a:lnTo>
                      <a:pt x="185" y="172"/>
                    </a:lnTo>
                    <a:lnTo>
                      <a:pt x="187" y="174"/>
                    </a:lnTo>
                    <a:lnTo>
                      <a:pt x="188" y="174"/>
                    </a:lnTo>
                    <a:lnTo>
                      <a:pt x="185" y="189"/>
                    </a:lnTo>
                    <a:lnTo>
                      <a:pt x="182" y="206"/>
                    </a:lnTo>
                    <a:lnTo>
                      <a:pt x="180" y="223"/>
                    </a:lnTo>
                    <a:lnTo>
                      <a:pt x="179" y="242"/>
                    </a:lnTo>
                    <a:lnTo>
                      <a:pt x="179" y="259"/>
                    </a:lnTo>
                    <a:lnTo>
                      <a:pt x="177" y="276"/>
                    </a:lnTo>
                    <a:lnTo>
                      <a:pt x="174" y="293"/>
                    </a:lnTo>
                    <a:lnTo>
                      <a:pt x="171" y="310"/>
                    </a:lnTo>
                    <a:lnTo>
                      <a:pt x="168" y="313"/>
                    </a:lnTo>
                    <a:lnTo>
                      <a:pt x="166" y="313"/>
                    </a:lnTo>
                    <a:lnTo>
                      <a:pt x="165" y="313"/>
                    </a:lnTo>
                    <a:lnTo>
                      <a:pt x="163" y="311"/>
                    </a:lnTo>
                    <a:lnTo>
                      <a:pt x="161" y="311"/>
                    </a:lnTo>
                    <a:lnTo>
                      <a:pt x="160" y="311"/>
                    </a:lnTo>
                    <a:lnTo>
                      <a:pt x="158" y="311"/>
                    </a:lnTo>
                    <a:lnTo>
                      <a:pt x="158" y="315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3" y="316"/>
                    </a:lnTo>
                    <a:lnTo>
                      <a:pt x="165" y="316"/>
                    </a:lnTo>
                    <a:lnTo>
                      <a:pt x="166" y="316"/>
                    </a:lnTo>
                    <a:lnTo>
                      <a:pt x="168" y="316"/>
                    </a:lnTo>
                    <a:lnTo>
                      <a:pt x="168" y="328"/>
                    </a:lnTo>
                    <a:lnTo>
                      <a:pt x="166" y="338"/>
                    </a:lnTo>
                    <a:lnTo>
                      <a:pt x="165" y="349"/>
                    </a:lnTo>
                    <a:lnTo>
                      <a:pt x="163" y="359"/>
                    </a:lnTo>
                    <a:lnTo>
                      <a:pt x="160" y="369"/>
                    </a:lnTo>
                    <a:lnTo>
                      <a:pt x="157" y="381"/>
                    </a:lnTo>
                    <a:lnTo>
                      <a:pt x="154" y="391"/>
                    </a:lnTo>
                    <a:lnTo>
                      <a:pt x="151" y="401"/>
                    </a:lnTo>
                    <a:lnTo>
                      <a:pt x="149" y="403"/>
                    </a:lnTo>
                    <a:lnTo>
                      <a:pt x="147" y="403"/>
                    </a:lnTo>
                    <a:lnTo>
                      <a:pt x="146" y="403"/>
                    </a:lnTo>
                    <a:lnTo>
                      <a:pt x="144" y="403"/>
                    </a:lnTo>
                    <a:lnTo>
                      <a:pt x="143" y="403"/>
                    </a:lnTo>
                    <a:lnTo>
                      <a:pt x="143" y="404"/>
                    </a:lnTo>
                    <a:lnTo>
                      <a:pt x="141" y="406"/>
                    </a:lnTo>
                    <a:lnTo>
                      <a:pt x="147" y="406"/>
                    </a:lnTo>
                    <a:lnTo>
                      <a:pt x="147" y="408"/>
                    </a:lnTo>
                    <a:lnTo>
                      <a:pt x="147" y="410"/>
                    </a:lnTo>
                    <a:lnTo>
                      <a:pt x="147" y="411"/>
                    </a:lnTo>
                    <a:lnTo>
                      <a:pt x="147" y="413"/>
                    </a:lnTo>
                    <a:lnTo>
                      <a:pt x="147" y="415"/>
                    </a:lnTo>
                    <a:lnTo>
                      <a:pt x="147" y="416"/>
                    </a:lnTo>
                    <a:lnTo>
                      <a:pt x="144" y="425"/>
                    </a:lnTo>
                    <a:lnTo>
                      <a:pt x="143" y="437"/>
                    </a:lnTo>
                    <a:lnTo>
                      <a:pt x="140" y="449"/>
                    </a:lnTo>
                    <a:lnTo>
                      <a:pt x="136" y="460"/>
                    </a:lnTo>
                    <a:lnTo>
                      <a:pt x="132" y="472"/>
                    </a:lnTo>
                    <a:lnTo>
                      <a:pt x="129" y="484"/>
                    </a:lnTo>
                    <a:lnTo>
                      <a:pt x="124" y="496"/>
                    </a:lnTo>
                    <a:lnTo>
                      <a:pt x="119" y="508"/>
                    </a:lnTo>
                    <a:lnTo>
                      <a:pt x="116" y="518"/>
                    </a:lnTo>
                    <a:lnTo>
                      <a:pt x="115" y="520"/>
                    </a:lnTo>
                    <a:lnTo>
                      <a:pt x="113" y="518"/>
                    </a:lnTo>
                    <a:lnTo>
                      <a:pt x="111" y="518"/>
                    </a:lnTo>
                    <a:lnTo>
                      <a:pt x="110" y="518"/>
                    </a:lnTo>
                    <a:lnTo>
                      <a:pt x="108" y="518"/>
                    </a:lnTo>
                    <a:lnTo>
                      <a:pt x="108" y="520"/>
                    </a:lnTo>
                    <a:lnTo>
                      <a:pt x="111" y="521"/>
                    </a:lnTo>
                    <a:lnTo>
                      <a:pt x="111" y="526"/>
                    </a:lnTo>
                    <a:lnTo>
                      <a:pt x="111" y="533"/>
                    </a:lnTo>
                    <a:lnTo>
                      <a:pt x="110" y="535"/>
                    </a:lnTo>
                    <a:lnTo>
                      <a:pt x="108" y="538"/>
                    </a:lnTo>
                    <a:lnTo>
                      <a:pt x="108" y="540"/>
                    </a:lnTo>
                    <a:lnTo>
                      <a:pt x="107" y="543"/>
                    </a:lnTo>
                    <a:lnTo>
                      <a:pt x="105" y="547"/>
                    </a:lnTo>
                    <a:lnTo>
                      <a:pt x="104" y="550"/>
                    </a:lnTo>
                    <a:lnTo>
                      <a:pt x="102" y="552"/>
                    </a:lnTo>
                    <a:lnTo>
                      <a:pt x="100" y="555"/>
                    </a:lnTo>
                    <a:lnTo>
                      <a:pt x="100" y="557"/>
                    </a:lnTo>
                    <a:lnTo>
                      <a:pt x="99" y="557"/>
                    </a:lnTo>
                    <a:lnTo>
                      <a:pt x="97" y="557"/>
                    </a:lnTo>
                    <a:lnTo>
                      <a:pt x="96" y="557"/>
                    </a:lnTo>
                    <a:lnTo>
                      <a:pt x="94" y="559"/>
                    </a:lnTo>
                    <a:lnTo>
                      <a:pt x="93" y="559"/>
                    </a:lnTo>
                    <a:lnTo>
                      <a:pt x="90" y="559"/>
                    </a:lnTo>
                    <a:lnTo>
                      <a:pt x="88" y="559"/>
                    </a:lnTo>
                    <a:lnTo>
                      <a:pt x="86" y="557"/>
                    </a:lnTo>
                    <a:lnTo>
                      <a:pt x="85" y="555"/>
                    </a:lnTo>
                    <a:lnTo>
                      <a:pt x="85" y="554"/>
                    </a:lnTo>
                    <a:lnTo>
                      <a:pt x="83" y="554"/>
                    </a:lnTo>
                    <a:lnTo>
                      <a:pt x="83" y="552"/>
                    </a:lnTo>
                    <a:lnTo>
                      <a:pt x="82" y="552"/>
                    </a:lnTo>
                    <a:lnTo>
                      <a:pt x="79" y="552"/>
                    </a:lnTo>
                    <a:lnTo>
                      <a:pt x="79" y="560"/>
                    </a:lnTo>
                    <a:lnTo>
                      <a:pt x="80" y="560"/>
                    </a:lnTo>
                    <a:lnTo>
                      <a:pt x="83" y="562"/>
                    </a:lnTo>
                    <a:lnTo>
                      <a:pt x="85" y="562"/>
                    </a:lnTo>
                    <a:lnTo>
                      <a:pt x="88" y="564"/>
                    </a:lnTo>
                    <a:lnTo>
                      <a:pt x="90" y="564"/>
                    </a:lnTo>
                    <a:lnTo>
                      <a:pt x="93" y="564"/>
                    </a:lnTo>
                    <a:lnTo>
                      <a:pt x="96" y="564"/>
                    </a:lnTo>
                    <a:lnTo>
                      <a:pt x="99" y="562"/>
                    </a:lnTo>
                    <a:lnTo>
                      <a:pt x="97" y="567"/>
                    </a:lnTo>
                    <a:lnTo>
                      <a:pt x="96" y="570"/>
                    </a:lnTo>
                    <a:lnTo>
                      <a:pt x="96" y="576"/>
                    </a:lnTo>
                    <a:lnTo>
                      <a:pt x="93" y="581"/>
                    </a:lnTo>
                    <a:lnTo>
                      <a:pt x="91" y="584"/>
                    </a:lnTo>
                    <a:lnTo>
                      <a:pt x="90" y="589"/>
                    </a:lnTo>
                    <a:lnTo>
                      <a:pt x="86" y="594"/>
                    </a:lnTo>
                    <a:lnTo>
                      <a:pt x="85" y="598"/>
                    </a:lnTo>
                    <a:lnTo>
                      <a:pt x="83" y="601"/>
                    </a:lnTo>
                    <a:lnTo>
                      <a:pt x="82" y="603"/>
                    </a:lnTo>
                    <a:lnTo>
                      <a:pt x="82" y="604"/>
                    </a:lnTo>
                    <a:lnTo>
                      <a:pt x="80" y="606"/>
                    </a:lnTo>
                    <a:lnTo>
                      <a:pt x="79" y="608"/>
                    </a:lnTo>
                    <a:lnTo>
                      <a:pt x="77" y="609"/>
                    </a:lnTo>
                    <a:lnTo>
                      <a:pt x="75" y="613"/>
                    </a:lnTo>
                    <a:lnTo>
                      <a:pt x="74" y="614"/>
                    </a:lnTo>
                    <a:lnTo>
                      <a:pt x="72" y="614"/>
                    </a:lnTo>
                    <a:lnTo>
                      <a:pt x="71" y="614"/>
                    </a:lnTo>
                    <a:lnTo>
                      <a:pt x="69" y="613"/>
                    </a:lnTo>
                    <a:lnTo>
                      <a:pt x="68" y="613"/>
                    </a:lnTo>
                    <a:lnTo>
                      <a:pt x="66" y="611"/>
                    </a:lnTo>
                    <a:lnTo>
                      <a:pt x="65" y="611"/>
                    </a:lnTo>
                    <a:lnTo>
                      <a:pt x="65" y="609"/>
                    </a:lnTo>
                    <a:lnTo>
                      <a:pt x="60" y="604"/>
                    </a:lnTo>
                    <a:lnTo>
                      <a:pt x="58" y="608"/>
                    </a:lnTo>
                    <a:lnTo>
                      <a:pt x="60" y="609"/>
                    </a:lnTo>
                    <a:lnTo>
                      <a:pt x="60" y="611"/>
                    </a:lnTo>
                    <a:lnTo>
                      <a:pt x="61" y="613"/>
                    </a:lnTo>
                    <a:lnTo>
                      <a:pt x="63" y="614"/>
                    </a:lnTo>
                    <a:lnTo>
                      <a:pt x="65" y="616"/>
                    </a:lnTo>
                    <a:lnTo>
                      <a:pt x="68" y="618"/>
                    </a:lnTo>
                    <a:lnTo>
                      <a:pt x="69" y="618"/>
                    </a:lnTo>
                    <a:lnTo>
                      <a:pt x="71" y="620"/>
                    </a:lnTo>
                    <a:lnTo>
                      <a:pt x="69" y="623"/>
                    </a:lnTo>
                    <a:lnTo>
                      <a:pt x="68" y="625"/>
                    </a:lnTo>
                    <a:lnTo>
                      <a:pt x="66" y="626"/>
                    </a:lnTo>
                    <a:lnTo>
                      <a:pt x="65" y="630"/>
                    </a:lnTo>
                    <a:lnTo>
                      <a:pt x="63" y="631"/>
                    </a:lnTo>
                    <a:lnTo>
                      <a:pt x="60" y="635"/>
                    </a:lnTo>
                    <a:lnTo>
                      <a:pt x="58" y="636"/>
                    </a:lnTo>
                    <a:lnTo>
                      <a:pt x="57" y="640"/>
                    </a:lnTo>
                    <a:lnTo>
                      <a:pt x="55" y="6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3" name="Freeform 488"/>
              <p:cNvSpPr>
                <a:spLocks/>
              </p:cNvSpPr>
              <p:nvPr/>
            </p:nvSpPr>
            <p:spPr bwMode="auto">
              <a:xfrm>
                <a:off x="4972" y="1011"/>
                <a:ext cx="410" cy="642"/>
              </a:xfrm>
              <a:custGeom>
                <a:avLst/>
                <a:gdLst>
                  <a:gd name="T0" fmla="*/ 0 w 410"/>
                  <a:gd name="T1" fmla="*/ 631 h 642"/>
                  <a:gd name="T2" fmla="*/ 13 w 410"/>
                  <a:gd name="T3" fmla="*/ 616 h 642"/>
                  <a:gd name="T4" fmla="*/ 14 w 410"/>
                  <a:gd name="T5" fmla="*/ 611 h 642"/>
                  <a:gd name="T6" fmla="*/ 25 w 410"/>
                  <a:gd name="T7" fmla="*/ 586 h 642"/>
                  <a:gd name="T8" fmla="*/ 46 w 410"/>
                  <a:gd name="T9" fmla="*/ 586 h 642"/>
                  <a:gd name="T10" fmla="*/ 38 w 410"/>
                  <a:gd name="T11" fmla="*/ 562 h 642"/>
                  <a:gd name="T12" fmla="*/ 47 w 410"/>
                  <a:gd name="T13" fmla="*/ 542 h 642"/>
                  <a:gd name="T14" fmla="*/ 60 w 410"/>
                  <a:gd name="T15" fmla="*/ 547 h 642"/>
                  <a:gd name="T16" fmla="*/ 61 w 410"/>
                  <a:gd name="T17" fmla="*/ 515 h 642"/>
                  <a:gd name="T18" fmla="*/ 85 w 410"/>
                  <a:gd name="T19" fmla="*/ 449 h 642"/>
                  <a:gd name="T20" fmla="*/ 100 w 410"/>
                  <a:gd name="T21" fmla="*/ 440 h 642"/>
                  <a:gd name="T22" fmla="*/ 99 w 410"/>
                  <a:gd name="T23" fmla="*/ 435 h 642"/>
                  <a:gd name="T24" fmla="*/ 96 w 410"/>
                  <a:gd name="T25" fmla="*/ 404 h 642"/>
                  <a:gd name="T26" fmla="*/ 116 w 410"/>
                  <a:gd name="T27" fmla="*/ 360 h 642"/>
                  <a:gd name="T28" fmla="*/ 138 w 410"/>
                  <a:gd name="T29" fmla="*/ 369 h 642"/>
                  <a:gd name="T30" fmla="*/ 132 w 410"/>
                  <a:gd name="T31" fmla="*/ 345 h 642"/>
                  <a:gd name="T32" fmla="*/ 146 w 410"/>
                  <a:gd name="T33" fmla="*/ 311 h 642"/>
                  <a:gd name="T34" fmla="*/ 149 w 410"/>
                  <a:gd name="T35" fmla="*/ 299 h 642"/>
                  <a:gd name="T36" fmla="*/ 129 w 410"/>
                  <a:gd name="T37" fmla="*/ 266 h 642"/>
                  <a:gd name="T38" fmla="*/ 133 w 410"/>
                  <a:gd name="T39" fmla="*/ 230 h 642"/>
                  <a:gd name="T40" fmla="*/ 141 w 410"/>
                  <a:gd name="T41" fmla="*/ 203 h 642"/>
                  <a:gd name="T42" fmla="*/ 143 w 410"/>
                  <a:gd name="T43" fmla="*/ 171 h 642"/>
                  <a:gd name="T44" fmla="*/ 215 w 410"/>
                  <a:gd name="T45" fmla="*/ 40 h 642"/>
                  <a:gd name="T46" fmla="*/ 232 w 410"/>
                  <a:gd name="T47" fmla="*/ 23 h 642"/>
                  <a:gd name="T48" fmla="*/ 244 w 410"/>
                  <a:gd name="T49" fmla="*/ 25 h 642"/>
                  <a:gd name="T50" fmla="*/ 255 w 410"/>
                  <a:gd name="T51" fmla="*/ 12 h 642"/>
                  <a:gd name="T52" fmla="*/ 269 w 410"/>
                  <a:gd name="T53" fmla="*/ 13 h 642"/>
                  <a:gd name="T54" fmla="*/ 287 w 410"/>
                  <a:gd name="T55" fmla="*/ 1 h 642"/>
                  <a:gd name="T56" fmla="*/ 313 w 410"/>
                  <a:gd name="T57" fmla="*/ 3 h 642"/>
                  <a:gd name="T58" fmla="*/ 330 w 410"/>
                  <a:gd name="T59" fmla="*/ 5 h 642"/>
                  <a:gd name="T60" fmla="*/ 340 w 410"/>
                  <a:gd name="T61" fmla="*/ 17 h 642"/>
                  <a:gd name="T62" fmla="*/ 362 w 410"/>
                  <a:gd name="T63" fmla="*/ 12 h 642"/>
                  <a:gd name="T64" fmla="*/ 373 w 410"/>
                  <a:gd name="T65" fmla="*/ 27 h 642"/>
                  <a:gd name="T66" fmla="*/ 380 w 410"/>
                  <a:gd name="T67" fmla="*/ 30 h 642"/>
                  <a:gd name="T68" fmla="*/ 393 w 410"/>
                  <a:gd name="T69" fmla="*/ 52 h 642"/>
                  <a:gd name="T70" fmla="*/ 390 w 410"/>
                  <a:gd name="T71" fmla="*/ 56 h 642"/>
                  <a:gd name="T72" fmla="*/ 409 w 410"/>
                  <a:gd name="T73" fmla="*/ 106 h 642"/>
                  <a:gd name="T74" fmla="*/ 365 w 410"/>
                  <a:gd name="T75" fmla="*/ 108 h 642"/>
                  <a:gd name="T76" fmla="*/ 352 w 410"/>
                  <a:gd name="T77" fmla="*/ 89 h 642"/>
                  <a:gd name="T78" fmla="*/ 332 w 410"/>
                  <a:gd name="T79" fmla="*/ 76 h 642"/>
                  <a:gd name="T80" fmla="*/ 307 w 410"/>
                  <a:gd name="T81" fmla="*/ 59 h 642"/>
                  <a:gd name="T82" fmla="*/ 299 w 410"/>
                  <a:gd name="T83" fmla="*/ 64 h 642"/>
                  <a:gd name="T84" fmla="*/ 263 w 410"/>
                  <a:gd name="T85" fmla="*/ 66 h 642"/>
                  <a:gd name="T86" fmla="*/ 257 w 410"/>
                  <a:gd name="T87" fmla="*/ 54 h 642"/>
                  <a:gd name="T88" fmla="*/ 260 w 410"/>
                  <a:gd name="T89" fmla="*/ 71 h 642"/>
                  <a:gd name="T90" fmla="*/ 235 w 410"/>
                  <a:gd name="T91" fmla="*/ 89 h 642"/>
                  <a:gd name="T92" fmla="*/ 216 w 410"/>
                  <a:gd name="T93" fmla="*/ 108 h 642"/>
                  <a:gd name="T94" fmla="*/ 194 w 410"/>
                  <a:gd name="T95" fmla="*/ 157 h 642"/>
                  <a:gd name="T96" fmla="*/ 187 w 410"/>
                  <a:gd name="T97" fmla="*/ 169 h 642"/>
                  <a:gd name="T98" fmla="*/ 183 w 410"/>
                  <a:gd name="T99" fmla="*/ 172 h 642"/>
                  <a:gd name="T100" fmla="*/ 171 w 410"/>
                  <a:gd name="T101" fmla="*/ 310 h 642"/>
                  <a:gd name="T102" fmla="*/ 158 w 410"/>
                  <a:gd name="T103" fmla="*/ 315 h 642"/>
                  <a:gd name="T104" fmla="*/ 163 w 410"/>
                  <a:gd name="T105" fmla="*/ 359 h 642"/>
                  <a:gd name="T106" fmla="*/ 143 w 410"/>
                  <a:gd name="T107" fmla="*/ 404 h 642"/>
                  <a:gd name="T108" fmla="*/ 144 w 410"/>
                  <a:gd name="T109" fmla="*/ 425 h 642"/>
                  <a:gd name="T110" fmla="*/ 113 w 410"/>
                  <a:gd name="T111" fmla="*/ 518 h 642"/>
                  <a:gd name="T112" fmla="*/ 108 w 410"/>
                  <a:gd name="T113" fmla="*/ 540 h 642"/>
                  <a:gd name="T114" fmla="*/ 93 w 410"/>
                  <a:gd name="T115" fmla="*/ 559 h 642"/>
                  <a:gd name="T116" fmla="*/ 79 w 410"/>
                  <a:gd name="T117" fmla="*/ 560 h 642"/>
                  <a:gd name="T118" fmla="*/ 96 w 410"/>
                  <a:gd name="T119" fmla="*/ 576 h 642"/>
                  <a:gd name="T120" fmla="*/ 77 w 410"/>
                  <a:gd name="T121" fmla="*/ 609 h 642"/>
                  <a:gd name="T122" fmla="*/ 60 w 410"/>
                  <a:gd name="T123" fmla="*/ 604 h 642"/>
                  <a:gd name="T124" fmla="*/ 68 w 410"/>
                  <a:gd name="T125" fmla="*/ 625 h 6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0"/>
                  <a:gd name="T190" fmla="*/ 0 h 642"/>
                  <a:gd name="T191" fmla="*/ 410 w 410"/>
                  <a:gd name="T192" fmla="*/ 642 h 6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0" h="642">
                    <a:moveTo>
                      <a:pt x="55" y="642"/>
                    </a:moveTo>
                    <a:lnTo>
                      <a:pt x="49" y="638"/>
                    </a:lnTo>
                    <a:lnTo>
                      <a:pt x="41" y="638"/>
                    </a:lnTo>
                    <a:lnTo>
                      <a:pt x="35" y="638"/>
                    </a:lnTo>
                    <a:lnTo>
                      <a:pt x="29" y="638"/>
                    </a:lnTo>
                    <a:lnTo>
                      <a:pt x="22" y="638"/>
                    </a:lnTo>
                    <a:lnTo>
                      <a:pt x="14" y="638"/>
                    </a:lnTo>
                    <a:lnTo>
                      <a:pt x="8" y="638"/>
                    </a:lnTo>
                    <a:lnTo>
                      <a:pt x="0" y="636"/>
                    </a:lnTo>
                    <a:lnTo>
                      <a:pt x="0" y="635"/>
                    </a:lnTo>
                    <a:lnTo>
                      <a:pt x="0" y="631"/>
                    </a:lnTo>
                    <a:lnTo>
                      <a:pt x="0" y="630"/>
                    </a:lnTo>
                    <a:lnTo>
                      <a:pt x="0" y="628"/>
                    </a:lnTo>
                    <a:lnTo>
                      <a:pt x="2" y="626"/>
                    </a:lnTo>
                    <a:lnTo>
                      <a:pt x="2" y="625"/>
                    </a:lnTo>
                    <a:lnTo>
                      <a:pt x="4" y="625"/>
                    </a:lnTo>
                    <a:lnTo>
                      <a:pt x="4" y="621"/>
                    </a:lnTo>
                    <a:lnTo>
                      <a:pt x="4" y="620"/>
                    </a:lnTo>
                    <a:lnTo>
                      <a:pt x="8" y="614"/>
                    </a:lnTo>
                    <a:lnTo>
                      <a:pt x="10" y="614"/>
                    </a:lnTo>
                    <a:lnTo>
                      <a:pt x="11" y="616"/>
                    </a:lnTo>
                    <a:lnTo>
                      <a:pt x="13" y="616"/>
                    </a:lnTo>
                    <a:lnTo>
                      <a:pt x="13" y="618"/>
                    </a:lnTo>
                    <a:lnTo>
                      <a:pt x="14" y="621"/>
                    </a:lnTo>
                    <a:lnTo>
                      <a:pt x="14" y="623"/>
                    </a:lnTo>
                    <a:lnTo>
                      <a:pt x="16" y="625"/>
                    </a:lnTo>
                    <a:lnTo>
                      <a:pt x="18" y="626"/>
                    </a:lnTo>
                    <a:lnTo>
                      <a:pt x="19" y="621"/>
                    </a:lnTo>
                    <a:lnTo>
                      <a:pt x="19" y="620"/>
                    </a:lnTo>
                    <a:lnTo>
                      <a:pt x="18" y="618"/>
                    </a:lnTo>
                    <a:lnTo>
                      <a:pt x="16" y="616"/>
                    </a:lnTo>
                    <a:lnTo>
                      <a:pt x="14" y="614"/>
                    </a:lnTo>
                    <a:lnTo>
                      <a:pt x="14" y="611"/>
                    </a:lnTo>
                    <a:lnTo>
                      <a:pt x="13" y="609"/>
                    </a:lnTo>
                    <a:lnTo>
                      <a:pt x="13" y="606"/>
                    </a:lnTo>
                    <a:lnTo>
                      <a:pt x="13" y="604"/>
                    </a:lnTo>
                    <a:lnTo>
                      <a:pt x="14" y="601"/>
                    </a:lnTo>
                    <a:lnTo>
                      <a:pt x="16" y="599"/>
                    </a:lnTo>
                    <a:lnTo>
                      <a:pt x="18" y="598"/>
                    </a:lnTo>
                    <a:lnTo>
                      <a:pt x="19" y="594"/>
                    </a:lnTo>
                    <a:lnTo>
                      <a:pt x="19" y="592"/>
                    </a:lnTo>
                    <a:lnTo>
                      <a:pt x="22" y="589"/>
                    </a:lnTo>
                    <a:lnTo>
                      <a:pt x="24" y="587"/>
                    </a:lnTo>
                    <a:lnTo>
                      <a:pt x="25" y="586"/>
                    </a:lnTo>
                    <a:lnTo>
                      <a:pt x="29" y="579"/>
                    </a:lnTo>
                    <a:lnTo>
                      <a:pt x="33" y="579"/>
                    </a:lnTo>
                    <a:lnTo>
                      <a:pt x="35" y="581"/>
                    </a:lnTo>
                    <a:lnTo>
                      <a:pt x="36" y="581"/>
                    </a:lnTo>
                    <a:lnTo>
                      <a:pt x="38" y="582"/>
                    </a:lnTo>
                    <a:lnTo>
                      <a:pt x="39" y="584"/>
                    </a:lnTo>
                    <a:lnTo>
                      <a:pt x="41" y="586"/>
                    </a:lnTo>
                    <a:lnTo>
                      <a:pt x="43" y="587"/>
                    </a:lnTo>
                    <a:lnTo>
                      <a:pt x="43" y="589"/>
                    </a:lnTo>
                    <a:lnTo>
                      <a:pt x="46" y="586"/>
                    </a:lnTo>
                    <a:lnTo>
                      <a:pt x="44" y="584"/>
                    </a:lnTo>
                    <a:lnTo>
                      <a:pt x="43" y="582"/>
                    </a:lnTo>
                    <a:lnTo>
                      <a:pt x="43" y="581"/>
                    </a:lnTo>
                    <a:lnTo>
                      <a:pt x="41" y="579"/>
                    </a:lnTo>
                    <a:lnTo>
                      <a:pt x="39" y="576"/>
                    </a:lnTo>
                    <a:lnTo>
                      <a:pt x="38" y="574"/>
                    </a:lnTo>
                    <a:lnTo>
                      <a:pt x="36" y="570"/>
                    </a:lnTo>
                    <a:lnTo>
                      <a:pt x="35" y="569"/>
                    </a:lnTo>
                    <a:lnTo>
                      <a:pt x="35" y="565"/>
                    </a:lnTo>
                    <a:lnTo>
                      <a:pt x="36" y="564"/>
                    </a:lnTo>
                    <a:lnTo>
                      <a:pt x="38" y="562"/>
                    </a:lnTo>
                    <a:lnTo>
                      <a:pt x="38" y="560"/>
                    </a:lnTo>
                    <a:lnTo>
                      <a:pt x="39" y="557"/>
                    </a:lnTo>
                    <a:lnTo>
                      <a:pt x="41" y="555"/>
                    </a:lnTo>
                    <a:lnTo>
                      <a:pt x="43" y="554"/>
                    </a:lnTo>
                    <a:lnTo>
                      <a:pt x="43" y="550"/>
                    </a:lnTo>
                    <a:lnTo>
                      <a:pt x="44" y="550"/>
                    </a:lnTo>
                    <a:lnTo>
                      <a:pt x="46" y="548"/>
                    </a:lnTo>
                    <a:lnTo>
                      <a:pt x="46" y="547"/>
                    </a:lnTo>
                    <a:lnTo>
                      <a:pt x="47" y="545"/>
                    </a:lnTo>
                    <a:lnTo>
                      <a:pt x="47" y="543"/>
                    </a:lnTo>
                    <a:lnTo>
                      <a:pt x="47" y="542"/>
                    </a:lnTo>
                    <a:lnTo>
                      <a:pt x="49" y="540"/>
                    </a:lnTo>
                    <a:lnTo>
                      <a:pt x="50" y="540"/>
                    </a:lnTo>
                    <a:lnTo>
                      <a:pt x="52" y="540"/>
                    </a:lnTo>
                    <a:lnTo>
                      <a:pt x="52" y="542"/>
                    </a:lnTo>
                    <a:lnTo>
                      <a:pt x="54" y="543"/>
                    </a:lnTo>
                    <a:lnTo>
                      <a:pt x="55" y="545"/>
                    </a:lnTo>
                    <a:lnTo>
                      <a:pt x="57" y="545"/>
                    </a:lnTo>
                    <a:lnTo>
                      <a:pt x="57" y="547"/>
                    </a:lnTo>
                    <a:lnTo>
                      <a:pt x="58" y="548"/>
                    </a:lnTo>
                    <a:lnTo>
                      <a:pt x="60" y="550"/>
                    </a:lnTo>
                    <a:lnTo>
                      <a:pt x="60" y="547"/>
                    </a:lnTo>
                    <a:lnTo>
                      <a:pt x="60" y="545"/>
                    </a:lnTo>
                    <a:lnTo>
                      <a:pt x="58" y="543"/>
                    </a:lnTo>
                    <a:lnTo>
                      <a:pt x="58" y="542"/>
                    </a:lnTo>
                    <a:lnTo>
                      <a:pt x="57" y="540"/>
                    </a:lnTo>
                    <a:lnTo>
                      <a:pt x="55" y="538"/>
                    </a:lnTo>
                    <a:lnTo>
                      <a:pt x="55" y="537"/>
                    </a:lnTo>
                    <a:lnTo>
                      <a:pt x="54" y="535"/>
                    </a:lnTo>
                    <a:lnTo>
                      <a:pt x="54" y="531"/>
                    </a:lnTo>
                    <a:lnTo>
                      <a:pt x="55" y="526"/>
                    </a:lnTo>
                    <a:lnTo>
                      <a:pt x="58" y="520"/>
                    </a:lnTo>
                    <a:lnTo>
                      <a:pt x="61" y="515"/>
                    </a:lnTo>
                    <a:lnTo>
                      <a:pt x="65" y="508"/>
                    </a:lnTo>
                    <a:lnTo>
                      <a:pt x="68" y="501"/>
                    </a:lnTo>
                    <a:lnTo>
                      <a:pt x="69" y="496"/>
                    </a:lnTo>
                    <a:lnTo>
                      <a:pt x="72" y="489"/>
                    </a:lnTo>
                    <a:lnTo>
                      <a:pt x="77" y="482"/>
                    </a:lnTo>
                    <a:lnTo>
                      <a:pt x="79" y="477"/>
                    </a:lnTo>
                    <a:lnTo>
                      <a:pt x="80" y="472"/>
                    </a:lnTo>
                    <a:lnTo>
                      <a:pt x="82" y="465"/>
                    </a:lnTo>
                    <a:lnTo>
                      <a:pt x="83" y="460"/>
                    </a:lnTo>
                    <a:lnTo>
                      <a:pt x="85" y="454"/>
                    </a:lnTo>
                    <a:lnTo>
                      <a:pt x="85" y="449"/>
                    </a:lnTo>
                    <a:lnTo>
                      <a:pt x="88" y="442"/>
                    </a:lnTo>
                    <a:lnTo>
                      <a:pt x="90" y="435"/>
                    </a:lnTo>
                    <a:lnTo>
                      <a:pt x="91" y="435"/>
                    </a:lnTo>
                    <a:lnTo>
                      <a:pt x="93" y="435"/>
                    </a:lnTo>
                    <a:lnTo>
                      <a:pt x="94" y="437"/>
                    </a:lnTo>
                    <a:lnTo>
                      <a:pt x="96" y="437"/>
                    </a:lnTo>
                    <a:lnTo>
                      <a:pt x="97" y="437"/>
                    </a:lnTo>
                    <a:lnTo>
                      <a:pt x="99" y="438"/>
                    </a:lnTo>
                    <a:lnTo>
                      <a:pt x="100" y="438"/>
                    </a:lnTo>
                    <a:lnTo>
                      <a:pt x="100" y="440"/>
                    </a:lnTo>
                    <a:lnTo>
                      <a:pt x="102" y="440"/>
                    </a:lnTo>
                    <a:lnTo>
                      <a:pt x="104" y="440"/>
                    </a:lnTo>
                    <a:lnTo>
                      <a:pt x="105" y="440"/>
                    </a:lnTo>
                    <a:lnTo>
                      <a:pt x="107" y="440"/>
                    </a:lnTo>
                    <a:lnTo>
                      <a:pt x="108" y="440"/>
                    </a:lnTo>
                    <a:lnTo>
                      <a:pt x="110" y="438"/>
                    </a:lnTo>
                    <a:lnTo>
                      <a:pt x="110" y="437"/>
                    </a:lnTo>
                    <a:lnTo>
                      <a:pt x="104" y="437"/>
                    </a:lnTo>
                    <a:lnTo>
                      <a:pt x="100" y="435"/>
                    </a:lnTo>
                    <a:lnTo>
                      <a:pt x="99" y="435"/>
                    </a:lnTo>
                    <a:lnTo>
                      <a:pt x="99" y="433"/>
                    </a:lnTo>
                    <a:lnTo>
                      <a:pt x="97" y="433"/>
                    </a:lnTo>
                    <a:lnTo>
                      <a:pt x="96" y="432"/>
                    </a:lnTo>
                    <a:lnTo>
                      <a:pt x="96" y="430"/>
                    </a:lnTo>
                    <a:lnTo>
                      <a:pt x="94" y="430"/>
                    </a:lnTo>
                    <a:lnTo>
                      <a:pt x="94" y="428"/>
                    </a:lnTo>
                    <a:lnTo>
                      <a:pt x="93" y="426"/>
                    </a:lnTo>
                    <a:lnTo>
                      <a:pt x="93" y="421"/>
                    </a:lnTo>
                    <a:lnTo>
                      <a:pt x="94" y="415"/>
                    </a:lnTo>
                    <a:lnTo>
                      <a:pt x="94" y="410"/>
                    </a:lnTo>
                    <a:lnTo>
                      <a:pt x="96" y="404"/>
                    </a:lnTo>
                    <a:lnTo>
                      <a:pt x="97" y="398"/>
                    </a:lnTo>
                    <a:lnTo>
                      <a:pt x="99" y="393"/>
                    </a:lnTo>
                    <a:lnTo>
                      <a:pt x="99" y="388"/>
                    </a:lnTo>
                    <a:lnTo>
                      <a:pt x="99" y="381"/>
                    </a:lnTo>
                    <a:lnTo>
                      <a:pt x="102" y="379"/>
                    </a:lnTo>
                    <a:lnTo>
                      <a:pt x="104" y="376"/>
                    </a:lnTo>
                    <a:lnTo>
                      <a:pt x="107" y="372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3" y="364"/>
                    </a:lnTo>
                    <a:lnTo>
                      <a:pt x="116" y="360"/>
                    </a:lnTo>
                    <a:lnTo>
                      <a:pt x="119" y="359"/>
                    </a:lnTo>
                    <a:lnTo>
                      <a:pt x="121" y="359"/>
                    </a:lnTo>
                    <a:lnTo>
                      <a:pt x="122" y="360"/>
                    </a:lnTo>
                    <a:lnTo>
                      <a:pt x="124" y="360"/>
                    </a:lnTo>
                    <a:lnTo>
                      <a:pt x="126" y="362"/>
                    </a:lnTo>
                    <a:lnTo>
                      <a:pt x="126" y="364"/>
                    </a:lnTo>
                    <a:lnTo>
                      <a:pt x="127" y="366"/>
                    </a:lnTo>
                    <a:lnTo>
                      <a:pt x="129" y="367"/>
                    </a:lnTo>
                    <a:lnTo>
                      <a:pt x="130" y="369"/>
                    </a:lnTo>
                    <a:lnTo>
                      <a:pt x="138" y="372"/>
                    </a:lnTo>
                    <a:lnTo>
                      <a:pt x="138" y="369"/>
                    </a:lnTo>
                    <a:lnTo>
                      <a:pt x="133" y="367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0" y="364"/>
                    </a:lnTo>
                    <a:lnTo>
                      <a:pt x="130" y="362"/>
                    </a:lnTo>
                    <a:lnTo>
                      <a:pt x="129" y="360"/>
                    </a:lnTo>
                    <a:lnTo>
                      <a:pt x="127" y="357"/>
                    </a:lnTo>
                    <a:lnTo>
                      <a:pt x="127" y="355"/>
                    </a:lnTo>
                    <a:lnTo>
                      <a:pt x="126" y="354"/>
                    </a:lnTo>
                    <a:lnTo>
                      <a:pt x="129" y="349"/>
                    </a:lnTo>
                    <a:lnTo>
                      <a:pt x="132" y="345"/>
                    </a:lnTo>
                    <a:lnTo>
                      <a:pt x="133" y="340"/>
                    </a:lnTo>
                    <a:lnTo>
                      <a:pt x="136" y="337"/>
                    </a:lnTo>
                    <a:lnTo>
                      <a:pt x="138" y="332"/>
                    </a:lnTo>
                    <a:lnTo>
                      <a:pt x="141" y="328"/>
                    </a:lnTo>
                    <a:lnTo>
                      <a:pt x="143" y="323"/>
                    </a:lnTo>
                    <a:lnTo>
                      <a:pt x="146" y="318"/>
                    </a:lnTo>
                    <a:lnTo>
                      <a:pt x="146" y="316"/>
                    </a:lnTo>
                    <a:lnTo>
                      <a:pt x="146" y="315"/>
                    </a:lnTo>
                    <a:lnTo>
                      <a:pt x="146" y="313"/>
                    </a:lnTo>
                    <a:lnTo>
                      <a:pt x="146" y="311"/>
                    </a:lnTo>
                    <a:lnTo>
                      <a:pt x="146" y="310"/>
                    </a:lnTo>
                    <a:lnTo>
                      <a:pt x="146" y="308"/>
                    </a:lnTo>
                    <a:lnTo>
                      <a:pt x="143" y="298"/>
                    </a:lnTo>
                    <a:lnTo>
                      <a:pt x="144" y="298"/>
                    </a:lnTo>
                    <a:lnTo>
                      <a:pt x="146" y="298"/>
                    </a:lnTo>
                    <a:lnTo>
                      <a:pt x="147" y="298"/>
                    </a:lnTo>
                    <a:lnTo>
                      <a:pt x="149" y="299"/>
                    </a:lnTo>
                    <a:lnTo>
                      <a:pt x="151" y="299"/>
                    </a:lnTo>
                    <a:lnTo>
                      <a:pt x="151" y="296"/>
                    </a:lnTo>
                    <a:lnTo>
                      <a:pt x="147" y="294"/>
                    </a:lnTo>
                    <a:lnTo>
                      <a:pt x="144" y="291"/>
                    </a:lnTo>
                    <a:lnTo>
                      <a:pt x="141" y="288"/>
                    </a:lnTo>
                    <a:lnTo>
                      <a:pt x="138" y="284"/>
                    </a:lnTo>
                    <a:lnTo>
                      <a:pt x="135" y="281"/>
                    </a:lnTo>
                    <a:lnTo>
                      <a:pt x="133" y="276"/>
                    </a:lnTo>
                    <a:lnTo>
                      <a:pt x="130" y="272"/>
                    </a:lnTo>
                    <a:lnTo>
                      <a:pt x="129" y="267"/>
                    </a:lnTo>
                    <a:lnTo>
                      <a:pt x="129" y="266"/>
                    </a:lnTo>
                    <a:lnTo>
                      <a:pt x="129" y="262"/>
                    </a:lnTo>
                    <a:lnTo>
                      <a:pt x="129" y="259"/>
                    </a:lnTo>
                    <a:lnTo>
                      <a:pt x="130" y="257"/>
                    </a:lnTo>
                    <a:lnTo>
                      <a:pt x="130" y="254"/>
                    </a:lnTo>
                    <a:lnTo>
                      <a:pt x="130" y="250"/>
                    </a:lnTo>
                    <a:lnTo>
                      <a:pt x="130" y="249"/>
                    </a:lnTo>
                    <a:lnTo>
                      <a:pt x="130" y="245"/>
                    </a:lnTo>
                    <a:lnTo>
                      <a:pt x="136" y="245"/>
                    </a:lnTo>
                    <a:lnTo>
                      <a:pt x="133" y="240"/>
                    </a:lnTo>
                    <a:lnTo>
                      <a:pt x="133" y="235"/>
                    </a:lnTo>
                    <a:lnTo>
                      <a:pt x="133" y="230"/>
                    </a:lnTo>
                    <a:lnTo>
                      <a:pt x="133" y="225"/>
                    </a:lnTo>
                    <a:lnTo>
                      <a:pt x="133" y="220"/>
                    </a:lnTo>
                    <a:lnTo>
                      <a:pt x="135" y="213"/>
                    </a:lnTo>
                    <a:lnTo>
                      <a:pt x="136" y="208"/>
                    </a:lnTo>
                    <a:lnTo>
                      <a:pt x="136" y="203"/>
                    </a:lnTo>
                    <a:lnTo>
                      <a:pt x="136" y="201"/>
                    </a:lnTo>
                    <a:lnTo>
                      <a:pt x="138" y="200"/>
                    </a:lnTo>
                    <a:lnTo>
                      <a:pt x="140" y="201"/>
                    </a:lnTo>
                    <a:lnTo>
                      <a:pt x="141" y="203"/>
                    </a:lnTo>
                    <a:lnTo>
                      <a:pt x="143" y="203"/>
                    </a:lnTo>
                    <a:lnTo>
                      <a:pt x="144" y="203"/>
                    </a:lnTo>
                    <a:lnTo>
                      <a:pt x="144" y="201"/>
                    </a:lnTo>
                    <a:lnTo>
                      <a:pt x="144" y="200"/>
                    </a:lnTo>
                    <a:lnTo>
                      <a:pt x="143" y="198"/>
                    </a:lnTo>
                    <a:lnTo>
                      <a:pt x="143" y="196"/>
                    </a:lnTo>
                    <a:lnTo>
                      <a:pt x="141" y="196"/>
                    </a:lnTo>
                    <a:lnTo>
                      <a:pt x="140" y="194"/>
                    </a:lnTo>
                    <a:lnTo>
                      <a:pt x="138" y="193"/>
                    </a:lnTo>
                    <a:lnTo>
                      <a:pt x="143" y="171"/>
                    </a:lnTo>
                    <a:lnTo>
                      <a:pt x="149" y="150"/>
                    </a:lnTo>
                    <a:lnTo>
                      <a:pt x="157" y="130"/>
                    </a:lnTo>
                    <a:lnTo>
                      <a:pt x="165" y="111"/>
                    </a:lnTo>
                    <a:lnTo>
                      <a:pt x="174" y="93"/>
                    </a:lnTo>
                    <a:lnTo>
                      <a:pt x="185" y="76"/>
                    </a:lnTo>
                    <a:lnTo>
                      <a:pt x="197" y="59"/>
                    </a:lnTo>
                    <a:lnTo>
                      <a:pt x="208" y="42"/>
                    </a:lnTo>
                    <a:lnTo>
                      <a:pt x="210" y="42"/>
                    </a:lnTo>
                    <a:lnTo>
                      <a:pt x="212" y="42"/>
                    </a:lnTo>
                    <a:lnTo>
                      <a:pt x="213" y="42"/>
                    </a:lnTo>
                    <a:lnTo>
                      <a:pt x="215" y="40"/>
                    </a:lnTo>
                    <a:lnTo>
                      <a:pt x="216" y="39"/>
                    </a:lnTo>
                    <a:lnTo>
                      <a:pt x="218" y="39"/>
                    </a:lnTo>
                    <a:lnTo>
                      <a:pt x="219" y="37"/>
                    </a:lnTo>
                    <a:lnTo>
                      <a:pt x="219" y="34"/>
                    </a:lnTo>
                    <a:lnTo>
                      <a:pt x="221" y="32"/>
                    </a:lnTo>
                    <a:lnTo>
                      <a:pt x="222" y="30"/>
                    </a:lnTo>
                    <a:lnTo>
                      <a:pt x="226" y="29"/>
                    </a:lnTo>
                    <a:lnTo>
                      <a:pt x="227" y="27"/>
                    </a:lnTo>
                    <a:lnTo>
                      <a:pt x="230" y="25"/>
                    </a:lnTo>
                    <a:lnTo>
                      <a:pt x="232" y="23"/>
                    </a:lnTo>
                    <a:lnTo>
                      <a:pt x="235" y="22"/>
                    </a:lnTo>
                    <a:lnTo>
                      <a:pt x="238" y="18"/>
                    </a:lnTo>
                    <a:lnTo>
                      <a:pt x="240" y="18"/>
                    </a:lnTo>
                    <a:lnTo>
                      <a:pt x="240" y="20"/>
                    </a:lnTo>
                    <a:lnTo>
                      <a:pt x="241" y="20"/>
                    </a:lnTo>
                    <a:lnTo>
                      <a:pt x="241" y="22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3" y="25"/>
                    </a:lnTo>
                    <a:lnTo>
                      <a:pt x="244" y="25"/>
                    </a:lnTo>
                    <a:lnTo>
                      <a:pt x="244" y="23"/>
                    </a:lnTo>
                    <a:lnTo>
                      <a:pt x="246" y="22"/>
                    </a:lnTo>
                    <a:lnTo>
                      <a:pt x="246" y="20"/>
                    </a:lnTo>
                    <a:lnTo>
                      <a:pt x="248" y="20"/>
                    </a:lnTo>
                    <a:lnTo>
                      <a:pt x="248" y="18"/>
                    </a:lnTo>
                    <a:lnTo>
                      <a:pt x="249" y="17"/>
                    </a:lnTo>
                    <a:lnTo>
                      <a:pt x="249" y="15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8" y="10"/>
                    </a:lnTo>
                    <a:lnTo>
                      <a:pt x="260" y="10"/>
                    </a:lnTo>
                    <a:lnTo>
                      <a:pt x="263" y="8"/>
                    </a:lnTo>
                    <a:lnTo>
                      <a:pt x="265" y="6"/>
                    </a:lnTo>
                    <a:lnTo>
                      <a:pt x="266" y="5"/>
                    </a:lnTo>
                    <a:lnTo>
                      <a:pt x="271" y="5"/>
                    </a:lnTo>
                    <a:lnTo>
                      <a:pt x="271" y="6"/>
                    </a:lnTo>
                    <a:lnTo>
                      <a:pt x="271" y="8"/>
                    </a:lnTo>
                    <a:lnTo>
                      <a:pt x="271" y="10"/>
                    </a:lnTo>
                    <a:lnTo>
                      <a:pt x="271" y="12"/>
                    </a:lnTo>
                    <a:lnTo>
                      <a:pt x="269" y="13"/>
                    </a:lnTo>
                    <a:lnTo>
                      <a:pt x="269" y="15"/>
                    </a:lnTo>
                    <a:lnTo>
                      <a:pt x="269" y="17"/>
                    </a:lnTo>
                    <a:lnTo>
                      <a:pt x="269" y="18"/>
                    </a:lnTo>
                    <a:lnTo>
                      <a:pt x="271" y="17"/>
                    </a:lnTo>
                    <a:lnTo>
                      <a:pt x="273" y="13"/>
                    </a:lnTo>
                    <a:lnTo>
                      <a:pt x="274" y="12"/>
                    </a:lnTo>
                    <a:lnTo>
                      <a:pt x="277" y="10"/>
                    </a:lnTo>
                    <a:lnTo>
                      <a:pt x="279" y="6"/>
                    </a:lnTo>
                    <a:lnTo>
                      <a:pt x="282" y="5"/>
                    </a:lnTo>
                    <a:lnTo>
                      <a:pt x="283" y="3"/>
                    </a:lnTo>
                    <a:lnTo>
                      <a:pt x="287" y="1"/>
                    </a:lnTo>
                    <a:lnTo>
                      <a:pt x="291" y="1"/>
                    </a:lnTo>
                    <a:lnTo>
                      <a:pt x="294" y="1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5" y="1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316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12" y="5"/>
                    </a:lnTo>
                    <a:lnTo>
                      <a:pt x="310" y="6"/>
                    </a:lnTo>
                    <a:lnTo>
                      <a:pt x="309" y="6"/>
                    </a:lnTo>
                    <a:lnTo>
                      <a:pt x="307" y="8"/>
                    </a:lnTo>
                    <a:lnTo>
                      <a:pt x="304" y="10"/>
                    </a:lnTo>
                    <a:lnTo>
                      <a:pt x="304" y="13"/>
                    </a:lnTo>
                    <a:lnTo>
                      <a:pt x="309" y="10"/>
                    </a:lnTo>
                    <a:lnTo>
                      <a:pt x="313" y="8"/>
                    </a:lnTo>
                    <a:lnTo>
                      <a:pt x="319" y="6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7" y="5"/>
                    </a:lnTo>
                    <a:lnTo>
                      <a:pt x="343" y="5"/>
                    </a:lnTo>
                    <a:lnTo>
                      <a:pt x="348" y="6"/>
                    </a:lnTo>
                    <a:lnTo>
                      <a:pt x="348" y="8"/>
                    </a:lnTo>
                    <a:lnTo>
                      <a:pt x="348" y="10"/>
                    </a:lnTo>
                    <a:lnTo>
                      <a:pt x="346" y="10"/>
                    </a:lnTo>
                    <a:lnTo>
                      <a:pt x="346" y="12"/>
                    </a:lnTo>
                    <a:lnTo>
                      <a:pt x="344" y="12"/>
                    </a:lnTo>
                    <a:lnTo>
                      <a:pt x="343" y="13"/>
                    </a:lnTo>
                    <a:lnTo>
                      <a:pt x="341" y="15"/>
                    </a:lnTo>
                    <a:lnTo>
                      <a:pt x="340" y="17"/>
                    </a:lnTo>
                    <a:lnTo>
                      <a:pt x="343" y="18"/>
                    </a:lnTo>
                    <a:lnTo>
                      <a:pt x="344" y="17"/>
                    </a:lnTo>
                    <a:lnTo>
                      <a:pt x="346" y="15"/>
                    </a:lnTo>
                    <a:lnTo>
                      <a:pt x="348" y="15"/>
                    </a:lnTo>
                    <a:lnTo>
                      <a:pt x="349" y="13"/>
                    </a:lnTo>
                    <a:lnTo>
                      <a:pt x="351" y="13"/>
                    </a:lnTo>
                    <a:lnTo>
                      <a:pt x="354" y="12"/>
                    </a:lnTo>
                    <a:lnTo>
                      <a:pt x="355" y="12"/>
                    </a:lnTo>
                    <a:lnTo>
                      <a:pt x="359" y="12"/>
                    </a:lnTo>
                    <a:lnTo>
                      <a:pt x="362" y="12"/>
                    </a:lnTo>
                    <a:lnTo>
                      <a:pt x="363" y="13"/>
                    </a:lnTo>
                    <a:lnTo>
                      <a:pt x="366" y="15"/>
                    </a:lnTo>
                    <a:lnTo>
                      <a:pt x="368" y="17"/>
                    </a:lnTo>
                    <a:lnTo>
                      <a:pt x="371" y="18"/>
                    </a:lnTo>
                    <a:lnTo>
                      <a:pt x="373" y="20"/>
                    </a:lnTo>
                    <a:lnTo>
                      <a:pt x="374" y="22"/>
                    </a:lnTo>
                    <a:lnTo>
                      <a:pt x="377" y="25"/>
                    </a:lnTo>
                    <a:lnTo>
                      <a:pt x="376" y="27"/>
                    </a:lnTo>
                    <a:lnTo>
                      <a:pt x="374" y="27"/>
                    </a:lnTo>
                    <a:lnTo>
                      <a:pt x="373" y="27"/>
                    </a:lnTo>
                    <a:lnTo>
                      <a:pt x="371" y="29"/>
                    </a:lnTo>
                    <a:lnTo>
                      <a:pt x="370" y="29"/>
                    </a:lnTo>
                    <a:lnTo>
                      <a:pt x="368" y="30"/>
                    </a:lnTo>
                    <a:lnTo>
                      <a:pt x="366" y="32"/>
                    </a:lnTo>
                    <a:lnTo>
                      <a:pt x="368" y="32"/>
                    </a:lnTo>
                    <a:lnTo>
                      <a:pt x="371" y="32"/>
                    </a:lnTo>
                    <a:lnTo>
                      <a:pt x="373" y="32"/>
                    </a:lnTo>
                    <a:lnTo>
                      <a:pt x="374" y="30"/>
                    </a:lnTo>
                    <a:lnTo>
                      <a:pt x="376" y="30"/>
                    </a:lnTo>
                    <a:lnTo>
                      <a:pt x="379" y="30"/>
                    </a:lnTo>
                    <a:lnTo>
                      <a:pt x="380" y="30"/>
                    </a:lnTo>
                    <a:lnTo>
                      <a:pt x="384" y="32"/>
                    </a:lnTo>
                    <a:lnTo>
                      <a:pt x="384" y="34"/>
                    </a:lnTo>
                    <a:lnTo>
                      <a:pt x="385" y="35"/>
                    </a:lnTo>
                    <a:lnTo>
                      <a:pt x="387" y="37"/>
                    </a:lnTo>
                    <a:lnTo>
                      <a:pt x="388" y="39"/>
                    </a:lnTo>
                    <a:lnTo>
                      <a:pt x="390" y="40"/>
                    </a:lnTo>
                    <a:lnTo>
                      <a:pt x="391" y="42"/>
                    </a:lnTo>
                    <a:lnTo>
                      <a:pt x="393" y="45"/>
                    </a:lnTo>
                    <a:lnTo>
                      <a:pt x="393" y="47"/>
                    </a:lnTo>
                    <a:lnTo>
                      <a:pt x="393" y="52"/>
                    </a:lnTo>
                    <a:lnTo>
                      <a:pt x="391" y="52"/>
                    </a:lnTo>
                    <a:lnTo>
                      <a:pt x="390" y="52"/>
                    </a:lnTo>
                    <a:lnTo>
                      <a:pt x="388" y="52"/>
                    </a:lnTo>
                    <a:lnTo>
                      <a:pt x="387" y="54"/>
                    </a:lnTo>
                    <a:lnTo>
                      <a:pt x="385" y="54"/>
                    </a:lnTo>
                    <a:lnTo>
                      <a:pt x="384" y="54"/>
                    </a:lnTo>
                    <a:lnTo>
                      <a:pt x="385" y="54"/>
                    </a:lnTo>
                    <a:lnTo>
                      <a:pt x="387" y="56"/>
                    </a:lnTo>
                    <a:lnTo>
                      <a:pt x="388" y="56"/>
                    </a:lnTo>
                    <a:lnTo>
                      <a:pt x="390" y="56"/>
                    </a:lnTo>
                    <a:lnTo>
                      <a:pt x="391" y="56"/>
                    </a:lnTo>
                    <a:lnTo>
                      <a:pt x="393" y="57"/>
                    </a:lnTo>
                    <a:lnTo>
                      <a:pt x="395" y="57"/>
                    </a:lnTo>
                    <a:lnTo>
                      <a:pt x="396" y="57"/>
                    </a:lnTo>
                    <a:lnTo>
                      <a:pt x="399" y="64"/>
                    </a:lnTo>
                    <a:lnTo>
                      <a:pt x="401" y="71"/>
                    </a:lnTo>
                    <a:lnTo>
                      <a:pt x="402" y="78"/>
                    </a:lnTo>
                    <a:lnTo>
                      <a:pt x="404" y="84"/>
                    </a:lnTo>
                    <a:lnTo>
                      <a:pt x="405" y="93"/>
                    </a:lnTo>
                    <a:lnTo>
                      <a:pt x="407" y="100"/>
                    </a:lnTo>
                    <a:lnTo>
                      <a:pt x="409" y="106"/>
                    </a:lnTo>
                    <a:lnTo>
                      <a:pt x="410" y="115"/>
                    </a:lnTo>
                    <a:lnTo>
                      <a:pt x="405" y="115"/>
                    </a:lnTo>
                    <a:lnTo>
                      <a:pt x="399" y="113"/>
                    </a:lnTo>
                    <a:lnTo>
                      <a:pt x="395" y="111"/>
                    </a:lnTo>
                    <a:lnTo>
                      <a:pt x="390" y="111"/>
                    </a:lnTo>
                    <a:lnTo>
                      <a:pt x="385" y="111"/>
                    </a:lnTo>
                    <a:lnTo>
                      <a:pt x="379" y="111"/>
                    </a:lnTo>
                    <a:lnTo>
                      <a:pt x="374" y="113"/>
                    </a:lnTo>
                    <a:lnTo>
                      <a:pt x="370" y="115"/>
                    </a:lnTo>
                    <a:lnTo>
                      <a:pt x="365" y="108"/>
                    </a:lnTo>
                    <a:lnTo>
                      <a:pt x="363" y="106"/>
                    </a:lnTo>
                    <a:lnTo>
                      <a:pt x="362" y="105"/>
                    </a:lnTo>
                    <a:lnTo>
                      <a:pt x="362" y="103"/>
                    </a:lnTo>
                    <a:lnTo>
                      <a:pt x="360" y="101"/>
                    </a:lnTo>
                    <a:lnTo>
                      <a:pt x="360" y="100"/>
                    </a:lnTo>
                    <a:lnTo>
                      <a:pt x="359" y="98"/>
                    </a:lnTo>
                    <a:lnTo>
                      <a:pt x="363" y="91"/>
                    </a:lnTo>
                    <a:lnTo>
                      <a:pt x="357" y="91"/>
                    </a:lnTo>
                    <a:lnTo>
                      <a:pt x="354" y="89"/>
                    </a:lnTo>
                    <a:lnTo>
                      <a:pt x="352" y="89"/>
                    </a:lnTo>
                    <a:lnTo>
                      <a:pt x="352" y="88"/>
                    </a:lnTo>
                    <a:lnTo>
                      <a:pt x="351" y="88"/>
                    </a:lnTo>
                    <a:lnTo>
                      <a:pt x="349" y="86"/>
                    </a:lnTo>
                    <a:lnTo>
                      <a:pt x="348" y="84"/>
                    </a:lnTo>
                    <a:lnTo>
                      <a:pt x="346" y="83"/>
                    </a:lnTo>
                    <a:lnTo>
                      <a:pt x="346" y="81"/>
                    </a:lnTo>
                    <a:lnTo>
                      <a:pt x="344" y="79"/>
                    </a:lnTo>
                    <a:lnTo>
                      <a:pt x="343" y="74"/>
                    </a:lnTo>
                    <a:lnTo>
                      <a:pt x="340" y="76"/>
                    </a:lnTo>
                    <a:lnTo>
                      <a:pt x="335" y="76"/>
                    </a:lnTo>
                    <a:lnTo>
                      <a:pt x="332" y="76"/>
                    </a:lnTo>
                    <a:lnTo>
                      <a:pt x="327" y="74"/>
                    </a:lnTo>
                    <a:lnTo>
                      <a:pt x="323" y="73"/>
                    </a:lnTo>
                    <a:lnTo>
                      <a:pt x="318" y="71"/>
                    </a:lnTo>
                    <a:lnTo>
                      <a:pt x="313" y="69"/>
                    </a:lnTo>
                    <a:lnTo>
                      <a:pt x="310" y="67"/>
                    </a:lnTo>
                    <a:lnTo>
                      <a:pt x="305" y="66"/>
                    </a:lnTo>
                    <a:lnTo>
                      <a:pt x="305" y="64"/>
                    </a:lnTo>
                    <a:lnTo>
                      <a:pt x="305" y="62"/>
                    </a:lnTo>
                    <a:lnTo>
                      <a:pt x="305" y="61"/>
                    </a:lnTo>
                    <a:lnTo>
                      <a:pt x="307" y="59"/>
                    </a:lnTo>
                    <a:lnTo>
                      <a:pt x="309" y="57"/>
                    </a:lnTo>
                    <a:lnTo>
                      <a:pt x="309" y="56"/>
                    </a:lnTo>
                    <a:lnTo>
                      <a:pt x="304" y="56"/>
                    </a:lnTo>
                    <a:lnTo>
                      <a:pt x="304" y="57"/>
                    </a:lnTo>
                    <a:lnTo>
                      <a:pt x="302" y="59"/>
                    </a:lnTo>
                    <a:lnTo>
                      <a:pt x="302" y="61"/>
                    </a:lnTo>
                    <a:lnTo>
                      <a:pt x="302" y="62"/>
                    </a:lnTo>
                    <a:lnTo>
                      <a:pt x="301" y="62"/>
                    </a:lnTo>
                    <a:lnTo>
                      <a:pt x="299" y="64"/>
                    </a:lnTo>
                    <a:lnTo>
                      <a:pt x="299" y="66"/>
                    </a:lnTo>
                    <a:lnTo>
                      <a:pt x="294" y="66"/>
                    </a:lnTo>
                    <a:lnTo>
                      <a:pt x="290" y="67"/>
                    </a:lnTo>
                    <a:lnTo>
                      <a:pt x="287" y="67"/>
                    </a:lnTo>
                    <a:lnTo>
                      <a:pt x="282" y="69"/>
                    </a:lnTo>
                    <a:lnTo>
                      <a:pt x="279" y="71"/>
                    </a:lnTo>
                    <a:lnTo>
                      <a:pt x="274" y="71"/>
                    </a:lnTo>
                    <a:lnTo>
                      <a:pt x="269" y="71"/>
                    </a:lnTo>
                    <a:lnTo>
                      <a:pt x="265" y="71"/>
                    </a:lnTo>
                    <a:lnTo>
                      <a:pt x="263" y="69"/>
                    </a:lnTo>
                    <a:lnTo>
                      <a:pt x="263" y="66"/>
                    </a:lnTo>
                    <a:lnTo>
                      <a:pt x="262" y="62"/>
                    </a:lnTo>
                    <a:lnTo>
                      <a:pt x="262" y="59"/>
                    </a:lnTo>
                    <a:lnTo>
                      <a:pt x="262" y="56"/>
                    </a:lnTo>
                    <a:lnTo>
                      <a:pt x="262" y="52"/>
                    </a:lnTo>
                    <a:lnTo>
                      <a:pt x="262" y="49"/>
                    </a:lnTo>
                    <a:lnTo>
                      <a:pt x="262" y="45"/>
                    </a:lnTo>
                    <a:lnTo>
                      <a:pt x="257" y="49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7" y="54"/>
                    </a:lnTo>
                    <a:lnTo>
                      <a:pt x="257" y="56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8" y="61"/>
                    </a:lnTo>
                    <a:lnTo>
                      <a:pt x="260" y="62"/>
                    </a:lnTo>
                    <a:lnTo>
                      <a:pt x="260" y="64"/>
                    </a:lnTo>
                    <a:lnTo>
                      <a:pt x="260" y="66"/>
                    </a:lnTo>
                    <a:lnTo>
                      <a:pt x="260" y="67"/>
                    </a:lnTo>
                    <a:lnTo>
                      <a:pt x="260" y="69"/>
                    </a:lnTo>
                    <a:lnTo>
                      <a:pt x="260" y="71"/>
                    </a:lnTo>
                    <a:lnTo>
                      <a:pt x="260" y="74"/>
                    </a:lnTo>
                    <a:lnTo>
                      <a:pt x="257" y="74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79"/>
                    </a:lnTo>
                    <a:lnTo>
                      <a:pt x="246" y="83"/>
                    </a:lnTo>
                    <a:lnTo>
                      <a:pt x="244" y="84"/>
                    </a:lnTo>
                    <a:lnTo>
                      <a:pt x="241" y="86"/>
                    </a:lnTo>
                    <a:lnTo>
                      <a:pt x="238" y="89"/>
                    </a:lnTo>
                    <a:lnTo>
                      <a:pt x="237" y="89"/>
                    </a:lnTo>
                    <a:lnTo>
                      <a:pt x="235" y="89"/>
                    </a:lnTo>
                    <a:lnTo>
                      <a:pt x="233" y="91"/>
                    </a:lnTo>
                    <a:lnTo>
                      <a:pt x="232" y="93"/>
                    </a:lnTo>
                    <a:lnTo>
                      <a:pt x="230" y="95"/>
                    </a:lnTo>
                    <a:lnTo>
                      <a:pt x="229" y="96"/>
                    </a:lnTo>
                    <a:lnTo>
                      <a:pt x="227" y="98"/>
                    </a:lnTo>
                    <a:lnTo>
                      <a:pt x="224" y="98"/>
                    </a:lnTo>
                    <a:lnTo>
                      <a:pt x="222" y="100"/>
                    </a:lnTo>
                    <a:lnTo>
                      <a:pt x="221" y="101"/>
                    </a:lnTo>
                    <a:lnTo>
                      <a:pt x="219" y="105"/>
                    </a:lnTo>
                    <a:lnTo>
                      <a:pt x="218" y="106"/>
                    </a:lnTo>
                    <a:lnTo>
                      <a:pt x="216" y="108"/>
                    </a:lnTo>
                    <a:lnTo>
                      <a:pt x="215" y="110"/>
                    </a:lnTo>
                    <a:lnTo>
                      <a:pt x="213" y="113"/>
                    </a:lnTo>
                    <a:lnTo>
                      <a:pt x="212" y="115"/>
                    </a:lnTo>
                    <a:lnTo>
                      <a:pt x="208" y="120"/>
                    </a:lnTo>
                    <a:lnTo>
                      <a:pt x="207" y="125"/>
                    </a:lnTo>
                    <a:lnTo>
                      <a:pt x="204" y="130"/>
                    </a:lnTo>
                    <a:lnTo>
                      <a:pt x="202" y="135"/>
                    </a:lnTo>
                    <a:lnTo>
                      <a:pt x="199" y="142"/>
                    </a:lnTo>
                    <a:lnTo>
                      <a:pt x="197" y="147"/>
                    </a:lnTo>
                    <a:lnTo>
                      <a:pt x="196" y="152"/>
                    </a:lnTo>
                    <a:lnTo>
                      <a:pt x="194" y="157"/>
                    </a:lnTo>
                    <a:lnTo>
                      <a:pt x="194" y="159"/>
                    </a:lnTo>
                    <a:lnTo>
                      <a:pt x="194" y="161"/>
                    </a:lnTo>
                    <a:lnTo>
                      <a:pt x="193" y="162"/>
                    </a:lnTo>
                    <a:lnTo>
                      <a:pt x="193" y="164"/>
                    </a:lnTo>
                    <a:lnTo>
                      <a:pt x="191" y="164"/>
                    </a:lnTo>
                    <a:lnTo>
                      <a:pt x="191" y="166"/>
                    </a:lnTo>
                    <a:lnTo>
                      <a:pt x="190" y="167"/>
                    </a:lnTo>
                    <a:lnTo>
                      <a:pt x="188" y="167"/>
                    </a:lnTo>
                    <a:lnTo>
                      <a:pt x="187" y="169"/>
                    </a:lnTo>
                    <a:lnTo>
                      <a:pt x="185" y="169"/>
                    </a:lnTo>
                    <a:lnTo>
                      <a:pt x="183" y="169"/>
                    </a:lnTo>
                    <a:lnTo>
                      <a:pt x="182" y="169"/>
                    </a:lnTo>
                    <a:lnTo>
                      <a:pt x="180" y="171"/>
                    </a:lnTo>
                    <a:lnTo>
                      <a:pt x="177" y="172"/>
                    </a:lnTo>
                    <a:lnTo>
                      <a:pt x="179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3" y="172"/>
                    </a:lnTo>
                    <a:lnTo>
                      <a:pt x="185" y="172"/>
                    </a:lnTo>
                    <a:lnTo>
                      <a:pt x="187" y="174"/>
                    </a:lnTo>
                    <a:lnTo>
                      <a:pt x="188" y="174"/>
                    </a:lnTo>
                    <a:lnTo>
                      <a:pt x="185" y="189"/>
                    </a:lnTo>
                    <a:lnTo>
                      <a:pt x="182" y="206"/>
                    </a:lnTo>
                    <a:lnTo>
                      <a:pt x="180" y="223"/>
                    </a:lnTo>
                    <a:lnTo>
                      <a:pt x="179" y="242"/>
                    </a:lnTo>
                    <a:lnTo>
                      <a:pt x="179" y="259"/>
                    </a:lnTo>
                    <a:lnTo>
                      <a:pt x="177" y="276"/>
                    </a:lnTo>
                    <a:lnTo>
                      <a:pt x="174" y="293"/>
                    </a:lnTo>
                    <a:lnTo>
                      <a:pt x="171" y="310"/>
                    </a:lnTo>
                    <a:lnTo>
                      <a:pt x="168" y="313"/>
                    </a:lnTo>
                    <a:lnTo>
                      <a:pt x="166" y="313"/>
                    </a:lnTo>
                    <a:lnTo>
                      <a:pt x="165" y="313"/>
                    </a:lnTo>
                    <a:lnTo>
                      <a:pt x="163" y="311"/>
                    </a:lnTo>
                    <a:lnTo>
                      <a:pt x="161" y="311"/>
                    </a:lnTo>
                    <a:lnTo>
                      <a:pt x="160" y="311"/>
                    </a:lnTo>
                    <a:lnTo>
                      <a:pt x="158" y="311"/>
                    </a:lnTo>
                    <a:lnTo>
                      <a:pt x="158" y="315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3" y="316"/>
                    </a:lnTo>
                    <a:lnTo>
                      <a:pt x="165" y="316"/>
                    </a:lnTo>
                    <a:lnTo>
                      <a:pt x="166" y="316"/>
                    </a:lnTo>
                    <a:lnTo>
                      <a:pt x="168" y="316"/>
                    </a:lnTo>
                    <a:lnTo>
                      <a:pt x="168" y="328"/>
                    </a:lnTo>
                    <a:lnTo>
                      <a:pt x="166" y="338"/>
                    </a:lnTo>
                    <a:lnTo>
                      <a:pt x="165" y="349"/>
                    </a:lnTo>
                    <a:lnTo>
                      <a:pt x="163" y="359"/>
                    </a:lnTo>
                    <a:lnTo>
                      <a:pt x="160" y="369"/>
                    </a:lnTo>
                    <a:lnTo>
                      <a:pt x="157" y="381"/>
                    </a:lnTo>
                    <a:lnTo>
                      <a:pt x="154" y="391"/>
                    </a:lnTo>
                    <a:lnTo>
                      <a:pt x="151" y="401"/>
                    </a:lnTo>
                    <a:lnTo>
                      <a:pt x="149" y="403"/>
                    </a:lnTo>
                    <a:lnTo>
                      <a:pt x="147" y="403"/>
                    </a:lnTo>
                    <a:lnTo>
                      <a:pt x="146" y="403"/>
                    </a:lnTo>
                    <a:lnTo>
                      <a:pt x="144" y="403"/>
                    </a:lnTo>
                    <a:lnTo>
                      <a:pt x="143" y="403"/>
                    </a:lnTo>
                    <a:lnTo>
                      <a:pt x="143" y="404"/>
                    </a:lnTo>
                    <a:lnTo>
                      <a:pt x="141" y="406"/>
                    </a:lnTo>
                    <a:lnTo>
                      <a:pt x="147" y="406"/>
                    </a:lnTo>
                    <a:lnTo>
                      <a:pt x="147" y="408"/>
                    </a:lnTo>
                    <a:lnTo>
                      <a:pt x="147" y="410"/>
                    </a:lnTo>
                    <a:lnTo>
                      <a:pt x="147" y="411"/>
                    </a:lnTo>
                    <a:lnTo>
                      <a:pt x="147" y="413"/>
                    </a:lnTo>
                    <a:lnTo>
                      <a:pt x="147" y="415"/>
                    </a:lnTo>
                    <a:lnTo>
                      <a:pt x="147" y="416"/>
                    </a:lnTo>
                    <a:lnTo>
                      <a:pt x="144" y="425"/>
                    </a:lnTo>
                    <a:lnTo>
                      <a:pt x="143" y="437"/>
                    </a:lnTo>
                    <a:lnTo>
                      <a:pt x="140" y="449"/>
                    </a:lnTo>
                    <a:lnTo>
                      <a:pt x="136" y="460"/>
                    </a:lnTo>
                    <a:lnTo>
                      <a:pt x="132" y="472"/>
                    </a:lnTo>
                    <a:lnTo>
                      <a:pt x="129" y="484"/>
                    </a:lnTo>
                    <a:lnTo>
                      <a:pt x="124" y="496"/>
                    </a:lnTo>
                    <a:lnTo>
                      <a:pt x="119" y="508"/>
                    </a:lnTo>
                    <a:lnTo>
                      <a:pt x="116" y="518"/>
                    </a:lnTo>
                    <a:lnTo>
                      <a:pt x="115" y="520"/>
                    </a:lnTo>
                    <a:lnTo>
                      <a:pt x="113" y="518"/>
                    </a:lnTo>
                    <a:lnTo>
                      <a:pt x="111" y="518"/>
                    </a:lnTo>
                    <a:lnTo>
                      <a:pt x="110" y="518"/>
                    </a:lnTo>
                    <a:lnTo>
                      <a:pt x="108" y="518"/>
                    </a:lnTo>
                    <a:lnTo>
                      <a:pt x="108" y="520"/>
                    </a:lnTo>
                    <a:lnTo>
                      <a:pt x="111" y="521"/>
                    </a:lnTo>
                    <a:lnTo>
                      <a:pt x="111" y="526"/>
                    </a:lnTo>
                    <a:lnTo>
                      <a:pt x="111" y="533"/>
                    </a:lnTo>
                    <a:lnTo>
                      <a:pt x="110" y="535"/>
                    </a:lnTo>
                    <a:lnTo>
                      <a:pt x="108" y="538"/>
                    </a:lnTo>
                    <a:lnTo>
                      <a:pt x="108" y="540"/>
                    </a:lnTo>
                    <a:lnTo>
                      <a:pt x="107" y="543"/>
                    </a:lnTo>
                    <a:lnTo>
                      <a:pt x="105" y="547"/>
                    </a:lnTo>
                    <a:lnTo>
                      <a:pt x="104" y="550"/>
                    </a:lnTo>
                    <a:lnTo>
                      <a:pt x="102" y="552"/>
                    </a:lnTo>
                    <a:lnTo>
                      <a:pt x="100" y="555"/>
                    </a:lnTo>
                    <a:lnTo>
                      <a:pt x="100" y="557"/>
                    </a:lnTo>
                    <a:lnTo>
                      <a:pt x="99" y="557"/>
                    </a:lnTo>
                    <a:lnTo>
                      <a:pt x="97" y="557"/>
                    </a:lnTo>
                    <a:lnTo>
                      <a:pt x="96" y="557"/>
                    </a:lnTo>
                    <a:lnTo>
                      <a:pt x="94" y="559"/>
                    </a:lnTo>
                    <a:lnTo>
                      <a:pt x="93" y="559"/>
                    </a:lnTo>
                    <a:lnTo>
                      <a:pt x="90" y="559"/>
                    </a:lnTo>
                    <a:lnTo>
                      <a:pt x="88" y="559"/>
                    </a:lnTo>
                    <a:lnTo>
                      <a:pt x="86" y="557"/>
                    </a:lnTo>
                    <a:lnTo>
                      <a:pt x="85" y="555"/>
                    </a:lnTo>
                    <a:lnTo>
                      <a:pt x="85" y="554"/>
                    </a:lnTo>
                    <a:lnTo>
                      <a:pt x="83" y="554"/>
                    </a:lnTo>
                    <a:lnTo>
                      <a:pt x="83" y="552"/>
                    </a:lnTo>
                    <a:lnTo>
                      <a:pt x="82" y="552"/>
                    </a:lnTo>
                    <a:lnTo>
                      <a:pt x="79" y="552"/>
                    </a:lnTo>
                    <a:lnTo>
                      <a:pt x="79" y="560"/>
                    </a:lnTo>
                    <a:lnTo>
                      <a:pt x="80" y="560"/>
                    </a:lnTo>
                    <a:lnTo>
                      <a:pt x="83" y="562"/>
                    </a:lnTo>
                    <a:lnTo>
                      <a:pt x="85" y="562"/>
                    </a:lnTo>
                    <a:lnTo>
                      <a:pt x="88" y="564"/>
                    </a:lnTo>
                    <a:lnTo>
                      <a:pt x="90" y="564"/>
                    </a:lnTo>
                    <a:lnTo>
                      <a:pt x="93" y="564"/>
                    </a:lnTo>
                    <a:lnTo>
                      <a:pt x="96" y="564"/>
                    </a:lnTo>
                    <a:lnTo>
                      <a:pt x="99" y="562"/>
                    </a:lnTo>
                    <a:lnTo>
                      <a:pt x="97" y="567"/>
                    </a:lnTo>
                    <a:lnTo>
                      <a:pt x="96" y="570"/>
                    </a:lnTo>
                    <a:lnTo>
                      <a:pt x="96" y="576"/>
                    </a:lnTo>
                    <a:lnTo>
                      <a:pt x="93" y="581"/>
                    </a:lnTo>
                    <a:lnTo>
                      <a:pt x="91" y="584"/>
                    </a:lnTo>
                    <a:lnTo>
                      <a:pt x="90" y="589"/>
                    </a:lnTo>
                    <a:lnTo>
                      <a:pt x="86" y="594"/>
                    </a:lnTo>
                    <a:lnTo>
                      <a:pt x="85" y="598"/>
                    </a:lnTo>
                    <a:lnTo>
                      <a:pt x="83" y="601"/>
                    </a:lnTo>
                    <a:lnTo>
                      <a:pt x="82" y="603"/>
                    </a:lnTo>
                    <a:lnTo>
                      <a:pt x="82" y="604"/>
                    </a:lnTo>
                    <a:lnTo>
                      <a:pt x="80" y="606"/>
                    </a:lnTo>
                    <a:lnTo>
                      <a:pt x="79" y="608"/>
                    </a:lnTo>
                    <a:lnTo>
                      <a:pt x="77" y="609"/>
                    </a:lnTo>
                    <a:lnTo>
                      <a:pt x="75" y="613"/>
                    </a:lnTo>
                    <a:lnTo>
                      <a:pt x="74" y="614"/>
                    </a:lnTo>
                    <a:lnTo>
                      <a:pt x="72" y="614"/>
                    </a:lnTo>
                    <a:lnTo>
                      <a:pt x="71" y="614"/>
                    </a:lnTo>
                    <a:lnTo>
                      <a:pt x="69" y="613"/>
                    </a:lnTo>
                    <a:lnTo>
                      <a:pt x="68" y="613"/>
                    </a:lnTo>
                    <a:lnTo>
                      <a:pt x="66" y="611"/>
                    </a:lnTo>
                    <a:lnTo>
                      <a:pt x="65" y="611"/>
                    </a:lnTo>
                    <a:lnTo>
                      <a:pt x="65" y="609"/>
                    </a:lnTo>
                    <a:lnTo>
                      <a:pt x="60" y="604"/>
                    </a:lnTo>
                    <a:lnTo>
                      <a:pt x="58" y="608"/>
                    </a:lnTo>
                    <a:lnTo>
                      <a:pt x="60" y="609"/>
                    </a:lnTo>
                    <a:lnTo>
                      <a:pt x="60" y="611"/>
                    </a:lnTo>
                    <a:lnTo>
                      <a:pt x="61" y="613"/>
                    </a:lnTo>
                    <a:lnTo>
                      <a:pt x="63" y="614"/>
                    </a:lnTo>
                    <a:lnTo>
                      <a:pt x="65" y="616"/>
                    </a:lnTo>
                    <a:lnTo>
                      <a:pt x="68" y="618"/>
                    </a:lnTo>
                    <a:lnTo>
                      <a:pt x="69" y="618"/>
                    </a:lnTo>
                    <a:lnTo>
                      <a:pt x="71" y="620"/>
                    </a:lnTo>
                    <a:lnTo>
                      <a:pt x="69" y="623"/>
                    </a:lnTo>
                    <a:lnTo>
                      <a:pt x="68" y="625"/>
                    </a:lnTo>
                    <a:lnTo>
                      <a:pt x="66" y="626"/>
                    </a:lnTo>
                    <a:lnTo>
                      <a:pt x="65" y="630"/>
                    </a:lnTo>
                    <a:lnTo>
                      <a:pt x="63" y="631"/>
                    </a:lnTo>
                    <a:lnTo>
                      <a:pt x="60" y="635"/>
                    </a:lnTo>
                    <a:lnTo>
                      <a:pt x="58" y="636"/>
                    </a:lnTo>
                    <a:lnTo>
                      <a:pt x="57" y="640"/>
                    </a:lnTo>
                    <a:lnTo>
                      <a:pt x="55" y="6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4" name="Freeform 489"/>
              <p:cNvSpPr>
                <a:spLocks/>
              </p:cNvSpPr>
              <p:nvPr/>
            </p:nvSpPr>
            <p:spPr bwMode="auto">
              <a:xfrm>
                <a:off x="5315" y="1644"/>
                <a:ext cx="1" cy="7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0 h 7"/>
                  <a:gd name="T4" fmla="*/ 1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1" y="7"/>
                    </a:moveTo>
                    <a:lnTo>
                      <a:pt x="0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5" name="Freeform 490"/>
              <p:cNvSpPr>
                <a:spLocks/>
              </p:cNvSpPr>
              <p:nvPr/>
            </p:nvSpPr>
            <p:spPr bwMode="auto">
              <a:xfrm>
                <a:off x="5315" y="1644"/>
                <a:ext cx="1" cy="7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0 h 7"/>
                  <a:gd name="T4" fmla="*/ 1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1" y="7"/>
                    </a:moveTo>
                    <a:lnTo>
                      <a:pt x="0" y="0"/>
                    </a:lnTo>
                    <a:lnTo>
                      <a:pt x="1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" name="Freeform 491"/>
              <p:cNvSpPr>
                <a:spLocks/>
              </p:cNvSpPr>
              <p:nvPr/>
            </p:nvSpPr>
            <p:spPr bwMode="auto">
              <a:xfrm>
                <a:off x="4078" y="1637"/>
                <a:ext cx="14" cy="10"/>
              </a:xfrm>
              <a:custGeom>
                <a:avLst/>
                <a:gdLst>
                  <a:gd name="T0" fmla="*/ 8 w 14"/>
                  <a:gd name="T1" fmla="*/ 10 h 10"/>
                  <a:gd name="T2" fmla="*/ 0 w 14"/>
                  <a:gd name="T3" fmla="*/ 9 h 10"/>
                  <a:gd name="T4" fmla="*/ 3 w 14"/>
                  <a:gd name="T5" fmla="*/ 5 h 10"/>
                  <a:gd name="T6" fmla="*/ 4 w 14"/>
                  <a:gd name="T7" fmla="*/ 5 h 10"/>
                  <a:gd name="T8" fmla="*/ 4 w 14"/>
                  <a:gd name="T9" fmla="*/ 4 h 10"/>
                  <a:gd name="T10" fmla="*/ 6 w 14"/>
                  <a:gd name="T11" fmla="*/ 4 h 10"/>
                  <a:gd name="T12" fmla="*/ 8 w 14"/>
                  <a:gd name="T13" fmla="*/ 2 h 10"/>
                  <a:gd name="T14" fmla="*/ 9 w 14"/>
                  <a:gd name="T15" fmla="*/ 0 h 10"/>
                  <a:gd name="T16" fmla="*/ 11 w 14"/>
                  <a:gd name="T17" fmla="*/ 0 h 10"/>
                  <a:gd name="T18" fmla="*/ 12 w 14"/>
                  <a:gd name="T19" fmla="*/ 0 h 10"/>
                  <a:gd name="T20" fmla="*/ 14 w 14"/>
                  <a:gd name="T21" fmla="*/ 0 h 10"/>
                  <a:gd name="T22" fmla="*/ 14 w 14"/>
                  <a:gd name="T23" fmla="*/ 2 h 10"/>
                  <a:gd name="T24" fmla="*/ 14 w 14"/>
                  <a:gd name="T25" fmla="*/ 4 h 10"/>
                  <a:gd name="T26" fmla="*/ 14 w 14"/>
                  <a:gd name="T27" fmla="*/ 4 h 10"/>
                  <a:gd name="T28" fmla="*/ 14 w 14"/>
                  <a:gd name="T29" fmla="*/ 5 h 10"/>
                  <a:gd name="T30" fmla="*/ 12 w 14"/>
                  <a:gd name="T31" fmla="*/ 7 h 10"/>
                  <a:gd name="T32" fmla="*/ 12 w 14"/>
                  <a:gd name="T33" fmla="*/ 9 h 10"/>
                  <a:gd name="T34" fmla="*/ 11 w 14"/>
                  <a:gd name="T35" fmla="*/ 10 h 10"/>
                  <a:gd name="T36" fmla="*/ 9 w 14"/>
                  <a:gd name="T37" fmla="*/ 10 h 10"/>
                  <a:gd name="T38" fmla="*/ 8 w 14"/>
                  <a:gd name="T39" fmla="*/ 1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10"/>
                  <a:gd name="T62" fmla="*/ 14 w 14"/>
                  <a:gd name="T63" fmla="*/ 10 h 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10">
                    <a:moveTo>
                      <a:pt x="8" y="10"/>
                    </a:moveTo>
                    <a:lnTo>
                      <a:pt x="0" y="9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7" name="Freeform 492"/>
              <p:cNvSpPr>
                <a:spLocks/>
              </p:cNvSpPr>
              <p:nvPr/>
            </p:nvSpPr>
            <p:spPr bwMode="auto">
              <a:xfrm>
                <a:off x="4078" y="1637"/>
                <a:ext cx="14" cy="10"/>
              </a:xfrm>
              <a:custGeom>
                <a:avLst/>
                <a:gdLst>
                  <a:gd name="T0" fmla="*/ 8 w 14"/>
                  <a:gd name="T1" fmla="*/ 10 h 10"/>
                  <a:gd name="T2" fmla="*/ 0 w 14"/>
                  <a:gd name="T3" fmla="*/ 9 h 10"/>
                  <a:gd name="T4" fmla="*/ 3 w 14"/>
                  <a:gd name="T5" fmla="*/ 5 h 10"/>
                  <a:gd name="T6" fmla="*/ 4 w 14"/>
                  <a:gd name="T7" fmla="*/ 5 h 10"/>
                  <a:gd name="T8" fmla="*/ 4 w 14"/>
                  <a:gd name="T9" fmla="*/ 4 h 10"/>
                  <a:gd name="T10" fmla="*/ 6 w 14"/>
                  <a:gd name="T11" fmla="*/ 4 h 10"/>
                  <a:gd name="T12" fmla="*/ 8 w 14"/>
                  <a:gd name="T13" fmla="*/ 2 h 10"/>
                  <a:gd name="T14" fmla="*/ 9 w 14"/>
                  <a:gd name="T15" fmla="*/ 0 h 10"/>
                  <a:gd name="T16" fmla="*/ 11 w 14"/>
                  <a:gd name="T17" fmla="*/ 0 h 10"/>
                  <a:gd name="T18" fmla="*/ 12 w 14"/>
                  <a:gd name="T19" fmla="*/ 0 h 10"/>
                  <a:gd name="T20" fmla="*/ 14 w 14"/>
                  <a:gd name="T21" fmla="*/ 0 h 10"/>
                  <a:gd name="T22" fmla="*/ 14 w 14"/>
                  <a:gd name="T23" fmla="*/ 2 h 10"/>
                  <a:gd name="T24" fmla="*/ 14 w 14"/>
                  <a:gd name="T25" fmla="*/ 4 h 10"/>
                  <a:gd name="T26" fmla="*/ 14 w 14"/>
                  <a:gd name="T27" fmla="*/ 4 h 10"/>
                  <a:gd name="T28" fmla="*/ 14 w 14"/>
                  <a:gd name="T29" fmla="*/ 5 h 10"/>
                  <a:gd name="T30" fmla="*/ 12 w 14"/>
                  <a:gd name="T31" fmla="*/ 7 h 10"/>
                  <a:gd name="T32" fmla="*/ 12 w 14"/>
                  <a:gd name="T33" fmla="*/ 9 h 10"/>
                  <a:gd name="T34" fmla="*/ 11 w 14"/>
                  <a:gd name="T35" fmla="*/ 10 h 10"/>
                  <a:gd name="T36" fmla="*/ 9 w 14"/>
                  <a:gd name="T37" fmla="*/ 10 h 10"/>
                  <a:gd name="T38" fmla="*/ 8 w 14"/>
                  <a:gd name="T39" fmla="*/ 1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10"/>
                  <a:gd name="T62" fmla="*/ 14 w 14"/>
                  <a:gd name="T63" fmla="*/ 10 h 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10">
                    <a:moveTo>
                      <a:pt x="8" y="10"/>
                    </a:moveTo>
                    <a:lnTo>
                      <a:pt x="0" y="9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8" name="Freeform 493"/>
              <p:cNvSpPr>
                <a:spLocks/>
              </p:cNvSpPr>
              <p:nvPr/>
            </p:nvSpPr>
            <p:spPr bwMode="auto">
              <a:xfrm>
                <a:off x="4096" y="1637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0 w 7"/>
                  <a:gd name="T3" fmla="*/ 9 h 10"/>
                  <a:gd name="T4" fmla="*/ 0 w 7"/>
                  <a:gd name="T5" fmla="*/ 7 h 10"/>
                  <a:gd name="T6" fmla="*/ 0 w 7"/>
                  <a:gd name="T7" fmla="*/ 5 h 10"/>
                  <a:gd name="T8" fmla="*/ 0 w 7"/>
                  <a:gd name="T9" fmla="*/ 5 h 10"/>
                  <a:gd name="T10" fmla="*/ 0 w 7"/>
                  <a:gd name="T11" fmla="*/ 4 h 10"/>
                  <a:gd name="T12" fmla="*/ 2 w 7"/>
                  <a:gd name="T13" fmla="*/ 2 h 10"/>
                  <a:gd name="T14" fmla="*/ 2 w 7"/>
                  <a:gd name="T15" fmla="*/ 0 h 10"/>
                  <a:gd name="T16" fmla="*/ 4 w 7"/>
                  <a:gd name="T17" fmla="*/ 0 h 10"/>
                  <a:gd name="T18" fmla="*/ 7 w 7"/>
                  <a:gd name="T19" fmla="*/ 0 h 10"/>
                  <a:gd name="T20" fmla="*/ 7 w 7"/>
                  <a:gd name="T21" fmla="*/ 2 h 10"/>
                  <a:gd name="T22" fmla="*/ 7 w 7"/>
                  <a:gd name="T23" fmla="*/ 4 h 10"/>
                  <a:gd name="T24" fmla="*/ 5 w 7"/>
                  <a:gd name="T25" fmla="*/ 4 h 10"/>
                  <a:gd name="T26" fmla="*/ 5 w 7"/>
                  <a:gd name="T27" fmla="*/ 5 h 10"/>
                  <a:gd name="T28" fmla="*/ 5 w 7"/>
                  <a:gd name="T29" fmla="*/ 7 h 10"/>
                  <a:gd name="T30" fmla="*/ 4 w 7"/>
                  <a:gd name="T31" fmla="*/ 9 h 10"/>
                  <a:gd name="T32" fmla="*/ 2 w 7"/>
                  <a:gd name="T33" fmla="*/ 10 h 10"/>
                  <a:gd name="T34" fmla="*/ 0 w 7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10"/>
                  <a:gd name="T56" fmla="*/ 7 w 7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10">
                    <a:moveTo>
                      <a:pt x="0" y="10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9" name="Freeform 494"/>
              <p:cNvSpPr>
                <a:spLocks/>
              </p:cNvSpPr>
              <p:nvPr/>
            </p:nvSpPr>
            <p:spPr bwMode="auto">
              <a:xfrm>
                <a:off x="4096" y="1637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0 w 7"/>
                  <a:gd name="T3" fmla="*/ 9 h 10"/>
                  <a:gd name="T4" fmla="*/ 0 w 7"/>
                  <a:gd name="T5" fmla="*/ 7 h 10"/>
                  <a:gd name="T6" fmla="*/ 0 w 7"/>
                  <a:gd name="T7" fmla="*/ 5 h 10"/>
                  <a:gd name="T8" fmla="*/ 0 w 7"/>
                  <a:gd name="T9" fmla="*/ 5 h 10"/>
                  <a:gd name="T10" fmla="*/ 0 w 7"/>
                  <a:gd name="T11" fmla="*/ 4 h 10"/>
                  <a:gd name="T12" fmla="*/ 2 w 7"/>
                  <a:gd name="T13" fmla="*/ 2 h 10"/>
                  <a:gd name="T14" fmla="*/ 2 w 7"/>
                  <a:gd name="T15" fmla="*/ 0 h 10"/>
                  <a:gd name="T16" fmla="*/ 4 w 7"/>
                  <a:gd name="T17" fmla="*/ 0 h 10"/>
                  <a:gd name="T18" fmla="*/ 7 w 7"/>
                  <a:gd name="T19" fmla="*/ 0 h 10"/>
                  <a:gd name="T20" fmla="*/ 7 w 7"/>
                  <a:gd name="T21" fmla="*/ 2 h 10"/>
                  <a:gd name="T22" fmla="*/ 7 w 7"/>
                  <a:gd name="T23" fmla="*/ 4 h 10"/>
                  <a:gd name="T24" fmla="*/ 5 w 7"/>
                  <a:gd name="T25" fmla="*/ 4 h 10"/>
                  <a:gd name="T26" fmla="*/ 5 w 7"/>
                  <a:gd name="T27" fmla="*/ 5 h 10"/>
                  <a:gd name="T28" fmla="*/ 5 w 7"/>
                  <a:gd name="T29" fmla="*/ 7 h 10"/>
                  <a:gd name="T30" fmla="*/ 4 w 7"/>
                  <a:gd name="T31" fmla="*/ 9 h 10"/>
                  <a:gd name="T32" fmla="*/ 2 w 7"/>
                  <a:gd name="T33" fmla="*/ 10 h 10"/>
                  <a:gd name="T34" fmla="*/ 0 w 7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10"/>
                  <a:gd name="T56" fmla="*/ 7 w 7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10">
                    <a:moveTo>
                      <a:pt x="0" y="10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0" name="Freeform 495"/>
              <p:cNvSpPr>
                <a:spLocks/>
              </p:cNvSpPr>
              <p:nvPr/>
            </p:nvSpPr>
            <p:spPr bwMode="auto">
              <a:xfrm>
                <a:off x="4117" y="1639"/>
                <a:ext cx="12" cy="8"/>
              </a:xfrm>
              <a:custGeom>
                <a:avLst/>
                <a:gdLst>
                  <a:gd name="T0" fmla="*/ 0 w 12"/>
                  <a:gd name="T1" fmla="*/ 8 h 8"/>
                  <a:gd name="T2" fmla="*/ 1 w 12"/>
                  <a:gd name="T3" fmla="*/ 2 h 8"/>
                  <a:gd name="T4" fmla="*/ 3 w 12"/>
                  <a:gd name="T5" fmla="*/ 0 h 8"/>
                  <a:gd name="T6" fmla="*/ 4 w 12"/>
                  <a:gd name="T7" fmla="*/ 0 h 8"/>
                  <a:gd name="T8" fmla="*/ 4 w 12"/>
                  <a:gd name="T9" fmla="*/ 0 h 8"/>
                  <a:gd name="T10" fmla="*/ 6 w 12"/>
                  <a:gd name="T11" fmla="*/ 0 h 8"/>
                  <a:gd name="T12" fmla="*/ 8 w 12"/>
                  <a:gd name="T13" fmla="*/ 2 h 8"/>
                  <a:gd name="T14" fmla="*/ 9 w 12"/>
                  <a:gd name="T15" fmla="*/ 2 h 8"/>
                  <a:gd name="T16" fmla="*/ 9 w 12"/>
                  <a:gd name="T17" fmla="*/ 2 h 8"/>
                  <a:gd name="T18" fmla="*/ 11 w 12"/>
                  <a:gd name="T19" fmla="*/ 3 h 8"/>
                  <a:gd name="T20" fmla="*/ 12 w 12"/>
                  <a:gd name="T21" fmla="*/ 7 h 8"/>
                  <a:gd name="T22" fmla="*/ 9 w 12"/>
                  <a:gd name="T23" fmla="*/ 3 h 8"/>
                  <a:gd name="T24" fmla="*/ 9 w 12"/>
                  <a:gd name="T25" fmla="*/ 5 h 8"/>
                  <a:gd name="T26" fmla="*/ 8 w 12"/>
                  <a:gd name="T27" fmla="*/ 7 h 8"/>
                  <a:gd name="T28" fmla="*/ 8 w 12"/>
                  <a:gd name="T29" fmla="*/ 7 h 8"/>
                  <a:gd name="T30" fmla="*/ 6 w 12"/>
                  <a:gd name="T31" fmla="*/ 7 h 8"/>
                  <a:gd name="T32" fmla="*/ 4 w 12"/>
                  <a:gd name="T33" fmla="*/ 8 h 8"/>
                  <a:gd name="T34" fmla="*/ 3 w 12"/>
                  <a:gd name="T35" fmla="*/ 8 h 8"/>
                  <a:gd name="T36" fmla="*/ 1 w 12"/>
                  <a:gd name="T37" fmla="*/ 8 h 8"/>
                  <a:gd name="T38" fmla="*/ 0 w 12"/>
                  <a:gd name="T39" fmla="*/ 8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8"/>
                  <a:gd name="T62" fmla="*/ 12 w 12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8">
                    <a:moveTo>
                      <a:pt x="0" y="8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1" name="Freeform 496"/>
              <p:cNvSpPr>
                <a:spLocks/>
              </p:cNvSpPr>
              <p:nvPr/>
            </p:nvSpPr>
            <p:spPr bwMode="auto">
              <a:xfrm>
                <a:off x="4117" y="1639"/>
                <a:ext cx="12" cy="8"/>
              </a:xfrm>
              <a:custGeom>
                <a:avLst/>
                <a:gdLst>
                  <a:gd name="T0" fmla="*/ 0 w 12"/>
                  <a:gd name="T1" fmla="*/ 8 h 8"/>
                  <a:gd name="T2" fmla="*/ 1 w 12"/>
                  <a:gd name="T3" fmla="*/ 2 h 8"/>
                  <a:gd name="T4" fmla="*/ 3 w 12"/>
                  <a:gd name="T5" fmla="*/ 0 h 8"/>
                  <a:gd name="T6" fmla="*/ 4 w 12"/>
                  <a:gd name="T7" fmla="*/ 0 h 8"/>
                  <a:gd name="T8" fmla="*/ 4 w 12"/>
                  <a:gd name="T9" fmla="*/ 0 h 8"/>
                  <a:gd name="T10" fmla="*/ 6 w 12"/>
                  <a:gd name="T11" fmla="*/ 0 h 8"/>
                  <a:gd name="T12" fmla="*/ 8 w 12"/>
                  <a:gd name="T13" fmla="*/ 2 h 8"/>
                  <a:gd name="T14" fmla="*/ 9 w 12"/>
                  <a:gd name="T15" fmla="*/ 2 h 8"/>
                  <a:gd name="T16" fmla="*/ 9 w 12"/>
                  <a:gd name="T17" fmla="*/ 2 h 8"/>
                  <a:gd name="T18" fmla="*/ 11 w 12"/>
                  <a:gd name="T19" fmla="*/ 3 h 8"/>
                  <a:gd name="T20" fmla="*/ 12 w 12"/>
                  <a:gd name="T21" fmla="*/ 7 h 8"/>
                  <a:gd name="T22" fmla="*/ 9 w 12"/>
                  <a:gd name="T23" fmla="*/ 3 h 8"/>
                  <a:gd name="T24" fmla="*/ 9 w 12"/>
                  <a:gd name="T25" fmla="*/ 5 h 8"/>
                  <a:gd name="T26" fmla="*/ 8 w 12"/>
                  <a:gd name="T27" fmla="*/ 7 h 8"/>
                  <a:gd name="T28" fmla="*/ 8 w 12"/>
                  <a:gd name="T29" fmla="*/ 7 h 8"/>
                  <a:gd name="T30" fmla="*/ 6 w 12"/>
                  <a:gd name="T31" fmla="*/ 7 h 8"/>
                  <a:gd name="T32" fmla="*/ 4 w 12"/>
                  <a:gd name="T33" fmla="*/ 8 h 8"/>
                  <a:gd name="T34" fmla="*/ 3 w 12"/>
                  <a:gd name="T35" fmla="*/ 8 h 8"/>
                  <a:gd name="T36" fmla="*/ 1 w 12"/>
                  <a:gd name="T37" fmla="*/ 8 h 8"/>
                  <a:gd name="T38" fmla="*/ 0 w 12"/>
                  <a:gd name="T39" fmla="*/ 8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8"/>
                  <a:gd name="T62" fmla="*/ 12 w 12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8">
                    <a:moveTo>
                      <a:pt x="0" y="8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2" name="Freeform 497"/>
              <p:cNvSpPr>
                <a:spLocks/>
              </p:cNvSpPr>
              <p:nvPr/>
            </p:nvSpPr>
            <p:spPr bwMode="auto">
              <a:xfrm>
                <a:off x="4137" y="164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3" name="Freeform 498"/>
              <p:cNvSpPr>
                <a:spLocks/>
              </p:cNvSpPr>
              <p:nvPr/>
            </p:nvSpPr>
            <p:spPr bwMode="auto">
              <a:xfrm>
                <a:off x="4137" y="164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4" name="Freeform 499"/>
              <p:cNvSpPr>
                <a:spLocks/>
              </p:cNvSpPr>
              <p:nvPr/>
            </p:nvSpPr>
            <p:spPr bwMode="auto">
              <a:xfrm>
                <a:off x="4106" y="1637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0 w 8"/>
                  <a:gd name="T3" fmla="*/ 7 h 9"/>
                  <a:gd name="T4" fmla="*/ 0 w 8"/>
                  <a:gd name="T5" fmla="*/ 7 h 9"/>
                  <a:gd name="T6" fmla="*/ 0 w 8"/>
                  <a:gd name="T7" fmla="*/ 5 h 9"/>
                  <a:gd name="T8" fmla="*/ 1 w 8"/>
                  <a:gd name="T9" fmla="*/ 4 h 9"/>
                  <a:gd name="T10" fmla="*/ 1 w 8"/>
                  <a:gd name="T11" fmla="*/ 4 h 9"/>
                  <a:gd name="T12" fmla="*/ 1 w 8"/>
                  <a:gd name="T13" fmla="*/ 2 h 9"/>
                  <a:gd name="T14" fmla="*/ 3 w 8"/>
                  <a:gd name="T15" fmla="*/ 2 h 9"/>
                  <a:gd name="T16" fmla="*/ 5 w 8"/>
                  <a:gd name="T17" fmla="*/ 0 h 9"/>
                  <a:gd name="T18" fmla="*/ 8 w 8"/>
                  <a:gd name="T19" fmla="*/ 4 h 9"/>
                  <a:gd name="T20" fmla="*/ 8 w 8"/>
                  <a:gd name="T21" fmla="*/ 4 h 9"/>
                  <a:gd name="T22" fmla="*/ 8 w 8"/>
                  <a:gd name="T23" fmla="*/ 5 h 9"/>
                  <a:gd name="T24" fmla="*/ 6 w 8"/>
                  <a:gd name="T25" fmla="*/ 7 h 9"/>
                  <a:gd name="T26" fmla="*/ 6 w 8"/>
                  <a:gd name="T27" fmla="*/ 9 h 9"/>
                  <a:gd name="T28" fmla="*/ 5 w 8"/>
                  <a:gd name="T29" fmla="*/ 9 h 9"/>
                  <a:gd name="T30" fmla="*/ 3 w 8"/>
                  <a:gd name="T31" fmla="*/ 9 h 9"/>
                  <a:gd name="T32" fmla="*/ 1 w 8"/>
                  <a:gd name="T33" fmla="*/ 9 h 9"/>
                  <a:gd name="T34" fmla="*/ 0 w 8"/>
                  <a:gd name="T35" fmla="*/ 9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9"/>
                  <a:gd name="T56" fmla="*/ 8 w 8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9">
                    <a:moveTo>
                      <a:pt x="0" y="9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5" name="Freeform 500"/>
              <p:cNvSpPr>
                <a:spLocks/>
              </p:cNvSpPr>
              <p:nvPr/>
            </p:nvSpPr>
            <p:spPr bwMode="auto">
              <a:xfrm>
                <a:off x="4106" y="1637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0 w 8"/>
                  <a:gd name="T3" fmla="*/ 7 h 9"/>
                  <a:gd name="T4" fmla="*/ 0 w 8"/>
                  <a:gd name="T5" fmla="*/ 7 h 9"/>
                  <a:gd name="T6" fmla="*/ 0 w 8"/>
                  <a:gd name="T7" fmla="*/ 5 h 9"/>
                  <a:gd name="T8" fmla="*/ 1 w 8"/>
                  <a:gd name="T9" fmla="*/ 4 h 9"/>
                  <a:gd name="T10" fmla="*/ 1 w 8"/>
                  <a:gd name="T11" fmla="*/ 4 h 9"/>
                  <a:gd name="T12" fmla="*/ 1 w 8"/>
                  <a:gd name="T13" fmla="*/ 2 h 9"/>
                  <a:gd name="T14" fmla="*/ 3 w 8"/>
                  <a:gd name="T15" fmla="*/ 2 h 9"/>
                  <a:gd name="T16" fmla="*/ 5 w 8"/>
                  <a:gd name="T17" fmla="*/ 0 h 9"/>
                  <a:gd name="T18" fmla="*/ 8 w 8"/>
                  <a:gd name="T19" fmla="*/ 4 h 9"/>
                  <a:gd name="T20" fmla="*/ 8 w 8"/>
                  <a:gd name="T21" fmla="*/ 4 h 9"/>
                  <a:gd name="T22" fmla="*/ 8 w 8"/>
                  <a:gd name="T23" fmla="*/ 5 h 9"/>
                  <a:gd name="T24" fmla="*/ 6 w 8"/>
                  <a:gd name="T25" fmla="*/ 7 h 9"/>
                  <a:gd name="T26" fmla="*/ 6 w 8"/>
                  <a:gd name="T27" fmla="*/ 9 h 9"/>
                  <a:gd name="T28" fmla="*/ 5 w 8"/>
                  <a:gd name="T29" fmla="*/ 9 h 9"/>
                  <a:gd name="T30" fmla="*/ 3 w 8"/>
                  <a:gd name="T31" fmla="*/ 9 h 9"/>
                  <a:gd name="T32" fmla="*/ 1 w 8"/>
                  <a:gd name="T33" fmla="*/ 9 h 9"/>
                  <a:gd name="T34" fmla="*/ 0 w 8"/>
                  <a:gd name="T35" fmla="*/ 9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9"/>
                  <a:gd name="T56" fmla="*/ 8 w 8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9">
                    <a:moveTo>
                      <a:pt x="0" y="9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6" name="Freeform 501"/>
              <p:cNvSpPr>
                <a:spLocks/>
              </p:cNvSpPr>
              <p:nvPr/>
            </p:nvSpPr>
            <p:spPr bwMode="auto">
              <a:xfrm>
                <a:off x="4067" y="1642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6 w 6"/>
                  <a:gd name="T5" fmla="*/ 2 h 4"/>
                  <a:gd name="T6" fmla="*/ 6 w 6"/>
                  <a:gd name="T7" fmla="*/ 2 h 4"/>
                  <a:gd name="T8" fmla="*/ 6 w 6"/>
                  <a:gd name="T9" fmla="*/ 2 h 4"/>
                  <a:gd name="T10" fmla="*/ 4 w 6"/>
                  <a:gd name="T11" fmla="*/ 2 h 4"/>
                  <a:gd name="T12" fmla="*/ 3 w 6"/>
                  <a:gd name="T13" fmla="*/ 2 h 4"/>
                  <a:gd name="T14" fmla="*/ 3 w 6"/>
                  <a:gd name="T15" fmla="*/ 2 h 4"/>
                  <a:gd name="T16" fmla="*/ 1 w 6"/>
                  <a:gd name="T17" fmla="*/ 2 h 4"/>
                  <a:gd name="T18" fmla="*/ 0 w 6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0" y="4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" name="Freeform 502"/>
              <p:cNvSpPr>
                <a:spLocks/>
              </p:cNvSpPr>
              <p:nvPr/>
            </p:nvSpPr>
            <p:spPr bwMode="auto">
              <a:xfrm>
                <a:off x="4067" y="1642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6 w 6"/>
                  <a:gd name="T5" fmla="*/ 2 h 4"/>
                  <a:gd name="T6" fmla="*/ 6 w 6"/>
                  <a:gd name="T7" fmla="*/ 2 h 4"/>
                  <a:gd name="T8" fmla="*/ 6 w 6"/>
                  <a:gd name="T9" fmla="*/ 2 h 4"/>
                  <a:gd name="T10" fmla="*/ 4 w 6"/>
                  <a:gd name="T11" fmla="*/ 2 h 4"/>
                  <a:gd name="T12" fmla="*/ 3 w 6"/>
                  <a:gd name="T13" fmla="*/ 2 h 4"/>
                  <a:gd name="T14" fmla="*/ 3 w 6"/>
                  <a:gd name="T15" fmla="*/ 2 h 4"/>
                  <a:gd name="T16" fmla="*/ 1 w 6"/>
                  <a:gd name="T17" fmla="*/ 2 h 4"/>
                  <a:gd name="T18" fmla="*/ 0 w 6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0" y="4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" name="Freeform 503"/>
              <p:cNvSpPr>
                <a:spLocks/>
              </p:cNvSpPr>
              <p:nvPr/>
            </p:nvSpPr>
            <p:spPr bwMode="auto">
              <a:xfrm>
                <a:off x="4173" y="164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0 h 4"/>
                  <a:gd name="T4" fmla="*/ 0 w 6"/>
                  <a:gd name="T5" fmla="*/ 0 h 4"/>
                  <a:gd name="T6" fmla="*/ 2 w 6"/>
                  <a:gd name="T7" fmla="*/ 0 h 4"/>
                  <a:gd name="T8" fmla="*/ 3 w 6"/>
                  <a:gd name="T9" fmla="*/ 0 h 4"/>
                  <a:gd name="T10" fmla="*/ 5 w 6"/>
                  <a:gd name="T11" fmla="*/ 0 h 4"/>
                  <a:gd name="T12" fmla="*/ 5 w 6"/>
                  <a:gd name="T13" fmla="*/ 0 h 4"/>
                  <a:gd name="T14" fmla="*/ 6 w 6"/>
                  <a:gd name="T15" fmla="*/ 0 h 4"/>
                  <a:gd name="T16" fmla="*/ 6 w 6"/>
                  <a:gd name="T17" fmla="*/ 2 h 4"/>
                  <a:gd name="T18" fmla="*/ 6 w 6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9" name="Freeform 504"/>
              <p:cNvSpPr>
                <a:spLocks/>
              </p:cNvSpPr>
              <p:nvPr/>
            </p:nvSpPr>
            <p:spPr bwMode="auto">
              <a:xfrm>
                <a:off x="4173" y="164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0 h 4"/>
                  <a:gd name="T4" fmla="*/ 0 w 6"/>
                  <a:gd name="T5" fmla="*/ 0 h 4"/>
                  <a:gd name="T6" fmla="*/ 2 w 6"/>
                  <a:gd name="T7" fmla="*/ 0 h 4"/>
                  <a:gd name="T8" fmla="*/ 3 w 6"/>
                  <a:gd name="T9" fmla="*/ 0 h 4"/>
                  <a:gd name="T10" fmla="*/ 5 w 6"/>
                  <a:gd name="T11" fmla="*/ 0 h 4"/>
                  <a:gd name="T12" fmla="*/ 5 w 6"/>
                  <a:gd name="T13" fmla="*/ 0 h 4"/>
                  <a:gd name="T14" fmla="*/ 6 w 6"/>
                  <a:gd name="T15" fmla="*/ 0 h 4"/>
                  <a:gd name="T16" fmla="*/ 6 w 6"/>
                  <a:gd name="T17" fmla="*/ 2 h 4"/>
                  <a:gd name="T18" fmla="*/ 6 w 6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0" name="Freeform 505"/>
              <p:cNvSpPr>
                <a:spLocks/>
              </p:cNvSpPr>
              <p:nvPr/>
            </p:nvSpPr>
            <p:spPr bwMode="auto">
              <a:xfrm>
                <a:off x="5277" y="1622"/>
                <a:ext cx="11" cy="10"/>
              </a:xfrm>
              <a:custGeom>
                <a:avLst/>
                <a:gdLst>
                  <a:gd name="T0" fmla="*/ 4 w 11"/>
                  <a:gd name="T1" fmla="*/ 10 h 10"/>
                  <a:gd name="T2" fmla="*/ 2 w 11"/>
                  <a:gd name="T3" fmla="*/ 10 h 10"/>
                  <a:gd name="T4" fmla="*/ 0 w 11"/>
                  <a:gd name="T5" fmla="*/ 9 h 10"/>
                  <a:gd name="T6" fmla="*/ 0 w 11"/>
                  <a:gd name="T7" fmla="*/ 9 h 10"/>
                  <a:gd name="T8" fmla="*/ 0 w 11"/>
                  <a:gd name="T9" fmla="*/ 7 h 10"/>
                  <a:gd name="T10" fmla="*/ 0 w 11"/>
                  <a:gd name="T11" fmla="*/ 5 h 10"/>
                  <a:gd name="T12" fmla="*/ 0 w 11"/>
                  <a:gd name="T13" fmla="*/ 3 h 10"/>
                  <a:gd name="T14" fmla="*/ 2 w 11"/>
                  <a:gd name="T15" fmla="*/ 2 h 10"/>
                  <a:gd name="T16" fmla="*/ 2 w 11"/>
                  <a:gd name="T17" fmla="*/ 0 h 10"/>
                  <a:gd name="T18" fmla="*/ 5 w 11"/>
                  <a:gd name="T19" fmla="*/ 0 h 10"/>
                  <a:gd name="T20" fmla="*/ 7 w 11"/>
                  <a:gd name="T21" fmla="*/ 2 h 10"/>
                  <a:gd name="T22" fmla="*/ 7 w 11"/>
                  <a:gd name="T23" fmla="*/ 2 h 10"/>
                  <a:gd name="T24" fmla="*/ 7 w 11"/>
                  <a:gd name="T25" fmla="*/ 3 h 10"/>
                  <a:gd name="T26" fmla="*/ 8 w 11"/>
                  <a:gd name="T27" fmla="*/ 3 h 10"/>
                  <a:gd name="T28" fmla="*/ 10 w 11"/>
                  <a:gd name="T29" fmla="*/ 5 h 10"/>
                  <a:gd name="T30" fmla="*/ 10 w 11"/>
                  <a:gd name="T31" fmla="*/ 5 h 10"/>
                  <a:gd name="T32" fmla="*/ 11 w 11"/>
                  <a:gd name="T33" fmla="*/ 7 h 10"/>
                  <a:gd name="T34" fmla="*/ 11 w 11"/>
                  <a:gd name="T35" fmla="*/ 9 h 10"/>
                  <a:gd name="T36" fmla="*/ 11 w 11"/>
                  <a:gd name="T37" fmla="*/ 9 h 10"/>
                  <a:gd name="T38" fmla="*/ 10 w 11"/>
                  <a:gd name="T39" fmla="*/ 9 h 10"/>
                  <a:gd name="T40" fmla="*/ 8 w 11"/>
                  <a:gd name="T41" fmla="*/ 9 h 10"/>
                  <a:gd name="T42" fmla="*/ 7 w 11"/>
                  <a:gd name="T43" fmla="*/ 9 h 10"/>
                  <a:gd name="T44" fmla="*/ 7 w 11"/>
                  <a:gd name="T45" fmla="*/ 9 h 10"/>
                  <a:gd name="T46" fmla="*/ 5 w 11"/>
                  <a:gd name="T47" fmla="*/ 9 h 10"/>
                  <a:gd name="T48" fmla="*/ 4 w 11"/>
                  <a:gd name="T49" fmla="*/ 9 h 10"/>
                  <a:gd name="T50" fmla="*/ 4 w 11"/>
                  <a:gd name="T51" fmla="*/ 10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0"/>
                  <a:gd name="T80" fmla="*/ 11 w 11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0">
                    <a:moveTo>
                      <a:pt x="4" y="10"/>
                    </a:move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1" name="Freeform 506"/>
              <p:cNvSpPr>
                <a:spLocks/>
              </p:cNvSpPr>
              <p:nvPr/>
            </p:nvSpPr>
            <p:spPr bwMode="auto">
              <a:xfrm>
                <a:off x="5277" y="1622"/>
                <a:ext cx="11" cy="10"/>
              </a:xfrm>
              <a:custGeom>
                <a:avLst/>
                <a:gdLst>
                  <a:gd name="T0" fmla="*/ 4 w 11"/>
                  <a:gd name="T1" fmla="*/ 10 h 10"/>
                  <a:gd name="T2" fmla="*/ 2 w 11"/>
                  <a:gd name="T3" fmla="*/ 10 h 10"/>
                  <a:gd name="T4" fmla="*/ 0 w 11"/>
                  <a:gd name="T5" fmla="*/ 9 h 10"/>
                  <a:gd name="T6" fmla="*/ 0 w 11"/>
                  <a:gd name="T7" fmla="*/ 9 h 10"/>
                  <a:gd name="T8" fmla="*/ 0 w 11"/>
                  <a:gd name="T9" fmla="*/ 7 h 10"/>
                  <a:gd name="T10" fmla="*/ 0 w 11"/>
                  <a:gd name="T11" fmla="*/ 5 h 10"/>
                  <a:gd name="T12" fmla="*/ 0 w 11"/>
                  <a:gd name="T13" fmla="*/ 3 h 10"/>
                  <a:gd name="T14" fmla="*/ 2 w 11"/>
                  <a:gd name="T15" fmla="*/ 2 h 10"/>
                  <a:gd name="T16" fmla="*/ 2 w 11"/>
                  <a:gd name="T17" fmla="*/ 0 h 10"/>
                  <a:gd name="T18" fmla="*/ 5 w 11"/>
                  <a:gd name="T19" fmla="*/ 0 h 10"/>
                  <a:gd name="T20" fmla="*/ 7 w 11"/>
                  <a:gd name="T21" fmla="*/ 2 h 10"/>
                  <a:gd name="T22" fmla="*/ 7 w 11"/>
                  <a:gd name="T23" fmla="*/ 2 h 10"/>
                  <a:gd name="T24" fmla="*/ 7 w 11"/>
                  <a:gd name="T25" fmla="*/ 3 h 10"/>
                  <a:gd name="T26" fmla="*/ 8 w 11"/>
                  <a:gd name="T27" fmla="*/ 3 h 10"/>
                  <a:gd name="T28" fmla="*/ 10 w 11"/>
                  <a:gd name="T29" fmla="*/ 5 h 10"/>
                  <a:gd name="T30" fmla="*/ 10 w 11"/>
                  <a:gd name="T31" fmla="*/ 5 h 10"/>
                  <a:gd name="T32" fmla="*/ 11 w 11"/>
                  <a:gd name="T33" fmla="*/ 7 h 10"/>
                  <a:gd name="T34" fmla="*/ 11 w 11"/>
                  <a:gd name="T35" fmla="*/ 9 h 10"/>
                  <a:gd name="T36" fmla="*/ 11 w 11"/>
                  <a:gd name="T37" fmla="*/ 9 h 10"/>
                  <a:gd name="T38" fmla="*/ 10 w 11"/>
                  <a:gd name="T39" fmla="*/ 9 h 10"/>
                  <a:gd name="T40" fmla="*/ 8 w 11"/>
                  <a:gd name="T41" fmla="*/ 9 h 10"/>
                  <a:gd name="T42" fmla="*/ 7 w 11"/>
                  <a:gd name="T43" fmla="*/ 9 h 10"/>
                  <a:gd name="T44" fmla="*/ 7 w 11"/>
                  <a:gd name="T45" fmla="*/ 9 h 10"/>
                  <a:gd name="T46" fmla="*/ 5 w 11"/>
                  <a:gd name="T47" fmla="*/ 9 h 10"/>
                  <a:gd name="T48" fmla="*/ 4 w 11"/>
                  <a:gd name="T49" fmla="*/ 9 h 10"/>
                  <a:gd name="T50" fmla="*/ 4 w 11"/>
                  <a:gd name="T51" fmla="*/ 10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0"/>
                  <a:gd name="T80" fmla="*/ 11 w 11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0">
                    <a:moveTo>
                      <a:pt x="4" y="10"/>
                    </a:move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2" name="Freeform 507"/>
              <p:cNvSpPr>
                <a:spLocks/>
              </p:cNvSpPr>
              <p:nvPr/>
            </p:nvSpPr>
            <p:spPr bwMode="auto">
              <a:xfrm>
                <a:off x="4276" y="1610"/>
                <a:ext cx="18" cy="21"/>
              </a:xfrm>
              <a:custGeom>
                <a:avLst/>
                <a:gdLst>
                  <a:gd name="T0" fmla="*/ 0 w 18"/>
                  <a:gd name="T1" fmla="*/ 21 h 21"/>
                  <a:gd name="T2" fmla="*/ 0 w 18"/>
                  <a:gd name="T3" fmla="*/ 17 h 21"/>
                  <a:gd name="T4" fmla="*/ 0 w 18"/>
                  <a:gd name="T5" fmla="*/ 14 h 21"/>
                  <a:gd name="T6" fmla="*/ 2 w 18"/>
                  <a:gd name="T7" fmla="*/ 12 h 21"/>
                  <a:gd name="T8" fmla="*/ 3 w 18"/>
                  <a:gd name="T9" fmla="*/ 10 h 21"/>
                  <a:gd name="T10" fmla="*/ 5 w 18"/>
                  <a:gd name="T11" fmla="*/ 9 h 21"/>
                  <a:gd name="T12" fmla="*/ 7 w 18"/>
                  <a:gd name="T13" fmla="*/ 7 h 21"/>
                  <a:gd name="T14" fmla="*/ 10 w 18"/>
                  <a:gd name="T15" fmla="*/ 5 h 21"/>
                  <a:gd name="T16" fmla="*/ 11 w 18"/>
                  <a:gd name="T17" fmla="*/ 4 h 21"/>
                  <a:gd name="T18" fmla="*/ 13 w 18"/>
                  <a:gd name="T19" fmla="*/ 2 h 21"/>
                  <a:gd name="T20" fmla="*/ 16 w 18"/>
                  <a:gd name="T21" fmla="*/ 0 h 21"/>
                  <a:gd name="T22" fmla="*/ 18 w 18"/>
                  <a:gd name="T23" fmla="*/ 0 h 21"/>
                  <a:gd name="T24" fmla="*/ 16 w 18"/>
                  <a:gd name="T25" fmla="*/ 2 h 21"/>
                  <a:gd name="T26" fmla="*/ 14 w 18"/>
                  <a:gd name="T27" fmla="*/ 4 h 21"/>
                  <a:gd name="T28" fmla="*/ 11 w 18"/>
                  <a:gd name="T29" fmla="*/ 5 h 21"/>
                  <a:gd name="T30" fmla="*/ 10 w 18"/>
                  <a:gd name="T31" fmla="*/ 7 h 21"/>
                  <a:gd name="T32" fmla="*/ 8 w 18"/>
                  <a:gd name="T33" fmla="*/ 9 h 21"/>
                  <a:gd name="T34" fmla="*/ 7 w 18"/>
                  <a:gd name="T35" fmla="*/ 10 h 21"/>
                  <a:gd name="T36" fmla="*/ 3 w 18"/>
                  <a:gd name="T37" fmla="*/ 12 h 21"/>
                  <a:gd name="T38" fmla="*/ 2 w 18"/>
                  <a:gd name="T39" fmla="*/ 15 h 21"/>
                  <a:gd name="T40" fmla="*/ 0 w 18"/>
                  <a:gd name="T41" fmla="*/ 21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21"/>
                  <a:gd name="T65" fmla="*/ 18 w 1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21">
                    <a:moveTo>
                      <a:pt x="0" y="21"/>
                    </a:moveTo>
                    <a:lnTo>
                      <a:pt x="0" y="17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3" name="Freeform 508"/>
              <p:cNvSpPr>
                <a:spLocks/>
              </p:cNvSpPr>
              <p:nvPr/>
            </p:nvSpPr>
            <p:spPr bwMode="auto">
              <a:xfrm>
                <a:off x="4276" y="1610"/>
                <a:ext cx="18" cy="21"/>
              </a:xfrm>
              <a:custGeom>
                <a:avLst/>
                <a:gdLst>
                  <a:gd name="T0" fmla="*/ 0 w 18"/>
                  <a:gd name="T1" fmla="*/ 21 h 21"/>
                  <a:gd name="T2" fmla="*/ 0 w 18"/>
                  <a:gd name="T3" fmla="*/ 17 h 21"/>
                  <a:gd name="T4" fmla="*/ 0 w 18"/>
                  <a:gd name="T5" fmla="*/ 14 h 21"/>
                  <a:gd name="T6" fmla="*/ 2 w 18"/>
                  <a:gd name="T7" fmla="*/ 12 h 21"/>
                  <a:gd name="T8" fmla="*/ 3 w 18"/>
                  <a:gd name="T9" fmla="*/ 10 h 21"/>
                  <a:gd name="T10" fmla="*/ 5 w 18"/>
                  <a:gd name="T11" fmla="*/ 9 h 21"/>
                  <a:gd name="T12" fmla="*/ 7 w 18"/>
                  <a:gd name="T13" fmla="*/ 7 h 21"/>
                  <a:gd name="T14" fmla="*/ 10 w 18"/>
                  <a:gd name="T15" fmla="*/ 5 h 21"/>
                  <a:gd name="T16" fmla="*/ 11 w 18"/>
                  <a:gd name="T17" fmla="*/ 4 h 21"/>
                  <a:gd name="T18" fmla="*/ 13 w 18"/>
                  <a:gd name="T19" fmla="*/ 2 h 21"/>
                  <a:gd name="T20" fmla="*/ 16 w 18"/>
                  <a:gd name="T21" fmla="*/ 0 h 21"/>
                  <a:gd name="T22" fmla="*/ 18 w 18"/>
                  <a:gd name="T23" fmla="*/ 0 h 21"/>
                  <a:gd name="T24" fmla="*/ 16 w 18"/>
                  <a:gd name="T25" fmla="*/ 2 h 21"/>
                  <a:gd name="T26" fmla="*/ 14 w 18"/>
                  <a:gd name="T27" fmla="*/ 4 h 21"/>
                  <a:gd name="T28" fmla="*/ 11 w 18"/>
                  <a:gd name="T29" fmla="*/ 5 h 21"/>
                  <a:gd name="T30" fmla="*/ 10 w 18"/>
                  <a:gd name="T31" fmla="*/ 7 h 21"/>
                  <a:gd name="T32" fmla="*/ 8 w 18"/>
                  <a:gd name="T33" fmla="*/ 9 h 21"/>
                  <a:gd name="T34" fmla="*/ 7 w 18"/>
                  <a:gd name="T35" fmla="*/ 10 h 21"/>
                  <a:gd name="T36" fmla="*/ 3 w 18"/>
                  <a:gd name="T37" fmla="*/ 12 h 21"/>
                  <a:gd name="T38" fmla="*/ 2 w 18"/>
                  <a:gd name="T39" fmla="*/ 15 h 21"/>
                  <a:gd name="T40" fmla="*/ 0 w 18"/>
                  <a:gd name="T41" fmla="*/ 21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21"/>
                  <a:gd name="T65" fmla="*/ 18 w 1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21">
                    <a:moveTo>
                      <a:pt x="0" y="21"/>
                    </a:moveTo>
                    <a:lnTo>
                      <a:pt x="0" y="17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4" name="Freeform 509"/>
              <p:cNvSpPr>
                <a:spLocks/>
              </p:cNvSpPr>
              <p:nvPr/>
            </p:nvSpPr>
            <p:spPr bwMode="auto">
              <a:xfrm>
                <a:off x="4893" y="1397"/>
                <a:ext cx="170" cy="230"/>
              </a:xfrm>
              <a:custGeom>
                <a:avLst/>
                <a:gdLst>
                  <a:gd name="T0" fmla="*/ 65 w 170"/>
                  <a:gd name="T1" fmla="*/ 227 h 230"/>
                  <a:gd name="T2" fmla="*/ 62 w 170"/>
                  <a:gd name="T3" fmla="*/ 222 h 230"/>
                  <a:gd name="T4" fmla="*/ 59 w 170"/>
                  <a:gd name="T5" fmla="*/ 217 h 230"/>
                  <a:gd name="T6" fmla="*/ 56 w 170"/>
                  <a:gd name="T7" fmla="*/ 200 h 230"/>
                  <a:gd name="T8" fmla="*/ 51 w 170"/>
                  <a:gd name="T9" fmla="*/ 179 h 230"/>
                  <a:gd name="T10" fmla="*/ 42 w 170"/>
                  <a:gd name="T11" fmla="*/ 161 h 230"/>
                  <a:gd name="T12" fmla="*/ 34 w 170"/>
                  <a:gd name="T13" fmla="*/ 137 h 230"/>
                  <a:gd name="T14" fmla="*/ 26 w 170"/>
                  <a:gd name="T15" fmla="*/ 103 h 230"/>
                  <a:gd name="T16" fmla="*/ 12 w 170"/>
                  <a:gd name="T17" fmla="*/ 71 h 230"/>
                  <a:gd name="T18" fmla="*/ 9 w 170"/>
                  <a:gd name="T19" fmla="*/ 63 h 230"/>
                  <a:gd name="T20" fmla="*/ 4 w 170"/>
                  <a:gd name="T21" fmla="*/ 54 h 230"/>
                  <a:gd name="T22" fmla="*/ 0 w 170"/>
                  <a:gd name="T23" fmla="*/ 46 h 230"/>
                  <a:gd name="T24" fmla="*/ 0 w 170"/>
                  <a:gd name="T25" fmla="*/ 32 h 230"/>
                  <a:gd name="T26" fmla="*/ 3 w 170"/>
                  <a:gd name="T27" fmla="*/ 17 h 230"/>
                  <a:gd name="T28" fmla="*/ 7 w 170"/>
                  <a:gd name="T29" fmla="*/ 7 h 230"/>
                  <a:gd name="T30" fmla="*/ 12 w 170"/>
                  <a:gd name="T31" fmla="*/ 7 h 230"/>
                  <a:gd name="T32" fmla="*/ 15 w 170"/>
                  <a:gd name="T33" fmla="*/ 3 h 230"/>
                  <a:gd name="T34" fmla="*/ 21 w 170"/>
                  <a:gd name="T35" fmla="*/ 2 h 230"/>
                  <a:gd name="T36" fmla="*/ 28 w 170"/>
                  <a:gd name="T37" fmla="*/ 0 h 230"/>
                  <a:gd name="T38" fmla="*/ 34 w 170"/>
                  <a:gd name="T39" fmla="*/ 0 h 230"/>
                  <a:gd name="T40" fmla="*/ 31 w 170"/>
                  <a:gd name="T41" fmla="*/ 10 h 230"/>
                  <a:gd name="T42" fmla="*/ 26 w 170"/>
                  <a:gd name="T43" fmla="*/ 22 h 230"/>
                  <a:gd name="T44" fmla="*/ 23 w 170"/>
                  <a:gd name="T45" fmla="*/ 29 h 230"/>
                  <a:gd name="T46" fmla="*/ 20 w 170"/>
                  <a:gd name="T47" fmla="*/ 27 h 230"/>
                  <a:gd name="T48" fmla="*/ 15 w 170"/>
                  <a:gd name="T49" fmla="*/ 29 h 230"/>
                  <a:gd name="T50" fmla="*/ 14 w 170"/>
                  <a:gd name="T51" fmla="*/ 32 h 230"/>
                  <a:gd name="T52" fmla="*/ 15 w 170"/>
                  <a:gd name="T53" fmla="*/ 37 h 230"/>
                  <a:gd name="T54" fmla="*/ 18 w 170"/>
                  <a:gd name="T55" fmla="*/ 40 h 230"/>
                  <a:gd name="T56" fmla="*/ 20 w 170"/>
                  <a:gd name="T57" fmla="*/ 49 h 230"/>
                  <a:gd name="T58" fmla="*/ 23 w 170"/>
                  <a:gd name="T59" fmla="*/ 57 h 230"/>
                  <a:gd name="T60" fmla="*/ 29 w 170"/>
                  <a:gd name="T61" fmla="*/ 69 h 230"/>
                  <a:gd name="T62" fmla="*/ 36 w 170"/>
                  <a:gd name="T63" fmla="*/ 71 h 230"/>
                  <a:gd name="T64" fmla="*/ 42 w 170"/>
                  <a:gd name="T65" fmla="*/ 74 h 230"/>
                  <a:gd name="T66" fmla="*/ 53 w 170"/>
                  <a:gd name="T67" fmla="*/ 76 h 230"/>
                  <a:gd name="T68" fmla="*/ 72 w 170"/>
                  <a:gd name="T69" fmla="*/ 79 h 230"/>
                  <a:gd name="T70" fmla="*/ 90 w 170"/>
                  <a:gd name="T71" fmla="*/ 81 h 230"/>
                  <a:gd name="T72" fmla="*/ 106 w 170"/>
                  <a:gd name="T73" fmla="*/ 76 h 230"/>
                  <a:gd name="T74" fmla="*/ 115 w 170"/>
                  <a:gd name="T75" fmla="*/ 68 h 230"/>
                  <a:gd name="T76" fmla="*/ 125 w 170"/>
                  <a:gd name="T77" fmla="*/ 59 h 230"/>
                  <a:gd name="T78" fmla="*/ 134 w 170"/>
                  <a:gd name="T79" fmla="*/ 44 h 230"/>
                  <a:gd name="T80" fmla="*/ 148 w 170"/>
                  <a:gd name="T81" fmla="*/ 29 h 230"/>
                  <a:gd name="T82" fmla="*/ 162 w 170"/>
                  <a:gd name="T83" fmla="*/ 15 h 230"/>
                  <a:gd name="T84" fmla="*/ 165 w 170"/>
                  <a:gd name="T85" fmla="*/ 12 h 230"/>
                  <a:gd name="T86" fmla="*/ 169 w 170"/>
                  <a:gd name="T87" fmla="*/ 10 h 230"/>
                  <a:gd name="T88" fmla="*/ 170 w 170"/>
                  <a:gd name="T89" fmla="*/ 10 h 230"/>
                  <a:gd name="T90" fmla="*/ 170 w 170"/>
                  <a:gd name="T91" fmla="*/ 13 h 230"/>
                  <a:gd name="T92" fmla="*/ 169 w 170"/>
                  <a:gd name="T93" fmla="*/ 18 h 230"/>
                  <a:gd name="T94" fmla="*/ 169 w 170"/>
                  <a:gd name="T95" fmla="*/ 22 h 230"/>
                  <a:gd name="T96" fmla="*/ 165 w 170"/>
                  <a:gd name="T97" fmla="*/ 25 h 230"/>
                  <a:gd name="T98" fmla="*/ 162 w 170"/>
                  <a:gd name="T99" fmla="*/ 29 h 230"/>
                  <a:gd name="T100" fmla="*/ 154 w 170"/>
                  <a:gd name="T101" fmla="*/ 66 h 230"/>
                  <a:gd name="T102" fmla="*/ 144 w 170"/>
                  <a:gd name="T103" fmla="*/ 103 h 230"/>
                  <a:gd name="T104" fmla="*/ 131 w 170"/>
                  <a:gd name="T105" fmla="*/ 135 h 230"/>
                  <a:gd name="T106" fmla="*/ 122 w 170"/>
                  <a:gd name="T107" fmla="*/ 152 h 230"/>
                  <a:gd name="T108" fmla="*/ 114 w 170"/>
                  <a:gd name="T109" fmla="*/ 169 h 230"/>
                  <a:gd name="T110" fmla="*/ 103 w 170"/>
                  <a:gd name="T111" fmla="*/ 190 h 230"/>
                  <a:gd name="T112" fmla="*/ 90 w 170"/>
                  <a:gd name="T113" fmla="*/ 208 h 230"/>
                  <a:gd name="T114" fmla="*/ 78 w 170"/>
                  <a:gd name="T115" fmla="*/ 228 h 230"/>
                  <a:gd name="T116" fmla="*/ 75 w 170"/>
                  <a:gd name="T117" fmla="*/ 230 h 230"/>
                  <a:gd name="T118" fmla="*/ 70 w 170"/>
                  <a:gd name="T119" fmla="*/ 228 h 2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230"/>
                  <a:gd name="T182" fmla="*/ 170 w 170"/>
                  <a:gd name="T183" fmla="*/ 230 h 2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230">
                    <a:moveTo>
                      <a:pt x="68" y="230"/>
                    </a:moveTo>
                    <a:lnTo>
                      <a:pt x="65" y="228"/>
                    </a:lnTo>
                    <a:lnTo>
                      <a:pt x="65" y="227"/>
                    </a:lnTo>
                    <a:lnTo>
                      <a:pt x="64" y="225"/>
                    </a:lnTo>
                    <a:lnTo>
                      <a:pt x="64" y="223"/>
                    </a:lnTo>
                    <a:lnTo>
                      <a:pt x="62" y="222"/>
                    </a:lnTo>
                    <a:lnTo>
                      <a:pt x="62" y="220"/>
                    </a:lnTo>
                    <a:lnTo>
                      <a:pt x="61" y="218"/>
                    </a:lnTo>
                    <a:lnTo>
                      <a:pt x="59" y="217"/>
                    </a:lnTo>
                    <a:lnTo>
                      <a:pt x="59" y="215"/>
                    </a:lnTo>
                    <a:lnTo>
                      <a:pt x="57" y="208"/>
                    </a:lnTo>
                    <a:lnTo>
                      <a:pt x="56" y="200"/>
                    </a:lnTo>
                    <a:lnTo>
                      <a:pt x="54" y="193"/>
                    </a:lnTo>
                    <a:lnTo>
                      <a:pt x="53" y="186"/>
                    </a:lnTo>
                    <a:lnTo>
                      <a:pt x="51" y="179"/>
                    </a:lnTo>
                    <a:lnTo>
                      <a:pt x="48" y="173"/>
                    </a:lnTo>
                    <a:lnTo>
                      <a:pt x="45" y="166"/>
                    </a:lnTo>
                    <a:lnTo>
                      <a:pt x="42" y="161"/>
                    </a:lnTo>
                    <a:lnTo>
                      <a:pt x="42" y="157"/>
                    </a:lnTo>
                    <a:lnTo>
                      <a:pt x="37" y="147"/>
                    </a:lnTo>
                    <a:lnTo>
                      <a:pt x="34" y="137"/>
                    </a:lnTo>
                    <a:lnTo>
                      <a:pt x="32" y="125"/>
                    </a:lnTo>
                    <a:lnTo>
                      <a:pt x="29" y="115"/>
                    </a:lnTo>
                    <a:lnTo>
                      <a:pt x="26" y="103"/>
                    </a:lnTo>
                    <a:lnTo>
                      <a:pt x="23" y="91"/>
                    </a:lnTo>
                    <a:lnTo>
                      <a:pt x="18" y="81"/>
                    </a:lnTo>
                    <a:lnTo>
                      <a:pt x="12" y="71"/>
                    </a:lnTo>
                    <a:lnTo>
                      <a:pt x="12" y="68"/>
                    </a:lnTo>
                    <a:lnTo>
                      <a:pt x="11" y="64"/>
                    </a:lnTo>
                    <a:lnTo>
                      <a:pt x="9" y="63"/>
                    </a:lnTo>
                    <a:lnTo>
                      <a:pt x="7" y="59"/>
                    </a:lnTo>
                    <a:lnTo>
                      <a:pt x="6" y="57"/>
                    </a:lnTo>
                    <a:lnTo>
                      <a:pt x="4" y="54"/>
                    </a:lnTo>
                    <a:lnTo>
                      <a:pt x="3" y="52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2" y="3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29" y="13"/>
                    </a:lnTo>
                    <a:lnTo>
                      <a:pt x="28" y="18"/>
                    </a:lnTo>
                    <a:lnTo>
                      <a:pt x="26" y="22"/>
                    </a:lnTo>
                    <a:lnTo>
                      <a:pt x="26" y="25"/>
                    </a:lnTo>
                    <a:lnTo>
                      <a:pt x="25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7"/>
                    </a:lnTo>
                    <a:lnTo>
                      <a:pt x="17" y="39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20" y="49"/>
                    </a:lnTo>
                    <a:lnTo>
                      <a:pt x="21" y="51"/>
                    </a:lnTo>
                    <a:lnTo>
                      <a:pt x="21" y="54"/>
                    </a:lnTo>
                    <a:lnTo>
                      <a:pt x="23" y="57"/>
                    </a:lnTo>
                    <a:lnTo>
                      <a:pt x="23" y="61"/>
                    </a:lnTo>
                    <a:lnTo>
                      <a:pt x="25" y="64"/>
                    </a:lnTo>
                    <a:lnTo>
                      <a:pt x="29" y="69"/>
                    </a:lnTo>
                    <a:lnTo>
                      <a:pt x="32" y="69"/>
                    </a:lnTo>
                    <a:lnTo>
                      <a:pt x="34" y="69"/>
                    </a:lnTo>
                    <a:lnTo>
                      <a:pt x="36" y="71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42" y="74"/>
                    </a:lnTo>
                    <a:lnTo>
                      <a:pt x="43" y="74"/>
                    </a:lnTo>
                    <a:lnTo>
                      <a:pt x="47" y="76"/>
                    </a:lnTo>
                    <a:lnTo>
                      <a:pt x="53" y="76"/>
                    </a:lnTo>
                    <a:lnTo>
                      <a:pt x="59" y="78"/>
                    </a:lnTo>
                    <a:lnTo>
                      <a:pt x="65" y="79"/>
                    </a:lnTo>
                    <a:lnTo>
                      <a:pt x="72" y="79"/>
                    </a:lnTo>
                    <a:lnTo>
                      <a:pt x="78" y="79"/>
                    </a:lnTo>
                    <a:lnTo>
                      <a:pt x="84" y="81"/>
                    </a:lnTo>
                    <a:lnTo>
                      <a:pt x="90" y="81"/>
                    </a:lnTo>
                    <a:lnTo>
                      <a:pt x="97" y="79"/>
                    </a:lnTo>
                    <a:lnTo>
                      <a:pt x="103" y="78"/>
                    </a:lnTo>
                    <a:lnTo>
                      <a:pt x="106" y="76"/>
                    </a:lnTo>
                    <a:lnTo>
                      <a:pt x="109" y="73"/>
                    </a:lnTo>
                    <a:lnTo>
                      <a:pt x="112" y="71"/>
                    </a:lnTo>
                    <a:lnTo>
                      <a:pt x="115" y="68"/>
                    </a:lnTo>
                    <a:lnTo>
                      <a:pt x="117" y="64"/>
                    </a:lnTo>
                    <a:lnTo>
                      <a:pt x="120" y="63"/>
                    </a:lnTo>
                    <a:lnTo>
                      <a:pt x="125" y="59"/>
                    </a:lnTo>
                    <a:lnTo>
                      <a:pt x="128" y="56"/>
                    </a:lnTo>
                    <a:lnTo>
                      <a:pt x="131" y="51"/>
                    </a:lnTo>
                    <a:lnTo>
                      <a:pt x="134" y="44"/>
                    </a:lnTo>
                    <a:lnTo>
                      <a:pt x="139" y="39"/>
                    </a:lnTo>
                    <a:lnTo>
                      <a:pt x="144" y="34"/>
                    </a:lnTo>
                    <a:lnTo>
                      <a:pt x="148" y="29"/>
                    </a:lnTo>
                    <a:lnTo>
                      <a:pt x="153" y="24"/>
                    </a:lnTo>
                    <a:lnTo>
                      <a:pt x="158" y="20"/>
                    </a:lnTo>
                    <a:lnTo>
                      <a:pt x="162" y="15"/>
                    </a:lnTo>
                    <a:lnTo>
                      <a:pt x="164" y="13"/>
                    </a:lnTo>
                    <a:lnTo>
                      <a:pt x="165" y="12"/>
                    </a:lnTo>
                    <a:lnTo>
                      <a:pt x="167" y="10"/>
                    </a:lnTo>
                    <a:lnTo>
                      <a:pt x="169" y="10"/>
                    </a:lnTo>
                    <a:lnTo>
                      <a:pt x="169" y="8"/>
                    </a:lnTo>
                    <a:lnTo>
                      <a:pt x="170" y="8"/>
                    </a:lnTo>
                    <a:lnTo>
                      <a:pt x="170" y="10"/>
                    </a:lnTo>
                    <a:lnTo>
                      <a:pt x="170" y="12"/>
                    </a:lnTo>
                    <a:lnTo>
                      <a:pt x="170" y="13"/>
                    </a:lnTo>
                    <a:lnTo>
                      <a:pt x="170" y="15"/>
                    </a:lnTo>
                    <a:lnTo>
                      <a:pt x="169" y="17"/>
                    </a:lnTo>
                    <a:lnTo>
                      <a:pt x="169" y="18"/>
                    </a:lnTo>
                    <a:lnTo>
                      <a:pt x="169" y="20"/>
                    </a:lnTo>
                    <a:lnTo>
                      <a:pt x="169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5" y="25"/>
                    </a:lnTo>
                    <a:lnTo>
                      <a:pt x="164" y="25"/>
                    </a:lnTo>
                    <a:lnTo>
                      <a:pt x="164" y="27"/>
                    </a:lnTo>
                    <a:lnTo>
                      <a:pt x="162" y="29"/>
                    </a:lnTo>
                    <a:lnTo>
                      <a:pt x="161" y="42"/>
                    </a:lnTo>
                    <a:lnTo>
                      <a:pt x="158" y="54"/>
                    </a:lnTo>
                    <a:lnTo>
                      <a:pt x="154" y="66"/>
                    </a:lnTo>
                    <a:lnTo>
                      <a:pt x="151" y="79"/>
                    </a:lnTo>
                    <a:lnTo>
                      <a:pt x="147" y="91"/>
                    </a:lnTo>
                    <a:lnTo>
                      <a:pt x="144" y="103"/>
                    </a:lnTo>
                    <a:lnTo>
                      <a:pt x="139" y="117"/>
                    </a:lnTo>
                    <a:lnTo>
                      <a:pt x="134" y="130"/>
                    </a:lnTo>
                    <a:lnTo>
                      <a:pt x="131" y="135"/>
                    </a:lnTo>
                    <a:lnTo>
                      <a:pt x="128" y="140"/>
                    </a:lnTo>
                    <a:lnTo>
                      <a:pt x="125" y="145"/>
                    </a:lnTo>
                    <a:lnTo>
                      <a:pt x="122" y="152"/>
                    </a:lnTo>
                    <a:lnTo>
                      <a:pt x="118" y="157"/>
                    </a:lnTo>
                    <a:lnTo>
                      <a:pt x="115" y="164"/>
                    </a:lnTo>
                    <a:lnTo>
                      <a:pt x="114" y="169"/>
                    </a:lnTo>
                    <a:lnTo>
                      <a:pt x="111" y="176"/>
                    </a:lnTo>
                    <a:lnTo>
                      <a:pt x="106" y="183"/>
                    </a:lnTo>
                    <a:lnTo>
                      <a:pt x="103" y="190"/>
                    </a:lnTo>
                    <a:lnTo>
                      <a:pt x="98" y="196"/>
                    </a:lnTo>
                    <a:lnTo>
                      <a:pt x="95" y="201"/>
                    </a:lnTo>
                    <a:lnTo>
                      <a:pt x="90" y="208"/>
                    </a:lnTo>
                    <a:lnTo>
                      <a:pt x="87" y="215"/>
                    </a:lnTo>
                    <a:lnTo>
                      <a:pt x="83" y="222"/>
                    </a:lnTo>
                    <a:lnTo>
                      <a:pt x="78" y="228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3" y="228"/>
                    </a:lnTo>
                    <a:lnTo>
                      <a:pt x="72" y="228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68" y="23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5" name="Freeform 510"/>
              <p:cNvSpPr>
                <a:spLocks/>
              </p:cNvSpPr>
              <p:nvPr/>
            </p:nvSpPr>
            <p:spPr bwMode="auto">
              <a:xfrm>
                <a:off x="4893" y="1397"/>
                <a:ext cx="170" cy="230"/>
              </a:xfrm>
              <a:custGeom>
                <a:avLst/>
                <a:gdLst>
                  <a:gd name="T0" fmla="*/ 65 w 170"/>
                  <a:gd name="T1" fmla="*/ 227 h 230"/>
                  <a:gd name="T2" fmla="*/ 62 w 170"/>
                  <a:gd name="T3" fmla="*/ 222 h 230"/>
                  <a:gd name="T4" fmla="*/ 59 w 170"/>
                  <a:gd name="T5" fmla="*/ 217 h 230"/>
                  <a:gd name="T6" fmla="*/ 56 w 170"/>
                  <a:gd name="T7" fmla="*/ 200 h 230"/>
                  <a:gd name="T8" fmla="*/ 51 w 170"/>
                  <a:gd name="T9" fmla="*/ 179 h 230"/>
                  <a:gd name="T10" fmla="*/ 42 w 170"/>
                  <a:gd name="T11" fmla="*/ 161 h 230"/>
                  <a:gd name="T12" fmla="*/ 34 w 170"/>
                  <a:gd name="T13" fmla="*/ 137 h 230"/>
                  <a:gd name="T14" fmla="*/ 26 w 170"/>
                  <a:gd name="T15" fmla="*/ 103 h 230"/>
                  <a:gd name="T16" fmla="*/ 12 w 170"/>
                  <a:gd name="T17" fmla="*/ 71 h 230"/>
                  <a:gd name="T18" fmla="*/ 9 w 170"/>
                  <a:gd name="T19" fmla="*/ 63 h 230"/>
                  <a:gd name="T20" fmla="*/ 4 w 170"/>
                  <a:gd name="T21" fmla="*/ 54 h 230"/>
                  <a:gd name="T22" fmla="*/ 0 w 170"/>
                  <a:gd name="T23" fmla="*/ 46 h 230"/>
                  <a:gd name="T24" fmla="*/ 0 w 170"/>
                  <a:gd name="T25" fmla="*/ 32 h 230"/>
                  <a:gd name="T26" fmla="*/ 3 w 170"/>
                  <a:gd name="T27" fmla="*/ 17 h 230"/>
                  <a:gd name="T28" fmla="*/ 7 w 170"/>
                  <a:gd name="T29" fmla="*/ 7 h 230"/>
                  <a:gd name="T30" fmla="*/ 12 w 170"/>
                  <a:gd name="T31" fmla="*/ 7 h 230"/>
                  <a:gd name="T32" fmla="*/ 15 w 170"/>
                  <a:gd name="T33" fmla="*/ 3 h 230"/>
                  <a:gd name="T34" fmla="*/ 21 w 170"/>
                  <a:gd name="T35" fmla="*/ 2 h 230"/>
                  <a:gd name="T36" fmla="*/ 28 w 170"/>
                  <a:gd name="T37" fmla="*/ 0 h 230"/>
                  <a:gd name="T38" fmla="*/ 34 w 170"/>
                  <a:gd name="T39" fmla="*/ 0 h 230"/>
                  <a:gd name="T40" fmla="*/ 31 w 170"/>
                  <a:gd name="T41" fmla="*/ 10 h 230"/>
                  <a:gd name="T42" fmla="*/ 26 w 170"/>
                  <a:gd name="T43" fmla="*/ 22 h 230"/>
                  <a:gd name="T44" fmla="*/ 23 w 170"/>
                  <a:gd name="T45" fmla="*/ 29 h 230"/>
                  <a:gd name="T46" fmla="*/ 20 w 170"/>
                  <a:gd name="T47" fmla="*/ 27 h 230"/>
                  <a:gd name="T48" fmla="*/ 15 w 170"/>
                  <a:gd name="T49" fmla="*/ 29 h 230"/>
                  <a:gd name="T50" fmla="*/ 14 w 170"/>
                  <a:gd name="T51" fmla="*/ 32 h 230"/>
                  <a:gd name="T52" fmla="*/ 15 w 170"/>
                  <a:gd name="T53" fmla="*/ 37 h 230"/>
                  <a:gd name="T54" fmla="*/ 18 w 170"/>
                  <a:gd name="T55" fmla="*/ 40 h 230"/>
                  <a:gd name="T56" fmla="*/ 20 w 170"/>
                  <a:gd name="T57" fmla="*/ 49 h 230"/>
                  <a:gd name="T58" fmla="*/ 23 w 170"/>
                  <a:gd name="T59" fmla="*/ 57 h 230"/>
                  <a:gd name="T60" fmla="*/ 29 w 170"/>
                  <a:gd name="T61" fmla="*/ 69 h 230"/>
                  <a:gd name="T62" fmla="*/ 36 w 170"/>
                  <a:gd name="T63" fmla="*/ 71 h 230"/>
                  <a:gd name="T64" fmla="*/ 42 w 170"/>
                  <a:gd name="T65" fmla="*/ 74 h 230"/>
                  <a:gd name="T66" fmla="*/ 53 w 170"/>
                  <a:gd name="T67" fmla="*/ 76 h 230"/>
                  <a:gd name="T68" fmla="*/ 72 w 170"/>
                  <a:gd name="T69" fmla="*/ 79 h 230"/>
                  <a:gd name="T70" fmla="*/ 90 w 170"/>
                  <a:gd name="T71" fmla="*/ 81 h 230"/>
                  <a:gd name="T72" fmla="*/ 106 w 170"/>
                  <a:gd name="T73" fmla="*/ 76 h 230"/>
                  <a:gd name="T74" fmla="*/ 115 w 170"/>
                  <a:gd name="T75" fmla="*/ 68 h 230"/>
                  <a:gd name="T76" fmla="*/ 125 w 170"/>
                  <a:gd name="T77" fmla="*/ 59 h 230"/>
                  <a:gd name="T78" fmla="*/ 134 w 170"/>
                  <a:gd name="T79" fmla="*/ 44 h 230"/>
                  <a:gd name="T80" fmla="*/ 148 w 170"/>
                  <a:gd name="T81" fmla="*/ 29 h 230"/>
                  <a:gd name="T82" fmla="*/ 162 w 170"/>
                  <a:gd name="T83" fmla="*/ 15 h 230"/>
                  <a:gd name="T84" fmla="*/ 165 w 170"/>
                  <a:gd name="T85" fmla="*/ 12 h 230"/>
                  <a:gd name="T86" fmla="*/ 169 w 170"/>
                  <a:gd name="T87" fmla="*/ 10 h 230"/>
                  <a:gd name="T88" fmla="*/ 170 w 170"/>
                  <a:gd name="T89" fmla="*/ 10 h 230"/>
                  <a:gd name="T90" fmla="*/ 170 w 170"/>
                  <a:gd name="T91" fmla="*/ 13 h 230"/>
                  <a:gd name="T92" fmla="*/ 169 w 170"/>
                  <a:gd name="T93" fmla="*/ 18 h 230"/>
                  <a:gd name="T94" fmla="*/ 169 w 170"/>
                  <a:gd name="T95" fmla="*/ 22 h 230"/>
                  <a:gd name="T96" fmla="*/ 165 w 170"/>
                  <a:gd name="T97" fmla="*/ 25 h 230"/>
                  <a:gd name="T98" fmla="*/ 162 w 170"/>
                  <a:gd name="T99" fmla="*/ 29 h 230"/>
                  <a:gd name="T100" fmla="*/ 154 w 170"/>
                  <a:gd name="T101" fmla="*/ 66 h 230"/>
                  <a:gd name="T102" fmla="*/ 144 w 170"/>
                  <a:gd name="T103" fmla="*/ 103 h 230"/>
                  <a:gd name="T104" fmla="*/ 131 w 170"/>
                  <a:gd name="T105" fmla="*/ 135 h 230"/>
                  <a:gd name="T106" fmla="*/ 122 w 170"/>
                  <a:gd name="T107" fmla="*/ 152 h 230"/>
                  <a:gd name="T108" fmla="*/ 114 w 170"/>
                  <a:gd name="T109" fmla="*/ 169 h 230"/>
                  <a:gd name="T110" fmla="*/ 103 w 170"/>
                  <a:gd name="T111" fmla="*/ 190 h 230"/>
                  <a:gd name="T112" fmla="*/ 90 w 170"/>
                  <a:gd name="T113" fmla="*/ 208 h 230"/>
                  <a:gd name="T114" fmla="*/ 78 w 170"/>
                  <a:gd name="T115" fmla="*/ 228 h 230"/>
                  <a:gd name="T116" fmla="*/ 75 w 170"/>
                  <a:gd name="T117" fmla="*/ 230 h 230"/>
                  <a:gd name="T118" fmla="*/ 70 w 170"/>
                  <a:gd name="T119" fmla="*/ 228 h 2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230"/>
                  <a:gd name="T182" fmla="*/ 170 w 170"/>
                  <a:gd name="T183" fmla="*/ 230 h 2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230">
                    <a:moveTo>
                      <a:pt x="68" y="230"/>
                    </a:moveTo>
                    <a:lnTo>
                      <a:pt x="65" y="228"/>
                    </a:lnTo>
                    <a:lnTo>
                      <a:pt x="65" y="227"/>
                    </a:lnTo>
                    <a:lnTo>
                      <a:pt x="64" y="225"/>
                    </a:lnTo>
                    <a:lnTo>
                      <a:pt x="64" y="223"/>
                    </a:lnTo>
                    <a:lnTo>
                      <a:pt x="62" y="222"/>
                    </a:lnTo>
                    <a:lnTo>
                      <a:pt x="62" y="220"/>
                    </a:lnTo>
                    <a:lnTo>
                      <a:pt x="61" y="218"/>
                    </a:lnTo>
                    <a:lnTo>
                      <a:pt x="59" y="217"/>
                    </a:lnTo>
                    <a:lnTo>
                      <a:pt x="59" y="215"/>
                    </a:lnTo>
                    <a:lnTo>
                      <a:pt x="57" y="208"/>
                    </a:lnTo>
                    <a:lnTo>
                      <a:pt x="56" y="200"/>
                    </a:lnTo>
                    <a:lnTo>
                      <a:pt x="54" y="193"/>
                    </a:lnTo>
                    <a:lnTo>
                      <a:pt x="53" y="186"/>
                    </a:lnTo>
                    <a:lnTo>
                      <a:pt x="51" y="179"/>
                    </a:lnTo>
                    <a:lnTo>
                      <a:pt x="48" y="173"/>
                    </a:lnTo>
                    <a:lnTo>
                      <a:pt x="45" y="166"/>
                    </a:lnTo>
                    <a:lnTo>
                      <a:pt x="42" y="161"/>
                    </a:lnTo>
                    <a:lnTo>
                      <a:pt x="42" y="157"/>
                    </a:lnTo>
                    <a:lnTo>
                      <a:pt x="37" y="147"/>
                    </a:lnTo>
                    <a:lnTo>
                      <a:pt x="34" y="137"/>
                    </a:lnTo>
                    <a:lnTo>
                      <a:pt x="32" y="125"/>
                    </a:lnTo>
                    <a:lnTo>
                      <a:pt x="29" y="115"/>
                    </a:lnTo>
                    <a:lnTo>
                      <a:pt x="26" y="103"/>
                    </a:lnTo>
                    <a:lnTo>
                      <a:pt x="23" y="91"/>
                    </a:lnTo>
                    <a:lnTo>
                      <a:pt x="18" y="81"/>
                    </a:lnTo>
                    <a:lnTo>
                      <a:pt x="12" y="71"/>
                    </a:lnTo>
                    <a:lnTo>
                      <a:pt x="12" y="68"/>
                    </a:lnTo>
                    <a:lnTo>
                      <a:pt x="11" y="64"/>
                    </a:lnTo>
                    <a:lnTo>
                      <a:pt x="9" y="63"/>
                    </a:lnTo>
                    <a:lnTo>
                      <a:pt x="7" y="59"/>
                    </a:lnTo>
                    <a:lnTo>
                      <a:pt x="6" y="57"/>
                    </a:lnTo>
                    <a:lnTo>
                      <a:pt x="4" y="54"/>
                    </a:lnTo>
                    <a:lnTo>
                      <a:pt x="3" y="52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2" y="3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29" y="13"/>
                    </a:lnTo>
                    <a:lnTo>
                      <a:pt x="28" y="18"/>
                    </a:lnTo>
                    <a:lnTo>
                      <a:pt x="26" y="22"/>
                    </a:lnTo>
                    <a:lnTo>
                      <a:pt x="26" y="25"/>
                    </a:lnTo>
                    <a:lnTo>
                      <a:pt x="25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7"/>
                    </a:lnTo>
                    <a:lnTo>
                      <a:pt x="17" y="39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20" y="49"/>
                    </a:lnTo>
                    <a:lnTo>
                      <a:pt x="21" y="51"/>
                    </a:lnTo>
                    <a:lnTo>
                      <a:pt x="21" y="54"/>
                    </a:lnTo>
                    <a:lnTo>
                      <a:pt x="23" y="57"/>
                    </a:lnTo>
                    <a:lnTo>
                      <a:pt x="23" y="61"/>
                    </a:lnTo>
                    <a:lnTo>
                      <a:pt x="25" y="64"/>
                    </a:lnTo>
                    <a:lnTo>
                      <a:pt x="29" y="69"/>
                    </a:lnTo>
                    <a:lnTo>
                      <a:pt x="32" y="69"/>
                    </a:lnTo>
                    <a:lnTo>
                      <a:pt x="34" y="69"/>
                    </a:lnTo>
                    <a:lnTo>
                      <a:pt x="36" y="71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42" y="74"/>
                    </a:lnTo>
                    <a:lnTo>
                      <a:pt x="43" y="74"/>
                    </a:lnTo>
                    <a:lnTo>
                      <a:pt x="47" y="76"/>
                    </a:lnTo>
                    <a:lnTo>
                      <a:pt x="53" y="76"/>
                    </a:lnTo>
                    <a:lnTo>
                      <a:pt x="59" y="78"/>
                    </a:lnTo>
                    <a:lnTo>
                      <a:pt x="65" y="79"/>
                    </a:lnTo>
                    <a:lnTo>
                      <a:pt x="72" y="79"/>
                    </a:lnTo>
                    <a:lnTo>
                      <a:pt x="78" y="79"/>
                    </a:lnTo>
                    <a:lnTo>
                      <a:pt x="84" y="81"/>
                    </a:lnTo>
                    <a:lnTo>
                      <a:pt x="90" y="81"/>
                    </a:lnTo>
                    <a:lnTo>
                      <a:pt x="97" y="79"/>
                    </a:lnTo>
                    <a:lnTo>
                      <a:pt x="103" y="78"/>
                    </a:lnTo>
                    <a:lnTo>
                      <a:pt x="106" y="76"/>
                    </a:lnTo>
                    <a:lnTo>
                      <a:pt x="109" y="73"/>
                    </a:lnTo>
                    <a:lnTo>
                      <a:pt x="112" y="71"/>
                    </a:lnTo>
                    <a:lnTo>
                      <a:pt x="115" y="68"/>
                    </a:lnTo>
                    <a:lnTo>
                      <a:pt x="117" y="64"/>
                    </a:lnTo>
                    <a:lnTo>
                      <a:pt x="120" y="63"/>
                    </a:lnTo>
                    <a:lnTo>
                      <a:pt x="125" y="59"/>
                    </a:lnTo>
                    <a:lnTo>
                      <a:pt x="128" y="56"/>
                    </a:lnTo>
                    <a:lnTo>
                      <a:pt x="131" y="51"/>
                    </a:lnTo>
                    <a:lnTo>
                      <a:pt x="134" y="44"/>
                    </a:lnTo>
                    <a:lnTo>
                      <a:pt x="139" y="39"/>
                    </a:lnTo>
                    <a:lnTo>
                      <a:pt x="144" y="34"/>
                    </a:lnTo>
                    <a:lnTo>
                      <a:pt x="148" y="29"/>
                    </a:lnTo>
                    <a:lnTo>
                      <a:pt x="153" y="24"/>
                    </a:lnTo>
                    <a:lnTo>
                      <a:pt x="158" y="20"/>
                    </a:lnTo>
                    <a:lnTo>
                      <a:pt x="162" y="15"/>
                    </a:lnTo>
                    <a:lnTo>
                      <a:pt x="164" y="13"/>
                    </a:lnTo>
                    <a:lnTo>
                      <a:pt x="165" y="12"/>
                    </a:lnTo>
                    <a:lnTo>
                      <a:pt x="167" y="10"/>
                    </a:lnTo>
                    <a:lnTo>
                      <a:pt x="169" y="10"/>
                    </a:lnTo>
                    <a:lnTo>
                      <a:pt x="169" y="8"/>
                    </a:lnTo>
                    <a:lnTo>
                      <a:pt x="170" y="8"/>
                    </a:lnTo>
                    <a:lnTo>
                      <a:pt x="170" y="10"/>
                    </a:lnTo>
                    <a:lnTo>
                      <a:pt x="170" y="12"/>
                    </a:lnTo>
                    <a:lnTo>
                      <a:pt x="170" y="13"/>
                    </a:lnTo>
                    <a:lnTo>
                      <a:pt x="170" y="15"/>
                    </a:lnTo>
                    <a:lnTo>
                      <a:pt x="169" y="17"/>
                    </a:lnTo>
                    <a:lnTo>
                      <a:pt x="169" y="18"/>
                    </a:lnTo>
                    <a:lnTo>
                      <a:pt x="169" y="20"/>
                    </a:lnTo>
                    <a:lnTo>
                      <a:pt x="169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5" y="25"/>
                    </a:lnTo>
                    <a:lnTo>
                      <a:pt x="164" y="25"/>
                    </a:lnTo>
                    <a:lnTo>
                      <a:pt x="164" y="27"/>
                    </a:lnTo>
                    <a:lnTo>
                      <a:pt x="162" y="29"/>
                    </a:lnTo>
                    <a:lnTo>
                      <a:pt x="161" y="42"/>
                    </a:lnTo>
                    <a:lnTo>
                      <a:pt x="158" y="54"/>
                    </a:lnTo>
                    <a:lnTo>
                      <a:pt x="154" y="66"/>
                    </a:lnTo>
                    <a:lnTo>
                      <a:pt x="151" y="79"/>
                    </a:lnTo>
                    <a:lnTo>
                      <a:pt x="147" y="91"/>
                    </a:lnTo>
                    <a:lnTo>
                      <a:pt x="144" y="103"/>
                    </a:lnTo>
                    <a:lnTo>
                      <a:pt x="139" y="117"/>
                    </a:lnTo>
                    <a:lnTo>
                      <a:pt x="134" y="130"/>
                    </a:lnTo>
                    <a:lnTo>
                      <a:pt x="131" y="135"/>
                    </a:lnTo>
                    <a:lnTo>
                      <a:pt x="128" y="140"/>
                    </a:lnTo>
                    <a:lnTo>
                      <a:pt x="125" y="145"/>
                    </a:lnTo>
                    <a:lnTo>
                      <a:pt x="122" y="152"/>
                    </a:lnTo>
                    <a:lnTo>
                      <a:pt x="118" y="157"/>
                    </a:lnTo>
                    <a:lnTo>
                      <a:pt x="115" y="164"/>
                    </a:lnTo>
                    <a:lnTo>
                      <a:pt x="114" y="169"/>
                    </a:lnTo>
                    <a:lnTo>
                      <a:pt x="111" y="176"/>
                    </a:lnTo>
                    <a:lnTo>
                      <a:pt x="106" y="183"/>
                    </a:lnTo>
                    <a:lnTo>
                      <a:pt x="103" y="190"/>
                    </a:lnTo>
                    <a:lnTo>
                      <a:pt x="98" y="196"/>
                    </a:lnTo>
                    <a:lnTo>
                      <a:pt x="95" y="201"/>
                    </a:lnTo>
                    <a:lnTo>
                      <a:pt x="90" y="208"/>
                    </a:lnTo>
                    <a:lnTo>
                      <a:pt x="87" y="215"/>
                    </a:lnTo>
                    <a:lnTo>
                      <a:pt x="83" y="222"/>
                    </a:lnTo>
                    <a:lnTo>
                      <a:pt x="78" y="228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3" y="228"/>
                    </a:lnTo>
                    <a:lnTo>
                      <a:pt x="72" y="228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68" y="2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6" name="Freeform 511"/>
              <p:cNvSpPr>
                <a:spLocks/>
              </p:cNvSpPr>
              <p:nvPr/>
            </p:nvSpPr>
            <p:spPr bwMode="auto">
              <a:xfrm>
                <a:off x="5284" y="1607"/>
                <a:ext cx="11" cy="17"/>
              </a:xfrm>
              <a:custGeom>
                <a:avLst/>
                <a:gdLst>
                  <a:gd name="T0" fmla="*/ 9 w 11"/>
                  <a:gd name="T1" fmla="*/ 17 h 17"/>
                  <a:gd name="T2" fmla="*/ 7 w 11"/>
                  <a:gd name="T3" fmla="*/ 17 h 17"/>
                  <a:gd name="T4" fmla="*/ 7 w 11"/>
                  <a:gd name="T5" fmla="*/ 15 h 17"/>
                  <a:gd name="T6" fmla="*/ 6 w 11"/>
                  <a:gd name="T7" fmla="*/ 13 h 17"/>
                  <a:gd name="T8" fmla="*/ 4 w 11"/>
                  <a:gd name="T9" fmla="*/ 12 h 17"/>
                  <a:gd name="T10" fmla="*/ 3 w 11"/>
                  <a:gd name="T11" fmla="*/ 12 h 17"/>
                  <a:gd name="T12" fmla="*/ 3 w 11"/>
                  <a:gd name="T13" fmla="*/ 10 h 17"/>
                  <a:gd name="T14" fmla="*/ 1 w 11"/>
                  <a:gd name="T15" fmla="*/ 8 h 17"/>
                  <a:gd name="T16" fmla="*/ 0 w 11"/>
                  <a:gd name="T17" fmla="*/ 7 h 17"/>
                  <a:gd name="T18" fmla="*/ 4 w 11"/>
                  <a:gd name="T19" fmla="*/ 0 h 17"/>
                  <a:gd name="T20" fmla="*/ 7 w 11"/>
                  <a:gd name="T21" fmla="*/ 0 h 17"/>
                  <a:gd name="T22" fmla="*/ 11 w 11"/>
                  <a:gd name="T23" fmla="*/ 3 h 17"/>
                  <a:gd name="T24" fmla="*/ 11 w 11"/>
                  <a:gd name="T25" fmla="*/ 5 h 17"/>
                  <a:gd name="T26" fmla="*/ 11 w 11"/>
                  <a:gd name="T27" fmla="*/ 7 h 17"/>
                  <a:gd name="T28" fmla="*/ 11 w 11"/>
                  <a:gd name="T29" fmla="*/ 7 h 17"/>
                  <a:gd name="T30" fmla="*/ 11 w 11"/>
                  <a:gd name="T31" fmla="*/ 8 h 17"/>
                  <a:gd name="T32" fmla="*/ 11 w 11"/>
                  <a:gd name="T33" fmla="*/ 10 h 17"/>
                  <a:gd name="T34" fmla="*/ 11 w 11"/>
                  <a:gd name="T35" fmla="*/ 10 h 17"/>
                  <a:gd name="T36" fmla="*/ 11 w 11"/>
                  <a:gd name="T37" fmla="*/ 12 h 17"/>
                  <a:gd name="T38" fmla="*/ 11 w 11"/>
                  <a:gd name="T39" fmla="*/ 13 h 17"/>
                  <a:gd name="T40" fmla="*/ 9 w 11"/>
                  <a:gd name="T41" fmla="*/ 17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7"/>
                  <a:gd name="T65" fmla="*/ 11 w 11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7">
                    <a:moveTo>
                      <a:pt x="9" y="17"/>
                    </a:moveTo>
                    <a:lnTo>
                      <a:pt x="7" y="17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7" name="Freeform 512"/>
              <p:cNvSpPr>
                <a:spLocks/>
              </p:cNvSpPr>
              <p:nvPr/>
            </p:nvSpPr>
            <p:spPr bwMode="auto">
              <a:xfrm>
                <a:off x="5284" y="1607"/>
                <a:ext cx="11" cy="17"/>
              </a:xfrm>
              <a:custGeom>
                <a:avLst/>
                <a:gdLst>
                  <a:gd name="T0" fmla="*/ 9 w 11"/>
                  <a:gd name="T1" fmla="*/ 17 h 17"/>
                  <a:gd name="T2" fmla="*/ 7 w 11"/>
                  <a:gd name="T3" fmla="*/ 17 h 17"/>
                  <a:gd name="T4" fmla="*/ 7 w 11"/>
                  <a:gd name="T5" fmla="*/ 15 h 17"/>
                  <a:gd name="T6" fmla="*/ 6 w 11"/>
                  <a:gd name="T7" fmla="*/ 13 h 17"/>
                  <a:gd name="T8" fmla="*/ 4 w 11"/>
                  <a:gd name="T9" fmla="*/ 12 h 17"/>
                  <a:gd name="T10" fmla="*/ 3 w 11"/>
                  <a:gd name="T11" fmla="*/ 12 h 17"/>
                  <a:gd name="T12" fmla="*/ 3 w 11"/>
                  <a:gd name="T13" fmla="*/ 10 h 17"/>
                  <a:gd name="T14" fmla="*/ 1 w 11"/>
                  <a:gd name="T15" fmla="*/ 8 h 17"/>
                  <a:gd name="T16" fmla="*/ 0 w 11"/>
                  <a:gd name="T17" fmla="*/ 7 h 17"/>
                  <a:gd name="T18" fmla="*/ 4 w 11"/>
                  <a:gd name="T19" fmla="*/ 0 h 17"/>
                  <a:gd name="T20" fmla="*/ 7 w 11"/>
                  <a:gd name="T21" fmla="*/ 0 h 17"/>
                  <a:gd name="T22" fmla="*/ 11 w 11"/>
                  <a:gd name="T23" fmla="*/ 3 h 17"/>
                  <a:gd name="T24" fmla="*/ 11 w 11"/>
                  <a:gd name="T25" fmla="*/ 5 h 17"/>
                  <a:gd name="T26" fmla="*/ 11 w 11"/>
                  <a:gd name="T27" fmla="*/ 7 h 17"/>
                  <a:gd name="T28" fmla="*/ 11 w 11"/>
                  <a:gd name="T29" fmla="*/ 7 h 17"/>
                  <a:gd name="T30" fmla="*/ 11 w 11"/>
                  <a:gd name="T31" fmla="*/ 8 h 17"/>
                  <a:gd name="T32" fmla="*/ 11 w 11"/>
                  <a:gd name="T33" fmla="*/ 10 h 17"/>
                  <a:gd name="T34" fmla="*/ 11 w 11"/>
                  <a:gd name="T35" fmla="*/ 10 h 17"/>
                  <a:gd name="T36" fmla="*/ 11 w 11"/>
                  <a:gd name="T37" fmla="*/ 12 h 17"/>
                  <a:gd name="T38" fmla="*/ 11 w 11"/>
                  <a:gd name="T39" fmla="*/ 13 h 17"/>
                  <a:gd name="T40" fmla="*/ 9 w 11"/>
                  <a:gd name="T41" fmla="*/ 17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7"/>
                  <a:gd name="T65" fmla="*/ 11 w 11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7">
                    <a:moveTo>
                      <a:pt x="9" y="17"/>
                    </a:moveTo>
                    <a:lnTo>
                      <a:pt x="7" y="17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9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8" name="Freeform 513"/>
              <p:cNvSpPr>
                <a:spLocks/>
              </p:cNvSpPr>
              <p:nvPr/>
            </p:nvSpPr>
            <p:spPr bwMode="auto">
              <a:xfrm>
                <a:off x="3959" y="1603"/>
                <a:ext cx="3" cy="17"/>
              </a:xfrm>
              <a:custGeom>
                <a:avLst/>
                <a:gdLst>
                  <a:gd name="T0" fmla="*/ 1 w 3"/>
                  <a:gd name="T1" fmla="*/ 17 h 17"/>
                  <a:gd name="T2" fmla="*/ 1 w 3"/>
                  <a:gd name="T3" fmla="*/ 16 h 17"/>
                  <a:gd name="T4" fmla="*/ 0 w 3"/>
                  <a:gd name="T5" fmla="*/ 16 h 17"/>
                  <a:gd name="T6" fmla="*/ 0 w 3"/>
                  <a:gd name="T7" fmla="*/ 14 h 17"/>
                  <a:gd name="T8" fmla="*/ 0 w 3"/>
                  <a:gd name="T9" fmla="*/ 12 h 17"/>
                  <a:gd name="T10" fmla="*/ 0 w 3"/>
                  <a:gd name="T11" fmla="*/ 11 h 17"/>
                  <a:gd name="T12" fmla="*/ 0 w 3"/>
                  <a:gd name="T13" fmla="*/ 7 h 17"/>
                  <a:gd name="T14" fmla="*/ 0 w 3"/>
                  <a:gd name="T15" fmla="*/ 6 h 17"/>
                  <a:gd name="T16" fmla="*/ 0 w 3"/>
                  <a:gd name="T17" fmla="*/ 4 h 17"/>
                  <a:gd name="T18" fmla="*/ 3 w 3"/>
                  <a:gd name="T19" fmla="*/ 0 h 17"/>
                  <a:gd name="T20" fmla="*/ 1 w 3"/>
                  <a:gd name="T21" fmla="*/ 4 h 17"/>
                  <a:gd name="T22" fmla="*/ 1 w 3"/>
                  <a:gd name="T23" fmla="*/ 6 h 17"/>
                  <a:gd name="T24" fmla="*/ 1 w 3"/>
                  <a:gd name="T25" fmla="*/ 7 h 17"/>
                  <a:gd name="T26" fmla="*/ 1 w 3"/>
                  <a:gd name="T27" fmla="*/ 9 h 17"/>
                  <a:gd name="T28" fmla="*/ 1 w 3"/>
                  <a:gd name="T29" fmla="*/ 11 h 17"/>
                  <a:gd name="T30" fmla="*/ 1 w 3"/>
                  <a:gd name="T31" fmla="*/ 14 h 17"/>
                  <a:gd name="T32" fmla="*/ 1 w 3"/>
                  <a:gd name="T33" fmla="*/ 16 h 17"/>
                  <a:gd name="T34" fmla="*/ 1 w 3"/>
                  <a:gd name="T35" fmla="*/ 1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"/>
                  <a:gd name="T55" fmla="*/ 0 h 17"/>
                  <a:gd name="T56" fmla="*/ 3 w 3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" h="17">
                    <a:moveTo>
                      <a:pt x="1" y="17"/>
                    </a:moveTo>
                    <a:lnTo>
                      <a:pt x="1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9" name="Freeform 514"/>
              <p:cNvSpPr>
                <a:spLocks/>
              </p:cNvSpPr>
              <p:nvPr/>
            </p:nvSpPr>
            <p:spPr bwMode="auto">
              <a:xfrm>
                <a:off x="3959" y="1603"/>
                <a:ext cx="3" cy="17"/>
              </a:xfrm>
              <a:custGeom>
                <a:avLst/>
                <a:gdLst>
                  <a:gd name="T0" fmla="*/ 1 w 3"/>
                  <a:gd name="T1" fmla="*/ 17 h 17"/>
                  <a:gd name="T2" fmla="*/ 1 w 3"/>
                  <a:gd name="T3" fmla="*/ 16 h 17"/>
                  <a:gd name="T4" fmla="*/ 0 w 3"/>
                  <a:gd name="T5" fmla="*/ 16 h 17"/>
                  <a:gd name="T6" fmla="*/ 0 w 3"/>
                  <a:gd name="T7" fmla="*/ 14 h 17"/>
                  <a:gd name="T8" fmla="*/ 0 w 3"/>
                  <a:gd name="T9" fmla="*/ 12 h 17"/>
                  <a:gd name="T10" fmla="*/ 0 w 3"/>
                  <a:gd name="T11" fmla="*/ 11 h 17"/>
                  <a:gd name="T12" fmla="*/ 0 w 3"/>
                  <a:gd name="T13" fmla="*/ 7 h 17"/>
                  <a:gd name="T14" fmla="*/ 0 w 3"/>
                  <a:gd name="T15" fmla="*/ 6 h 17"/>
                  <a:gd name="T16" fmla="*/ 0 w 3"/>
                  <a:gd name="T17" fmla="*/ 4 h 17"/>
                  <a:gd name="T18" fmla="*/ 3 w 3"/>
                  <a:gd name="T19" fmla="*/ 0 h 17"/>
                  <a:gd name="T20" fmla="*/ 1 w 3"/>
                  <a:gd name="T21" fmla="*/ 4 h 17"/>
                  <a:gd name="T22" fmla="*/ 1 w 3"/>
                  <a:gd name="T23" fmla="*/ 6 h 17"/>
                  <a:gd name="T24" fmla="*/ 1 w 3"/>
                  <a:gd name="T25" fmla="*/ 7 h 17"/>
                  <a:gd name="T26" fmla="*/ 1 w 3"/>
                  <a:gd name="T27" fmla="*/ 9 h 17"/>
                  <a:gd name="T28" fmla="*/ 1 w 3"/>
                  <a:gd name="T29" fmla="*/ 11 h 17"/>
                  <a:gd name="T30" fmla="*/ 1 w 3"/>
                  <a:gd name="T31" fmla="*/ 14 h 17"/>
                  <a:gd name="T32" fmla="*/ 1 w 3"/>
                  <a:gd name="T33" fmla="*/ 16 h 17"/>
                  <a:gd name="T34" fmla="*/ 1 w 3"/>
                  <a:gd name="T35" fmla="*/ 1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"/>
                  <a:gd name="T55" fmla="*/ 0 h 17"/>
                  <a:gd name="T56" fmla="*/ 3 w 3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" h="17">
                    <a:moveTo>
                      <a:pt x="1" y="17"/>
                    </a:moveTo>
                    <a:lnTo>
                      <a:pt x="1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0" name="Freeform 515"/>
              <p:cNvSpPr>
                <a:spLocks/>
              </p:cNvSpPr>
              <p:nvPr/>
            </p:nvSpPr>
            <p:spPr bwMode="auto">
              <a:xfrm>
                <a:off x="4680" y="161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5 w 6"/>
                  <a:gd name="T3" fmla="*/ 0 h 5"/>
                  <a:gd name="T4" fmla="*/ 5 w 6"/>
                  <a:gd name="T5" fmla="*/ 1 h 5"/>
                  <a:gd name="T6" fmla="*/ 6 w 6"/>
                  <a:gd name="T7" fmla="*/ 3 h 5"/>
                  <a:gd name="T8" fmla="*/ 5 w 6"/>
                  <a:gd name="T9" fmla="*/ 3 h 5"/>
                  <a:gd name="T10" fmla="*/ 5 w 6"/>
                  <a:gd name="T11" fmla="*/ 5 h 5"/>
                  <a:gd name="T12" fmla="*/ 3 w 6"/>
                  <a:gd name="T13" fmla="*/ 5 h 5"/>
                  <a:gd name="T14" fmla="*/ 3 w 6"/>
                  <a:gd name="T15" fmla="*/ 5 h 5"/>
                  <a:gd name="T16" fmla="*/ 1 w 6"/>
                  <a:gd name="T17" fmla="*/ 5 h 5"/>
                  <a:gd name="T18" fmla="*/ 0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1" name="Freeform 516"/>
              <p:cNvSpPr>
                <a:spLocks/>
              </p:cNvSpPr>
              <p:nvPr/>
            </p:nvSpPr>
            <p:spPr bwMode="auto">
              <a:xfrm>
                <a:off x="4680" y="161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5 w 6"/>
                  <a:gd name="T3" fmla="*/ 0 h 5"/>
                  <a:gd name="T4" fmla="*/ 5 w 6"/>
                  <a:gd name="T5" fmla="*/ 1 h 5"/>
                  <a:gd name="T6" fmla="*/ 6 w 6"/>
                  <a:gd name="T7" fmla="*/ 3 h 5"/>
                  <a:gd name="T8" fmla="*/ 5 w 6"/>
                  <a:gd name="T9" fmla="*/ 3 h 5"/>
                  <a:gd name="T10" fmla="*/ 5 w 6"/>
                  <a:gd name="T11" fmla="*/ 5 h 5"/>
                  <a:gd name="T12" fmla="*/ 3 w 6"/>
                  <a:gd name="T13" fmla="*/ 5 h 5"/>
                  <a:gd name="T14" fmla="*/ 3 w 6"/>
                  <a:gd name="T15" fmla="*/ 5 h 5"/>
                  <a:gd name="T16" fmla="*/ 1 w 6"/>
                  <a:gd name="T17" fmla="*/ 5 h 5"/>
                  <a:gd name="T18" fmla="*/ 0 w 6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2" name="Freeform 517"/>
              <p:cNvSpPr>
                <a:spLocks/>
              </p:cNvSpPr>
              <p:nvPr/>
            </p:nvSpPr>
            <p:spPr bwMode="auto">
              <a:xfrm>
                <a:off x="3943" y="161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3" name="Freeform 518"/>
              <p:cNvSpPr>
                <a:spLocks/>
              </p:cNvSpPr>
              <p:nvPr/>
            </p:nvSpPr>
            <p:spPr bwMode="auto">
              <a:xfrm>
                <a:off x="3943" y="161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" name="Freeform 519"/>
              <p:cNvSpPr>
                <a:spLocks/>
              </p:cNvSpPr>
              <p:nvPr/>
            </p:nvSpPr>
            <p:spPr bwMode="auto">
              <a:xfrm>
                <a:off x="4200" y="1580"/>
                <a:ext cx="26" cy="34"/>
              </a:xfrm>
              <a:custGeom>
                <a:avLst/>
                <a:gdLst>
                  <a:gd name="T0" fmla="*/ 0 w 26"/>
                  <a:gd name="T1" fmla="*/ 34 h 34"/>
                  <a:gd name="T2" fmla="*/ 0 w 26"/>
                  <a:gd name="T3" fmla="*/ 32 h 34"/>
                  <a:gd name="T4" fmla="*/ 1 w 26"/>
                  <a:gd name="T5" fmla="*/ 30 h 34"/>
                  <a:gd name="T6" fmla="*/ 1 w 26"/>
                  <a:gd name="T7" fmla="*/ 29 h 34"/>
                  <a:gd name="T8" fmla="*/ 1 w 26"/>
                  <a:gd name="T9" fmla="*/ 25 h 34"/>
                  <a:gd name="T10" fmla="*/ 3 w 26"/>
                  <a:gd name="T11" fmla="*/ 23 h 34"/>
                  <a:gd name="T12" fmla="*/ 3 w 26"/>
                  <a:gd name="T13" fmla="*/ 22 h 34"/>
                  <a:gd name="T14" fmla="*/ 3 w 26"/>
                  <a:gd name="T15" fmla="*/ 20 h 34"/>
                  <a:gd name="T16" fmla="*/ 4 w 26"/>
                  <a:gd name="T17" fmla="*/ 18 h 34"/>
                  <a:gd name="T18" fmla="*/ 6 w 26"/>
                  <a:gd name="T19" fmla="*/ 15 h 34"/>
                  <a:gd name="T20" fmla="*/ 8 w 26"/>
                  <a:gd name="T21" fmla="*/ 13 h 34"/>
                  <a:gd name="T22" fmla="*/ 9 w 26"/>
                  <a:gd name="T23" fmla="*/ 10 h 34"/>
                  <a:gd name="T24" fmla="*/ 12 w 26"/>
                  <a:gd name="T25" fmla="*/ 8 h 34"/>
                  <a:gd name="T26" fmla="*/ 15 w 26"/>
                  <a:gd name="T27" fmla="*/ 5 h 34"/>
                  <a:gd name="T28" fmla="*/ 17 w 26"/>
                  <a:gd name="T29" fmla="*/ 3 h 34"/>
                  <a:gd name="T30" fmla="*/ 22 w 26"/>
                  <a:gd name="T31" fmla="*/ 1 h 34"/>
                  <a:gd name="T32" fmla="*/ 25 w 26"/>
                  <a:gd name="T33" fmla="*/ 0 h 34"/>
                  <a:gd name="T34" fmla="*/ 26 w 26"/>
                  <a:gd name="T35" fmla="*/ 0 h 34"/>
                  <a:gd name="T36" fmla="*/ 25 w 26"/>
                  <a:gd name="T37" fmla="*/ 1 h 34"/>
                  <a:gd name="T38" fmla="*/ 23 w 26"/>
                  <a:gd name="T39" fmla="*/ 1 h 34"/>
                  <a:gd name="T40" fmla="*/ 20 w 26"/>
                  <a:gd name="T41" fmla="*/ 3 h 34"/>
                  <a:gd name="T42" fmla="*/ 18 w 26"/>
                  <a:gd name="T43" fmla="*/ 5 h 34"/>
                  <a:gd name="T44" fmla="*/ 15 w 26"/>
                  <a:gd name="T45" fmla="*/ 7 h 34"/>
                  <a:gd name="T46" fmla="*/ 14 w 26"/>
                  <a:gd name="T47" fmla="*/ 8 h 34"/>
                  <a:gd name="T48" fmla="*/ 12 w 26"/>
                  <a:gd name="T49" fmla="*/ 10 h 34"/>
                  <a:gd name="T50" fmla="*/ 9 w 26"/>
                  <a:gd name="T51" fmla="*/ 12 h 34"/>
                  <a:gd name="T52" fmla="*/ 4 w 26"/>
                  <a:gd name="T53" fmla="*/ 20 h 34"/>
                  <a:gd name="T54" fmla="*/ 4 w 26"/>
                  <a:gd name="T55" fmla="*/ 23 h 34"/>
                  <a:gd name="T56" fmla="*/ 4 w 26"/>
                  <a:gd name="T57" fmla="*/ 23 h 34"/>
                  <a:gd name="T58" fmla="*/ 4 w 26"/>
                  <a:gd name="T59" fmla="*/ 25 h 34"/>
                  <a:gd name="T60" fmla="*/ 3 w 26"/>
                  <a:gd name="T61" fmla="*/ 25 h 34"/>
                  <a:gd name="T62" fmla="*/ 3 w 26"/>
                  <a:gd name="T63" fmla="*/ 27 h 34"/>
                  <a:gd name="T64" fmla="*/ 3 w 26"/>
                  <a:gd name="T65" fmla="*/ 29 h 34"/>
                  <a:gd name="T66" fmla="*/ 1 w 26"/>
                  <a:gd name="T67" fmla="*/ 30 h 34"/>
                  <a:gd name="T68" fmla="*/ 1 w 26"/>
                  <a:gd name="T69" fmla="*/ 32 h 34"/>
                  <a:gd name="T70" fmla="*/ 0 w 26"/>
                  <a:gd name="T71" fmla="*/ 34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"/>
                  <a:gd name="T109" fmla="*/ 0 h 34"/>
                  <a:gd name="T110" fmla="*/ 26 w 26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" h="34">
                    <a:moveTo>
                      <a:pt x="0" y="34"/>
                    </a:moveTo>
                    <a:lnTo>
                      <a:pt x="0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5" name="Freeform 520"/>
              <p:cNvSpPr>
                <a:spLocks/>
              </p:cNvSpPr>
              <p:nvPr/>
            </p:nvSpPr>
            <p:spPr bwMode="auto">
              <a:xfrm>
                <a:off x="4200" y="1580"/>
                <a:ext cx="26" cy="34"/>
              </a:xfrm>
              <a:custGeom>
                <a:avLst/>
                <a:gdLst>
                  <a:gd name="T0" fmla="*/ 0 w 26"/>
                  <a:gd name="T1" fmla="*/ 34 h 34"/>
                  <a:gd name="T2" fmla="*/ 0 w 26"/>
                  <a:gd name="T3" fmla="*/ 32 h 34"/>
                  <a:gd name="T4" fmla="*/ 1 w 26"/>
                  <a:gd name="T5" fmla="*/ 30 h 34"/>
                  <a:gd name="T6" fmla="*/ 1 w 26"/>
                  <a:gd name="T7" fmla="*/ 29 h 34"/>
                  <a:gd name="T8" fmla="*/ 1 w 26"/>
                  <a:gd name="T9" fmla="*/ 25 h 34"/>
                  <a:gd name="T10" fmla="*/ 3 w 26"/>
                  <a:gd name="T11" fmla="*/ 23 h 34"/>
                  <a:gd name="T12" fmla="*/ 3 w 26"/>
                  <a:gd name="T13" fmla="*/ 22 h 34"/>
                  <a:gd name="T14" fmla="*/ 3 w 26"/>
                  <a:gd name="T15" fmla="*/ 20 h 34"/>
                  <a:gd name="T16" fmla="*/ 4 w 26"/>
                  <a:gd name="T17" fmla="*/ 18 h 34"/>
                  <a:gd name="T18" fmla="*/ 6 w 26"/>
                  <a:gd name="T19" fmla="*/ 15 h 34"/>
                  <a:gd name="T20" fmla="*/ 8 w 26"/>
                  <a:gd name="T21" fmla="*/ 13 h 34"/>
                  <a:gd name="T22" fmla="*/ 9 w 26"/>
                  <a:gd name="T23" fmla="*/ 10 h 34"/>
                  <a:gd name="T24" fmla="*/ 12 w 26"/>
                  <a:gd name="T25" fmla="*/ 8 h 34"/>
                  <a:gd name="T26" fmla="*/ 15 w 26"/>
                  <a:gd name="T27" fmla="*/ 5 h 34"/>
                  <a:gd name="T28" fmla="*/ 17 w 26"/>
                  <a:gd name="T29" fmla="*/ 3 h 34"/>
                  <a:gd name="T30" fmla="*/ 22 w 26"/>
                  <a:gd name="T31" fmla="*/ 1 h 34"/>
                  <a:gd name="T32" fmla="*/ 25 w 26"/>
                  <a:gd name="T33" fmla="*/ 0 h 34"/>
                  <a:gd name="T34" fmla="*/ 26 w 26"/>
                  <a:gd name="T35" fmla="*/ 0 h 34"/>
                  <a:gd name="T36" fmla="*/ 25 w 26"/>
                  <a:gd name="T37" fmla="*/ 1 h 34"/>
                  <a:gd name="T38" fmla="*/ 23 w 26"/>
                  <a:gd name="T39" fmla="*/ 1 h 34"/>
                  <a:gd name="T40" fmla="*/ 20 w 26"/>
                  <a:gd name="T41" fmla="*/ 3 h 34"/>
                  <a:gd name="T42" fmla="*/ 18 w 26"/>
                  <a:gd name="T43" fmla="*/ 5 h 34"/>
                  <a:gd name="T44" fmla="*/ 15 w 26"/>
                  <a:gd name="T45" fmla="*/ 7 h 34"/>
                  <a:gd name="T46" fmla="*/ 14 w 26"/>
                  <a:gd name="T47" fmla="*/ 8 h 34"/>
                  <a:gd name="T48" fmla="*/ 12 w 26"/>
                  <a:gd name="T49" fmla="*/ 10 h 34"/>
                  <a:gd name="T50" fmla="*/ 9 w 26"/>
                  <a:gd name="T51" fmla="*/ 12 h 34"/>
                  <a:gd name="T52" fmla="*/ 4 w 26"/>
                  <a:gd name="T53" fmla="*/ 20 h 34"/>
                  <a:gd name="T54" fmla="*/ 4 w 26"/>
                  <a:gd name="T55" fmla="*/ 23 h 34"/>
                  <a:gd name="T56" fmla="*/ 4 w 26"/>
                  <a:gd name="T57" fmla="*/ 23 h 34"/>
                  <a:gd name="T58" fmla="*/ 4 w 26"/>
                  <a:gd name="T59" fmla="*/ 25 h 34"/>
                  <a:gd name="T60" fmla="*/ 3 w 26"/>
                  <a:gd name="T61" fmla="*/ 25 h 34"/>
                  <a:gd name="T62" fmla="*/ 3 w 26"/>
                  <a:gd name="T63" fmla="*/ 27 h 34"/>
                  <a:gd name="T64" fmla="*/ 3 w 26"/>
                  <a:gd name="T65" fmla="*/ 29 h 34"/>
                  <a:gd name="T66" fmla="*/ 1 w 26"/>
                  <a:gd name="T67" fmla="*/ 30 h 34"/>
                  <a:gd name="T68" fmla="*/ 1 w 26"/>
                  <a:gd name="T69" fmla="*/ 32 h 34"/>
                  <a:gd name="T70" fmla="*/ 0 w 26"/>
                  <a:gd name="T71" fmla="*/ 34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"/>
                  <a:gd name="T109" fmla="*/ 0 h 34"/>
                  <a:gd name="T110" fmla="*/ 26 w 26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" h="34">
                    <a:moveTo>
                      <a:pt x="0" y="34"/>
                    </a:moveTo>
                    <a:lnTo>
                      <a:pt x="0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0" y="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6" name="Freeform 521"/>
              <p:cNvSpPr>
                <a:spLocks/>
              </p:cNvSpPr>
              <p:nvPr/>
            </p:nvSpPr>
            <p:spPr bwMode="auto">
              <a:xfrm>
                <a:off x="5299" y="1597"/>
                <a:ext cx="10" cy="13"/>
              </a:xfrm>
              <a:custGeom>
                <a:avLst/>
                <a:gdLst>
                  <a:gd name="T0" fmla="*/ 5 w 10"/>
                  <a:gd name="T1" fmla="*/ 13 h 13"/>
                  <a:gd name="T2" fmla="*/ 0 w 10"/>
                  <a:gd name="T3" fmla="*/ 10 h 13"/>
                  <a:gd name="T4" fmla="*/ 2 w 10"/>
                  <a:gd name="T5" fmla="*/ 8 h 13"/>
                  <a:gd name="T6" fmla="*/ 2 w 10"/>
                  <a:gd name="T7" fmla="*/ 6 h 13"/>
                  <a:gd name="T8" fmla="*/ 2 w 10"/>
                  <a:gd name="T9" fmla="*/ 6 h 13"/>
                  <a:gd name="T10" fmla="*/ 2 w 10"/>
                  <a:gd name="T11" fmla="*/ 5 h 13"/>
                  <a:gd name="T12" fmla="*/ 2 w 10"/>
                  <a:gd name="T13" fmla="*/ 3 h 13"/>
                  <a:gd name="T14" fmla="*/ 2 w 10"/>
                  <a:gd name="T15" fmla="*/ 3 h 13"/>
                  <a:gd name="T16" fmla="*/ 2 w 10"/>
                  <a:gd name="T17" fmla="*/ 1 h 13"/>
                  <a:gd name="T18" fmla="*/ 3 w 10"/>
                  <a:gd name="T19" fmla="*/ 0 h 13"/>
                  <a:gd name="T20" fmla="*/ 10 w 10"/>
                  <a:gd name="T21" fmla="*/ 5 h 13"/>
                  <a:gd name="T22" fmla="*/ 10 w 10"/>
                  <a:gd name="T23" fmla="*/ 6 h 13"/>
                  <a:gd name="T24" fmla="*/ 10 w 10"/>
                  <a:gd name="T25" fmla="*/ 8 h 13"/>
                  <a:gd name="T26" fmla="*/ 10 w 10"/>
                  <a:gd name="T27" fmla="*/ 8 h 13"/>
                  <a:gd name="T28" fmla="*/ 8 w 10"/>
                  <a:gd name="T29" fmla="*/ 10 h 13"/>
                  <a:gd name="T30" fmla="*/ 8 w 10"/>
                  <a:gd name="T31" fmla="*/ 10 h 13"/>
                  <a:gd name="T32" fmla="*/ 8 w 10"/>
                  <a:gd name="T33" fmla="*/ 12 h 13"/>
                  <a:gd name="T34" fmla="*/ 7 w 10"/>
                  <a:gd name="T35" fmla="*/ 12 h 13"/>
                  <a:gd name="T36" fmla="*/ 5 w 10"/>
                  <a:gd name="T37" fmla="*/ 13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3"/>
                  <a:gd name="T59" fmla="*/ 10 w 10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3">
                    <a:moveTo>
                      <a:pt x="5" y="13"/>
                    </a:move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" name="Freeform 522"/>
              <p:cNvSpPr>
                <a:spLocks/>
              </p:cNvSpPr>
              <p:nvPr/>
            </p:nvSpPr>
            <p:spPr bwMode="auto">
              <a:xfrm>
                <a:off x="5299" y="1597"/>
                <a:ext cx="10" cy="13"/>
              </a:xfrm>
              <a:custGeom>
                <a:avLst/>
                <a:gdLst>
                  <a:gd name="T0" fmla="*/ 5 w 10"/>
                  <a:gd name="T1" fmla="*/ 13 h 13"/>
                  <a:gd name="T2" fmla="*/ 0 w 10"/>
                  <a:gd name="T3" fmla="*/ 10 h 13"/>
                  <a:gd name="T4" fmla="*/ 2 w 10"/>
                  <a:gd name="T5" fmla="*/ 8 h 13"/>
                  <a:gd name="T6" fmla="*/ 2 w 10"/>
                  <a:gd name="T7" fmla="*/ 6 h 13"/>
                  <a:gd name="T8" fmla="*/ 2 w 10"/>
                  <a:gd name="T9" fmla="*/ 6 h 13"/>
                  <a:gd name="T10" fmla="*/ 2 w 10"/>
                  <a:gd name="T11" fmla="*/ 5 h 13"/>
                  <a:gd name="T12" fmla="*/ 2 w 10"/>
                  <a:gd name="T13" fmla="*/ 3 h 13"/>
                  <a:gd name="T14" fmla="*/ 2 w 10"/>
                  <a:gd name="T15" fmla="*/ 3 h 13"/>
                  <a:gd name="T16" fmla="*/ 2 w 10"/>
                  <a:gd name="T17" fmla="*/ 1 h 13"/>
                  <a:gd name="T18" fmla="*/ 3 w 10"/>
                  <a:gd name="T19" fmla="*/ 0 h 13"/>
                  <a:gd name="T20" fmla="*/ 10 w 10"/>
                  <a:gd name="T21" fmla="*/ 5 h 13"/>
                  <a:gd name="T22" fmla="*/ 10 w 10"/>
                  <a:gd name="T23" fmla="*/ 6 h 13"/>
                  <a:gd name="T24" fmla="*/ 10 w 10"/>
                  <a:gd name="T25" fmla="*/ 8 h 13"/>
                  <a:gd name="T26" fmla="*/ 10 w 10"/>
                  <a:gd name="T27" fmla="*/ 8 h 13"/>
                  <a:gd name="T28" fmla="*/ 8 w 10"/>
                  <a:gd name="T29" fmla="*/ 10 h 13"/>
                  <a:gd name="T30" fmla="*/ 8 w 10"/>
                  <a:gd name="T31" fmla="*/ 10 h 13"/>
                  <a:gd name="T32" fmla="*/ 8 w 10"/>
                  <a:gd name="T33" fmla="*/ 12 h 13"/>
                  <a:gd name="T34" fmla="*/ 7 w 10"/>
                  <a:gd name="T35" fmla="*/ 12 h 13"/>
                  <a:gd name="T36" fmla="*/ 5 w 10"/>
                  <a:gd name="T37" fmla="*/ 13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3"/>
                  <a:gd name="T59" fmla="*/ 10 w 10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3">
                    <a:moveTo>
                      <a:pt x="5" y="13"/>
                    </a:move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5" y="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" name="Freeform 523"/>
              <p:cNvSpPr>
                <a:spLocks/>
              </p:cNvSpPr>
              <p:nvPr/>
            </p:nvSpPr>
            <p:spPr bwMode="auto">
              <a:xfrm>
                <a:off x="5334" y="1603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9" name="Freeform 524"/>
              <p:cNvSpPr>
                <a:spLocks/>
              </p:cNvSpPr>
              <p:nvPr/>
            </p:nvSpPr>
            <p:spPr bwMode="auto">
              <a:xfrm>
                <a:off x="5334" y="1603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0" name="Freeform 525"/>
              <p:cNvSpPr>
                <a:spLocks/>
              </p:cNvSpPr>
              <p:nvPr/>
            </p:nvSpPr>
            <p:spPr bwMode="auto">
              <a:xfrm>
                <a:off x="5399" y="1602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1" name="Freeform 526"/>
              <p:cNvSpPr>
                <a:spLocks/>
              </p:cNvSpPr>
              <p:nvPr/>
            </p:nvSpPr>
            <p:spPr bwMode="auto">
              <a:xfrm>
                <a:off x="5399" y="1602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2" name="Freeform 527"/>
              <p:cNvSpPr>
                <a:spLocks/>
              </p:cNvSpPr>
              <p:nvPr/>
            </p:nvSpPr>
            <p:spPr bwMode="auto">
              <a:xfrm>
                <a:off x="5257" y="1595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5 w 6"/>
                  <a:gd name="T3" fmla="*/ 8 h 8"/>
                  <a:gd name="T4" fmla="*/ 5 w 6"/>
                  <a:gd name="T5" fmla="*/ 8 h 8"/>
                  <a:gd name="T6" fmla="*/ 3 w 6"/>
                  <a:gd name="T7" fmla="*/ 7 h 8"/>
                  <a:gd name="T8" fmla="*/ 3 w 6"/>
                  <a:gd name="T9" fmla="*/ 5 h 8"/>
                  <a:gd name="T10" fmla="*/ 2 w 6"/>
                  <a:gd name="T11" fmla="*/ 3 h 8"/>
                  <a:gd name="T12" fmla="*/ 2 w 6"/>
                  <a:gd name="T13" fmla="*/ 2 h 8"/>
                  <a:gd name="T14" fmla="*/ 2 w 6"/>
                  <a:gd name="T15" fmla="*/ 2 h 8"/>
                  <a:gd name="T16" fmla="*/ 0 w 6"/>
                  <a:gd name="T17" fmla="*/ 0 h 8"/>
                  <a:gd name="T18" fmla="*/ 0 w 6"/>
                  <a:gd name="T19" fmla="*/ 0 h 8"/>
                  <a:gd name="T20" fmla="*/ 2 w 6"/>
                  <a:gd name="T21" fmla="*/ 2 h 8"/>
                  <a:gd name="T22" fmla="*/ 3 w 6"/>
                  <a:gd name="T23" fmla="*/ 2 h 8"/>
                  <a:gd name="T24" fmla="*/ 3 w 6"/>
                  <a:gd name="T25" fmla="*/ 3 h 8"/>
                  <a:gd name="T26" fmla="*/ 5 w 6"/>
                  <a:gd name="T27" fmla="*/ 5 h 8"/>
                  <a:gd name="T28" fmla="*/ 6 w 6"/>
                  <a:gd name="T29" fmla="*/ 7 h 8"/>
                  <a:gd name="T30" fmla="*/ 6 w 6"/>
                  <a:gd name="T31" fmla="*/ 8 h 8"/>
                  <a:gd name="T32" fmla="*/ 6 w 6"/>
                  <a:gd name="T33" fmla="*/ 8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8"/>
                  <a:gd name="T53" fmla="*/ 6 w 6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8">
                    <a:moveTo>
                      <a:pt x="6" y="8"/>
                    </a:moveTo>
                    <a:lnTo>
                      <a:pt x="5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" name="Freeform 528"/>
              <p:cNvSpPr>
                <a:spLocks/>
              </p:cNvSpPr>
              <p:nvPr/>
            </p:nvSpPr>
            <p:spPr bwMode="auto">
              <a:xfrm>
                <a:off x="5257" y="1595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5 w 6"/>
                  <a:gd name="T3" fmla="*/ 8 h 8"/>
                  <a:gd name="T4" fmla="*/ 5 w 6"/>
                  <a:gd name="T5" fmla="*/ 8 h 8"/>
                  <a:gd name="T6" fmla="*/ 3 w 6"/>
                  <a:gd name="T7" fmla="*/ 7 h 8"/>
                  <a:gd name="T8" fmla="*/ 3 w 6"/>
                  <a:gd name="T9" fmla="*/ 5 h 8"/>
                  <a:gd name="T10" fmla="*/ 2 w 6"/>
                  <a:gd name="T11" fmla="*/ 3 h 8"/>
                  <a:gd name="T12" fmla="*/ 2 w 6"/>
                  <a:gd name="T13" fmla="*/ 2 h 8"/>
                  <a:gd name="T14" fmla="*/ 2 w 6"/>
                  <a:gd name="T15" fmla="*/ 2 h 8"/>
                  <a:gd name="T16" fmla="*/ 0 w 6"/>
                  <a:gd name="T17" fmla="*/ 0 h 8"/>
                  <a:gd name="T18" fmla="*/ 0 w 6"/>
                  <a:gd name="T19" fmla="*/ 0 h 8"/>
                  <a:gd name="T20" fmla="*/ 2 w 6"/>
                  <a:gd name="T21" fmla="*/ 2 h 8"/>
                  <a:gd name="T22" fmla="*/ 3 w 6"/>
                  <a:gd name="T23" fmla="*/ 2 h 8"/>
                  <a:gd name="T24" fmla="*/ 3 w 6"/>
                  <a:gd name="T25" fmla="*/ 3 h 8"/>
                  <a:gd name="T26" fmla="*/ 5 w 6"/>
                  <a:gd name="T27" fmla="*/ 5 h 8"/>
                  <a:gd name="T28" fmla="*/ 6 w 6"/>
                  <a:gd name="T29" fmla="*/ 7 h 8"/>
                  <a:gd name="T30" fmla="*/ 6 w 6"/>
                  <a:gd name="T31" fmla="*/ 8 h 8"/>
                  <a:gd name="T32" fmla="*/ 6 w 6"/>
                  <a:gd name="T33" fmla="*/ 8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8"/>
                  <a:gd name="T53" fmla="*/ 6 w 6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8">
                    <a:moveTo>
                      <a:pt x="6" y="8"/>
                    </a:moveTo>
                    <a:lnTo>
                      <a:pt x="5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7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4" name="Freeform 529"/>
              <p:cNvSpPr>
                <a:spLocks/>
              </p:cNvSpPr>
              <p:nvPr/>
            </p:nvSpPr>
            <p:spPr bwMode="auto">
              <a:xfrm>
                <a:off x="5376" y="1590"/>
                <a:ext cx="3" cy="12"/>
              </a:xfrm>
              <a:custGeom>
                <a:avLst/>
                <a:gdLst>
                  <a:gd name="T0" fmla="*/ 1 w 3"/>
                  <a:gd name="T1" fmla="*/ 12 h 12"/>
                  <a:gd name="T2" fmla="*/ 1 w 3"/>
                  <a:gd name="T3" fmla="*/ 10 h 12"/>
                  <a:gd name="T4" fmla="*/ 0 w 3"/>
                  <a:gd name="T5" fmla="*/ 8 h 12"/>
                  <a:gd name="T6" fmla="*/ 0 w 3"/>
                  <a:gd name="T7" fmla="*/ 7 h 12"/>
                  <a:gd name="T8" fmla="*/ 1 w 3"/>
                  <a:gd name="T9" fmla="*/ 7 h 12"/>
                  <a:gd name="T10" fmla="*/ 1 w 3"/>
                  <a:gd name="T11" fmla="*/ 5 h 12"/>
                  <a:gd name="T12" fmla="*/ 1 w 3"/>
                  <a:gd name="T13" fmla="*/ 3 h 12"/>
                  <a:gd name="T14" fmla="*/ 1 w 3"/>
                  <a:gd name="T15" fmla="*/ 2 h 12"/>
                  <a:gd name="T16" fmla="*/ 3 w 3"/>
                  <a:gd name="T17" fmla="*/ 0 h 12"/>
                  <a:gd name="T18" fmla="*/ 3 w 3"/>
                  <a:gd name="T19" fmla="*/ 2 h 12"/>
                  <a:gd name="T20" fmla="*/ 3 w 3"/>
                  <a:gd name="T21" fmla="*/ 3 h 12"/>
                  <a:gd name="T22" fmla="*/ 3 w 3"/>
                  <a:gd name="T23" fmla="*/ 5 h 12"/>
                  <a:gd name="T24" fmla="*/ 3 w 3"/>
                  <a:gd name="T25" fmla="*/ 7 h 12"/>
                  <a:gd name="T26" fmla="*/ 3 w 3"/>
                  <a:gd name="T27" fmla="*/ 8 h 12"/>
                  <a:gd name="T28" fmla="*/ 3 w 3"/>
                  <a:gd name="T29" fmla="*/ 8 h 12"/>
                  <a:gd name="T30" fmla="*/ 1 w 3"/>
                  <a:gd name="T31" fmla="*/ 10 h 12"/>
                  <a:gd name="T32" fmla="*/ 1 w 3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2"/>
                  <a:gd name="T53" fmla="*/ 3 w 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2">
                    <a:moveTo>
                      <a:pt x="1" y="12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5" name="Freeform 530"/>
              <p:cNvSpPr>
                <a:spLocks/>
              </p:cNvSpPr>
              <p:nvPr/>
            </p:nvSpPr>
            <p:spPr bwMode="auto">
              <a:xfrm>
                <a:off x="5376" y="1590"/>
                <a:ext cx="3" cy="12"/>
              </a:xfrm>
              <a:custGeom>
                <a:avLst/>
                <a:gdLst>
                  <a:gd name="T0" fmla="*/ 1 w 3"/>
                  <a:gd name="T1" fmla="*/ 12 h 12"/>
                  <a:gd name="T2" fmla="*/ 1 w 3"/>
                  <a:gd name="T3" fmla="*/ 10 h 12"/>
                  <a:gd name="T4" fmla="*/ 0 w 3"/>
                  <a:gd name="T5" fmla="*/ 8 h 12"/>
                  <a:gd name="T6" fmla="*/ 0 w 3"/>
                  <a:gd name="T7" fmla="*/ 7 h 12"/>
                  <a:gd name="T8" fmla="*/ 1 w 3"/>
                  <a:gd name="T9" fmla="*/ 7 h 12"/>
                  <a:gd name="T10" fmla="*/ 1 w 3"/>
                  <a:gd name="T11" fmla="*/ 5 h 12"/>
                  <a:gd name="T12" fmla="*/ 1 w 3"/>
                  <a:gd name="T13" fmla="*/ 3 h 12"/>
                  <a:gd name="T14" fmla="*/ 1 w 3"/>
                  <a:gd name="T15" fmla="*/ 2 h 12"/>
                  <a:gd name="T16" fmla="*/ 3 w 3"/>
                  <a:gd name="T17" fmla="*/ 0 h 12"/>
                  <a:gd name="T18" fmla="*/ 3 w 3"/>
                  <a:gd name="T19" fmla="*/ 2 h 12"/>
                  <a:gd name="T20" fmla="*/ 3 w 3"/>
                  <a:gd name="T21" fmla="*/ 3 h 12"/>
                  <a:gd name="T22" fmla="*/ 3 w 3"/>
                  <a:gd name="T23" fmla="*/ 5 h 12"/>
                  <a:gd name="T24" fmla="*/ 3 w 3"/>
                  <a:gd name="T25" fmla="*/ 7 h 12"/>
                  <a:gd name="T26" fmla="*/ 3 w 3"/>
                  <a:gd name="T27" fmla="*/ 8 h 12"/>
                  <a:gd name="T28" fmla="*/ 3 w 3"/>
                  <a:gd name="T29" fmla="*/ 8 h 12"/>
                  <a:gd name="T30" fmla="*/ 1 w 3"/>
                  <a:gd name="T31" fmla="*/ 10 h 12"/>
                  <a:gd name="T32" fmla="*/ 1 w 3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2"/>
                  <a:gd name="T53" fmla="*/ 3 w 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2">
                    <a:moveTo>
                      <a:pt x="1" y="12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6" name="Freeform 531"/>
              <p:cNvSpPr>
                <a:spLocks/>
              </p:cNvSpPr>
              <p:nvPr/>
            </p:nvSpPr>
            <p:spPr bwMode="auto">
              <a:xfrm>
                <a:off x="5302" y="1581"/>
                <a:ext cx="13" cy="16"/>
              </a:xfrm>
              <a:custGeom>
                <a:avLst/>
                <a:gdLst>
                  <a:gd name="T0" fmla="*/ 10 w 13"/>
                  <a:gd name="T1" fmla="*/ 16 h 16"/>
                  <a:gd name="T2" fmla="*/ 8 w 13"/>
                  <a:gd name="T3" fmla="*/ 16 h 16"/>
                  <a:gd name="T4" fmla="*/ 7 w 13"/>
                  <a:gd name="T5" fmla="*/ 14 h 16"/>
                  <a:gd name="T6" fmla="*/ 5 w 13"/>
                  <a:gd name="T7" fmla="*/ 14 h 16"/>
                  <a:gd name="T8" fmla="*/ 5 w 13"/>
                  <a:gd name="T9" fmla="*/ 12 h 16"/>
                  <a:gd name="T10" fmla="*/ 4 w 13"/>
                  <a:gd name="T11" fmla="*/ 11 h 16"/>
                  <a:gd name="T12" fmla="*/ 2 w 13"/>
                  <a:gd name="T13" fmla="*/ 11 h 16"/>
                  <a:gd name="T14" fmla="*/ 0 w 13"/>
                  <a:gd name="T15" fmla="*/ 9 h 16"/>
                  <a:gd name="T16" fmla="*/ 0 w 13"/>
                  <a:gd name="T17" fmla="*/ 7 h 16"/>
                  <a:gd name="T18" fmla="*/ 2 w 13"/>
                  <a:gd name="T19" fmla="*/ 0 h 16"/>
                  <a:gd name="T20" fmla="*/ 4 w 13"/>
                  <a:gd name="T21" fmla="*/ 0 h 16"/>
                  <a:gd name="T22" fmla="*/ 5 w 13"/>
                  <a:gd name="T23" fmla="*/ 2 h 16"/>
                  <a:gd name="T24" fmla="*/ 7 w 13"/>
                  <a:gd name="T25" fmla="*/ 2 h 16"/>
                  <a:gd name="T26" fmla="*/ 7 w 13"/>
                  <a:gd name="T27" fmla="*/ 4 h 16"/>
                  <a:gd name="T28" fmla="*/ 8 w 13"/>
                  <a:gd name="T29" fmla="*/ 6 h 16"/>
                  <a:gd name="T30" fmla="*/ 10 w 13"/>
                  <a:gd name="T31" fmla="*/ 7 h 16"/>
                  <a:gd name="T32" fmla="*/ 11 w 13"/>
                  <a:gd name="T33" fmla="*/ 7 h 16"/>
                  <a:gd name="T34" fmla="*/ 13 w 13"/>
                  <a:gd name="T35" fmla="*/ 9 h 16"/>
                  <a:gd name="T36" fmla="*/ 13 w 13"/>
                  <a:gd name="T37" fmla="*/ 9 h 16"/>
                  <a:gd name="T38" fmla="*/ 13 w 13"/>
                  <a:gd name="T39" fmla="*/ 11 h 16"/>
                  <a:gd name="T40" fmla="*/ 13 w 13"/>
                  <a:gd name="T41" fmla="*/ 11 h 16"/>
                  <a:gd name="T42" fmla="*/ 13 w 13"/>
                  <a:gd name="T43" fmla="*/ 12 h 16"/>
                  <a:gd name="T44" fmla="*/ 11 w 13"/>
                  <a:gd name="T45" fmla="*/ 14 h 16"/>
                  <a:gd name="T46" fmla="*/ 11 w 13"/>
                  <a:gd name="T47" fmla="*/ 14 h 16"/>
                  <a:gd name="T48" fmla="*/ 10 w 13"/>
                  <a:gd name="T49" fmla="*/ 16 h 16"/>
                  <a:gd name="T50" fmla="*/ 10 w 13"/>
                  <a:gd name="T51" fmla="*/ 16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16"/>
                  <a:gd name="T80" fmla="*/ 13 w 13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16">
                    <a:moveTo>
                      <a:pt x="10" y="16"/>
                    </a:moveTo>
                    <a:lnTo>
                      <a:pt x="8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7" name="Freeform 532"/>
              <p:cNvSpPr>
                <a:spLocks/>
              </p:cNvSpPr>
              <p:nvPr/>
            </p:nvSpPr>
            <p:spPr bwMode="auto">
              <a:xfrm>
                <a:off x="5302" y="1581"/>
                <a:ext cx="13" cy="16"/>
              </a:xfrm>
              <a:custGeom>
                <a:avLst/>
                <a:gdLst>
                  <a:gd name="T0" fmla="*/ 10 w 13"/>
                  <a:gd name="T1" fmla="*/ 16 h 16"/>
                  <a:gd name="T2" fmla="*/ 8 w 13"/>
                  <a:gd name="T3" fmla="*/ 16 h 16"/>
                  <a:gd name="T4" fmla="*/ 7 w 13"/>
                  <a:gd name="T5" fmla="*/ 14 h 16"/>
                  <a:gd name="T6" fmla="*/ 5 w 13"/>
                  <a:gd name="T7" fmla="*/ 14 h 16"/>
                  <a:gd name="T8" fmla="*/ 5 w 13"/>
                  <a:gd name="T9" fmla="*/ 12 h 16"/>
                  <a:gd name="T10" fmla="*/ 4 w 13"/>
                  <a:gd name="T11" fmla="*/ 11 h 16"/>
                  <a:gd name="T12" fmla="*/ 2 w 13"/>
                  <a:gd name="T13" fmla="*/ 11 h 16"/>
                  <a:gd name="T14" fmla="*/ 0 w 13"/>
                  <a:gd name="T15" fmla="*/ 9 h 16"/>
                  <a:gd name="T16" fmla="*/ 0 w 13"/>
                  <a:gd name="T17" fmla="*/ 7 h 16"/>
                  <a:gd name="T18" fmla="*/ 2 w 13"/>
                  <a:gd name="T19" fmla="*/ 0 h 16"/>
                  <a:gd name="T20" fmla="*/ 4 w 13"/>
                  <a:gd name="T21" fmla="*/ 0 h 16"/>
                  <a:gd name="T22" fmla="*/ 5 w 13"/>
                  <a:gd name="T23" fmla="*/ 2 h 16"/>
                  <a:gd name="T24" fmla="*/ 7 w 13"/>
                  <a:gd name="T25" fmla="*/ 2 h 16"/>
                  <a:gd name="T26" fmla="*/ 7 w 13"/>
                  <a:gd name="T27" fmla="*/ 4 h 16"/>
                  <a:gd name="T28" fmla="*/ 8 w 13"/>
                  <a:gd name="T29" fmla="*/ 6 h 16"/>
                  <a:gd name="T30" fmla="*/ 10 w 13"/>
                  <a:gd name="T31" fmla="*/ 7 h 16"/>
                  <a:gd name="T32" fmla="*/ 11 w 13"/>
                  <a:gd name="T33" fmla="*/ 7 h 16"/>
                  <a:gd name="T34" fmla="*/ 13 w 13"/>
                  <a:gd name="T35" fmla="*/ 9 h 16"/>
                  <a:gd name="T36" fmla="*/ 13 w 13"/>
                  <a:gd name="T37" fmla="*/ 9 h 16"/>
                  <a:gd name="T38" fmla="*/ 13 w 13"/>
                  <a:gd name="T39" fmla="*/ 11 h 16"/>
                  <a:gd name="T40" fmla="*/ 13 w 13"/>
                  <a:gd name="T41" fmla="*/ 11 h 16"/>
                  <a:gd name="T42" fmla="*/ 13 w 13"/>
                  <a:gd name="T43" fmla="*/ 12 h 16"/>
                  <a:gd name="T44" fmla="*/ 11 w 13"/>
                  <a:gd name="T45" fmla="*/ 14 h 16"/>
                  <a:gd name="T46" fmla="*/ 11 w 13"/>
                  <a:gd name="T47" fmla="*/ 14 h 16"/>
                  <a:gd name="T48" fmla="*/ 10 w 13"/>
                  <a:gd name="T49" fmla="*/ 16 h 16"/>
                  <a:gd name="T50" fmla="*/ 10 w 13"/>
                  <a:gd name="T51" fmla="*/ 16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16"/>
                  <a:gd name="T80" fmla="*/ 13 w 13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16">
                    <a:moveTo>
                      <a:pt x="10" y="16"/>
                    </a:moveTo>
                    <a:lnTo>
                      <a:pt x="8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0" y="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" name="Freeform 533"/>
              <p:cNvSpPr>
                <a:spLocks/>
              </p:cNvSpPr>
              <p:nvPr/>
            </p:nvSpPr>
            <p:spPr bwMode="auto">
              <a:xfrm>
                <a:off x="5255" y="1576"/>
                <a:ext cx="16" cy="21"/>
              </a:xfrm>
              <a:custGeom>
                <a:avLst/>
                <a:gdLst>
                  <a:gd name="T0" fmla="*/ 11 w 16"/>
                  <a:gd name="T1" fmla="*/ 21 h 21"/>
                  <a:gd name="T2" fmla="*/ 11 w 16"/>
                  <a:gd name="T3" fmla="*/ 16 h 21"/>
                  <a:gd name="T4" fmla="*/ 7 w 16"/>
                  <a:gd name="T5" fmla="*/ 11 h 21"/>
                  <a:gd name="T6" fmla="*/ 0 w 16"/>
                  <a:gd name="T7" fmla="*/ 11 h 21"/>
                  <a:gd name="T8" fmla="*/ 0 w 16"/>
                  <a:gd name="T9" fmla="*/ 9 h 21"/>
                  <a:gd name="T10" fmla="*/ 0 w 16"/>
                  <a:gd name="T11" fmla="*/ 9 h 21"/>
                  <a:gd name="T12" fmla="*/ 0 w 16"/>
                  <a:gd name="T13" fmla="*/ 7 h 21"/>
                  <a:gd name="T14" fmla="*/ 2 w 16"/>
                  <a:gd name="T15" fmla="*/ 5 h 21"/>
                  <a:gd name="T16" fmla="*/ 2 w 16"/>
                  <a:gd name="T17" fmla="*/ 5 h 21"/>
                  <a:gd name="T18" fmla="*/ 2 w 16"/>
                  <a:gd name="T19" fmla="*/ 4 h 21"/>
                  <a:gd name="T20" fmla="*/ 2 w 16"/>
                  <a:gd name="T21" fmla="*/ 2 h 21"/>
                  <a:gd name="T22" fmla="*/ 2 w 16"/>
                  <a:gd name="T23" fmla="*/ 0 h 21"/>
                  <a:gd name="T24" fmla="*/ 4 w 16"/>
                  <a:gd name="T25" fmla="*/ 2 h 21"/>
                  <a:gd name="T26" fmla="*/ 4 w 16"/>
                  <a:gd name="T27" fmla="*/ 2 h 21"/>
                  <a:gd name="T28" fmla="*/ 5 w 16"/>
                  <a:gd name="T29" fmla="*/ 2 h 21"/>
                  <a:gd name="T30" fmla="*/ 5 w 16"/>
                  <a:gd name="T31" fmla="*/ 4 h 21"/>
                  <a:gd name="T32" fmla="*/ 7 w 16"/>
                  <a:gd name="T33" fmla="*/ 4 h 21"/>
                  <a:gd name="T34" fmla="*/ 8 w 16"/>
                  <a:gd name="T35" fmla="*/ 4 h 21"/>
                  <a:gd name="T36" fmla="*/ 10 w 16"/>
                  <a:gd name="T37" fmla="*/ 4 h 21"/>
                  <a:gd name="T38" fmla="*/ 11 w 16"/>
                  <a:gd name="T39" fmla="*/ 5 h 21"/>
                  <a:gd name="T40" fmla="*/ 10 w 16"/>
                  <a:gd name="T41" fmla="*/ 9 h 21"/>
                  <a:gd name="T42" fmla="*/ 10 w 16"/>
                  <a:gd name="T43" fmla="*/ 11 h 21"/>
                  <a:gd name="T44" fmla="*/ 11 w 16"/>
                  <a:gd name="T45" fmla="*/ 12 h 21"/>
                  <a:gd name="T46" fmla="*/ 13 w 16"/>
                  <a:gd name="T47" fmla="*/ 12 h 21"/>
                  <a:gd name="T48" fmla="*/ 13 w 16"/>
                  <a:gd name="T49" fmla="*/ 14 h 21"/>
                  <a:gd name="T50" fmla="*/ 15 w 16"/>
                  <a:gd name="T51" fmla="*/ 14 h 21"/>
                  <a:gd name="T52" fmla="*/ 16 w 16"/>
                  <a:gd name="T53" fmla="*/ 16 h 21"/>
                  <a:gd name="T54" fmla="*/ 16 w 16"/>
                  <a:gd name="T55" fmla="*/ 16 h 21"/>
                  <a:gd name="T56" fmla="*/ 16 w 16"/>
                  <a:gd name="T57" fmla="*/ 19 h 21"/>
                  <a:gd name="T58" fmla="*/ 11 w 16"/>
                  <a:gd name="T59" fmla="*/ 21 h 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21"/>
                  <a:gd name="T92" fmla="*/ 16 w 16"/>
                  <a:gd name="T93" fmla="*/ 21 h 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21">
                    <a:moveTo>
                      <a:pt x="11" y="21"/>
                    </a:moveTo>
                    <a:lnTo>
                      <a:pt x="11" y="16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9" name="Freeform 534"/>
              <p:cNvSpPr>
                <a:spLocks/>
              </p:cNvSpPr>
              <p:nvPr/>
            </p:nvSpPr>
            <p:spPr bwMode="auto">
              <a:xfrm>
                <a:off x="5255" y="1576"/>
                <a:ext cx="16" cy="21"/>
              </a:xfrm>
              <a:custGeom>
                <a:avLst/>
                <a:gdLst>
                  <a:gd name="T0" fmla="*/ 11 w 16"/>
                  <a:gd name="T1" fmla="*/ 21 h 21"/>
                  <a:gd name="T2" fmla="*/ 11 w 16"/>
                  <a:gd name="T3" fmla="*/ 16 h 21"/>
                  <a:gd name="T4" fmla="*/ 7 w 16"/>
                  <a:gd name="T5" fmla="*/ 11 h 21"/>
                  <a:gd name="T6" fmla="*/ 0 w 16"/>
                  <a:gd name="T7" fmla="*/ 11 h 21"/>
                  <a:gd name="T8" fmla="*/ 0 w 16"/>
                  <a:gd name="T9" fmla="*/ 9 h 21"/>
                  <a:gd name="T10" fmla="*/ 0 w 16"/>
                  <a:gd name="T11" fmla="*/ 9 h 21"/>
                  <a:gd name="T12" fmla="*/ 0 w 16"/>
                  <a:gd name="T13" fmla="*/ 7 h 21"/>
                  <a:gd name="T14" fmla="*/ 2 w 16"/>
                  <a:gd name="T15" fmla="*/ 5 h 21"/>
                  <a:gd name="T16" fmla="*/ 2 w 16"/>
                  <a:gd name="T17" fmla="*/ 5 h 21"/>
                  <a:gd name="T18" fmla="*/ 2 w 16"/>
                  <a:gd name="T19" fmla="*/ 4 h 21"/>
                  <a:gd name="T20" fmla="*/ 2 w 16"/>
                  <a:gd name="T21" fmla="*/ 2 h 21"/>
                  <a:gd name="T22" fmla="*/ 2 w 16"/>
                  <a:gd name="T23" fmla="*/ 0 h 21"/>
                  <a:gd name="T24" fmla="*/ 4 w 16"/>
                  <a:gd name="T25" fmla="*/ 2 h 21"/>
                  <a:gd name="T26" fmla="*/ 4 w 16"/>
                  <a:gd name="T27" fmla="*/ 2 h 21"/>
                  <a:gd name="T28" fmla="*/ 5 w 16"/>
                  <a:gd name="T29" fmla="*/ 2 h 21"/>
                  <a:gd name="T30" fmla="*/ 5 w 16"/>
                  <a:gd name="T31" fmla="*/ 4 h 21"/>
                  <a:gd name="T32" fmla="*/ 7 w 16"/>
                  <a:gd name="T33" fmla="*/ 4 h 21"/>
                  <a:gd name="T34" fmla="*/ 8 w 16"/>
                  <a:gd name="T35" fmla="*/ 4 h 21"/>
                  <a:gd name="T36" fmla="*/ 10 w 16"/>
                  <a:gd name="T37" fmla="*/ 4 h 21"/>
                  <a:gd name="T38" fmla="*/ 11 w 16"/>
                  <a:gd name="T39" fmla="*/ 5 h 21"/>
                  <a:gd name="T40" fmla="*/ 10 w 16"/>
                  <a:gd name="T41" fmla="*/ 9 h 21"/>
                  <a:gd name="T42" fmla="*/ 10 w 16"/>
                  <a:gd name="T43" fmla="*/ 11 h 21"/>
                  <a:gd name="T44" fmla="*/ 11 w 16"/>
                  <a:gd name="T45" fmla="*/ 12 h 21"/>
                  <a:gd name="T46" fmla="*/ 13 w 16"/>
                  <a:gd name="T47" fmla="*/ 12 h 21"/>
                  <a:gd name="T48" fmla="*/ 13 w 16"/>
                  <a:gd name="T49" fmla="*/ 14 h 21"/>
                  <a:gd name="T50" fmla="*/ 15 w 16"/>
                  <a:gd name="T51" fmla="*/ 14 h 21"/>
                  <a:gd name="T52" fmla="*/ 16 w 16"/>
                  <a:gd name="T53" fmla="*/ 16 h 21"/>
                  <a:gd name="T54" fmla="*/ 16 w 16"/>
                  <a:gd name="T55" fmla="*/ 16 h 21"/>
                  <a:gd name="T56" fmla="*/ 16 w 16"/>
                  <a:gd name="T57" fmla="*/ 19 h 21"/>
                  <a:gd name="T58" fmla="*/ 11 w 16"/>
                  <a:gd name="T59" fmla="*/ 21 h 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21"/>
                  <a:gd name="T92" fmla="*/ 16 w 16"/>
                  <a:gd name="T93" fmla="*/ 21 h 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21">
                    <a:moveTo>
                      <a:pt x="11" y="21"/>
                    </a:moveTo>
                    <a:lnTo>
                      <a:pt x="11" y="16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1" y="2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0" name="Freeform 535"/>
              <p:cNvSpPr>
                <a:spLocks/>
              </p:cNvSpPr>
              <p:nvPr/>
            </p:nvSpPr>
            <p:spPr bwMode="auto">
              <a:xfrm>
                <a:off x="5331" y="1590"/>
                <a:ext cx="4" cy="7"/>
              </a:xfrm>
              <a:custGeom>
                <a:avLst/>
                <a:gdLst>
                  <a:gd name="T0" fmla="*/ 3 w 4"/>
                  <a:gd name="T1" fmla="*/ 7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2 h 7"/>
                  <a:gd name="T8" fmla="*/ 1 w 4"/>
                  <a:gd name="T9" fmla="*/ 2 h 7"/>
                  <a:gd name="T10" fmla="*/ 3 w 4"/>
                  <a:gd name="T11" fmla="*/ 3 h 7"/>
                  <a:gd name="T12" fmla="*/ 3 w 4"/>
                  <a:gd name="T13" fmla="*/ 5 h 7"/>
                  <a:gd name="T14" fmla="*/ 4 w 4"/>
                  <a:gd name="T15" fmla="*/ 5 h 7"/>
                  <a:gd name="T16" fmla="*/ 3 w 4"/>
                  <a:gd name="T17" fmla="*/ 7 h 7"/>
                  <a:gd name="T18" fmla="*/ 3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3" y="7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1" name="Freeform 536"/>
              <p:cNvSpPr>
                <a:spLocks/>
              </p:cNvSpPr>
              <p:nvPr/>
            </p:nvSpPr>
            <p:spPr bwMode="auto">
              <a:xfrm>
                <a:off x="5331" y="1590"/>
                <a:ext cx="4" cy="7"/>
              </a:xfrm>
              <a:custGeom>
                <a:avLst/>
                <a:gdLst>
                  <a:gd name="T0" fmla="*/ 3 w 4"/>
                  <a:gd name="T1" fmla="*/ 7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2 h 7"/>
                  <a:gd name="T8" fmla="*/ 1 w 4"/>
                  <a:gd name="T9" fmla="*/ 2 h 7"/>
                  <a:gd name="T10" fmla="*/ 3 w 4"/>
                  <a:gd name="T11" fmla="*/ 3 h 7"/>
                  <a:gd name="T12" fmla="*/ 3 w 4"/>
                  <a:gd name="T13" fmla="*/ 5 h 7"/>
                  <a:gd name="T14" fmla="*/ 4 w 4"/>
                  <a:gd name="T15" fmla="*/ 5 h 7"/>
                  <a:gd name="T16" fmla="*/ 3 w 4"/>
                  <a:gd name="T17" fmla="*/ 7 h 7"/>
                  <a:gd name="T18" fmla="*/ 3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3" y="7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3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2" name="Freeform 537"/>
              <p:cNvSpPr>
                <a:spLocks/>
              </p:cNvSpPr>
              <p:nvPr/>
            </p:nvSpPr>
            <p:spPr bwMode="auto">
              <a:xfrm>
                <a:off x="5398" y="1585"/>
                <a:ext cx="3" cy="7"/>
              </a:xfrm>
              <a:custGeom>
                <a:avLst/>
                <a:gdLst>
                  <a:gd name="T0" fmla="*/ 1 w 3"/>
                  <a:gd name="T1" fmla="*/ 7 h 7"/>
                  <a:gd name="T2" fmla="*/ 0 w 3"/>
                  <a:gd name="T3" fmla="*/ 0 h 7"/>
                  <a:gd name="T4" fmla="*/ 1 w 3"/>
                  <a:gd name="T5" fmla="*/ 0 h 7"/>
                  <a:gd name="T6" fmla="*/ 1 w 3"/>
                  <a:gd name="T7" fmla="*/ 2 h 7"/>
                  <a:gd name="T8" fmla="*/ 3 w 3"/>
                  <a:gd name="T9" fmla="*/ 2 h 7"/>
                  <a:gd name="T10" fmla="*/ 3 w 3"/>
                  <a:gd name="T11" fmla="*/ 3 h 7"/>
                  <a:gd name="T12" fmla="*/ 3 w 3"/>
                  <a:gd name="T13" fmla="*/ 5 h 7"/>
                  <a:gd name="T14" fmla="*/ 3 w 3"/>
                  <a:gd name="T15" fmla="*/ 5 h 7"/>
                  <a:gd name="T16" fmla="*/ 3 w 3"/>
                  <a:gd name="T17" fmla="*/ 7 h 7"/>
                  <a:gd name="T18" fmla="*/ 1 w 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1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3" name="Freeform 538"/>
              <p:cNvSpPr>
                <a:spLocks/>
              </p:cNvSpPr>
              <p:nvPr/>
            </p:nvSpPr>
            <p:spPr bwMode="auto">
              <a:xfrm>
                <a:off x="5398" y="1585"/>
                <a:ext cx="3" cy="7"/>
              </a:xfrm>
              <a:custGeom>
                <a:avLst/>
                <a:gdLst>
                  <a:gd name="T0" fmla="*/ 1 w 3"/>
                  <a:gd name="T1" fmla="*/ 7 h 7"/>
                  <a:gd name="T2" fmla="*/ 0 w 3"/>
                  <a:gd name="T3" fmla="*/ 0 h 7"/>
                  <a:gd name="T4" fmla="*/ 1 w 3"/>
                  <a:gd name="T5" fmla="*/ 0 h 7"/>
                  <a:gd name="T6" fmla="*/ 1 w 3"/>
                  <a:gd name="T7" fmla="*/ 2 h 7"/>
                  <a:gd name="T8" fmla="*/ 3 w 3"/>
                  <a:gd name="T9" fmla="*/ 2 h 7"/>
                  <a:gd name="T10" fmla="*/ 3 w 3"/>
                  <a:gd name="T11" fmla="*/ 3 h 7"/>
                  <a:gd name="T12" fmla="*/ 3 w 3"/>
                  <a:gd name="T13" fmla="*/ 5 h 7"/>
                  <a:gd name="T14" fmla="*/ 3 w 3"/>
                  <a:gd name="T15" fmla="*/ 5 h 7"/>
                  <a:gd name="T16" fmla="*/ 3 w 3"/>
                  <a:gd name="T17" fmla="*/ 7 h 7"/>
                  <a:gd name="T18" fmla="*/ 1 w 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1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4" name="Freeform 539"/>
              <p:cNvSpPr>
                <a:spLocks/>
              </p:cNvSpPr>
              <p:nvPr/>
            </p:nvSpPr>
            <p:spPr bwMode="auto">
              <a:xfrm>
                <a:off x="5310" y="1568"/>
                <a:ext cx="14" cy="17"/>
              </a:xfrm>
              <a:custGeom>
                <a:avLst/>
                <a:gdLst>
                  <a:gd name="T0" fmla="*/ 6 w 14"/>
                  <a:gd name="T1" fmla="*/ 17 h 17"/>
                  <a:gd name="T2" fmla="*/ 5 w 14"/>
                  <a:gd name="T3" fmla="*/ 15 h 17"/>
                  <a:gd name="T4" fmla="*/ 5 w 14"/>
                  <a:gd name="T5" fmla="*/ 15 h 17"/>
                  <a:gd name="T6" fmla="*/ 3 w 14"/>
                  <a:gd name="T7" fmla="*/ 13 h 17"/>
                  <a:gd name="T8" fmla="*/ 3 w 14"/>
                  <a:gd name="T9" fmla="*/ 12 h 17"/>
                  <a:gd name="T10" fmla="*/ 2 w 14"/>
                  <a:gd name="T11" fmla="*/ 12 h 17"/>
                  <a:gd name="T12" fmla="*/ 2 w 14"/>
                  <a:gd name="T13" fmla="*/ 10 h 17"/>
                  <a:gd name="T14" fmla="*/ 0 w 14"/>
                  <a:gd name="T15" fmla="*/ 8 h 17"/>
                  <a:gd name="T16" fmla="*/ 0 w 14"/>
                  <a:gd name="T17" fmla="*/ 7 h 17"/>
                  <a:gd name="T18" fmla="*/ 5 w 14"/>
                  <a:gd name="T19" fmla="*/ 0 h 17"/>
                  <a:gd name="T20" fmla="*/ 5 w 14"/>
                  <a:gd name="T21" fmla="*/ 2 h 17"/>
                  <a:gd name="T22" fmla="*/ 6 w 14"/>
                  <a:gd name="T23" fmla="*/ 2 h 17"/>
                  <a:gd name="T24" fmla="*/ 8 w 14"/>
                  <a:gd name="T25" fmla="*/ 3 h 17"/>
                  <a:gd name="T26" fmla="*/ 8 w 14"/>
                  <a:gd name="T27" fmla="*/ 3 h 17"/>
                  <a:gd name="T28" fmla="*/ 10 w 14"/>
                  <a:gd name="T29" fmla="*/ 5 h 17"/>
                  <a:gd name="T30" fmla="*/ 11 w 14"/>
                  <a:gd name="T31" fmla="*/ 7 h 17"/>
                  <a:gd name="T32" fmla="*/ 13 w 14"/>
                  <a:gd name="T33" fmla="*/ 7 h 17"/>
                  <a:gd name="T34" fmla="*/ 14 w 14"/>
                  <a:gd name="T35" fmla="*/ 8 h 17"/>
                  <a:gd name="T36" fmla="*/ 13 w 14"/>
                  <a:gd name="T37" fmla="*/ 10 h 17"/>
                  <a:gd name="T38" fmla="*/ 13 w 14"/>
                  <a:gd name="T39" fmla="*/ 12 h 17"/>
                  <a:gd name="T40" fmla="*/ 13 w 14"/>
                  <a:gd name="T41" fmla="*/ 13 h 17"/>
                  <a:gd name="T42" fmla="*/ 13 w 14"/>
                  <a:gd name="T43" fmla="*/ 13 h 17"/>
                  <a:gd name="T44" fmla="*/ 11 w 14"/>
                  <a:gd name="T45" fmla="*/ 15 h 17"/>
                  <a:gd name="T46" fmla="*/ 10 w 14"/>
                  <a:gd name="T47" fmla="*/ 17 h 17"/>
                  <a:gd name="T48" fmla="*/ 8 w 14"/>
                  <a:gd name="T49" fmla="*/ 17 h 17"/>
                  <a:gd name="T50" fmla="*/ 6 w 14"/>
                  <a:gd name="T51" fmla="*/ 1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"/>
                  <a:gd name="T79" fmla="*/ 0 h 17"/>
                  <a:gd name="T80" fmla="*/ 14 w 14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" h="17">
                    <a:moveTo>
                      <a:pt x="6" y="17"/>
                    </a:moveTo>
                    <a:lnTo>
                      <a:pt x="5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5" name="Freeform 540"/>
              <p:cNvSpPr>
                <a:spLocks/>
              </p:cNvSpPr>
              <p:nvPr/>
            </p:nvSpPr>
            <p:spPr bwMode="auto">
              <a:xfrm>
                <a:off x="5310" y="1568"/>
                <a:ext cx="14" cy="17"/>
              </a:xfrm>
              <a:custGeom>
                <a:avLst/>
                <a:gdLst>
                  <a:gd name="T0" fmla="*/ 6 w 14"/>
                  <a:gd name="T1" fmla="*/ 17 h 17"/>
                  <a:gd name="T2" fmla="*/ 5 w 14"/>
                  <a:gd name="T3" fmla="*/ 15 h 17"/>
                  <a:gd name="T4" fmla="*/ 5 w 14"/>
                  <a:gd name="T5" fmla="*/ 15 h 17"/>
                  <a:gd name="T6" fmla="*/ 3 w 14"/>
                  <a:gd name="T7" fmla="*/ 13 h 17"/>
                  <a:gd name="T8" fmla="*/ 3 w 14"/>
                  <a:gd name="T9" fmla="*/ 12 h 17"/>
                  <a:gd name="T10" fmla="*/ 2 w 14"/>
                  <a:gd name="T11" fmla="*/ 12 h 17"/>
                  <a:gd name="T12" fmla="*/ 2 w 14"/>
                  <a:gd name="T13" fmla="*/ 10 h 17"/>
                  <a:gd name="T14" fmla="*/ 0 w 14"/>
                  <a:gd name="T15" fmla="*/ 8 h 17"/>
                  <a:gd name="T16" fmla="*/ 0 w 14"/>
                  <a:gd name="T17" fmla="*/ 7 h 17"/>
                  <a:gd name="T18" fmla="*/ 5 w 14"/>
                  <a:gd name="T19" fmla="*/ 0 h 17"/>
                  <a:gd name="T20" fmla="*/ 5 w 14"/>
                  <a:gd name="T21" fmla="*/ 2 h 17"/>
                  <a:gd name="T22" fmla="*/ 6 w 14"/>
                  <a:gd name="T23" fmla="*/ 2 h 17"/>
                  <a:gd name="T24" fmla="*/ 8 w 14"/>
                  <a:gd name="T25" fmla="*/ 3 h 17"/>
                  <a:gd name="T26" fmla="*/ 8 w 14"/>
                  <a:gd name="T27" fmla="*/ 3 h 17"/>
                  <a:gd name="T28" fmla="*/ 10 w 14"/>
                  <a:gd name="T29" fmla="*/ 5 h 17"/>
                  <a:gd name="T30" fmla="*/ 11 w 14"/>
                  <a:gd name="T31" fmla="*/ 7 h 17"/>
                  <a:gd name="T32" fmla="*/ 13 w 14"/>
                  <a:gd name="T33" fmla="*/ 7 h 17"/>
                  <a:gd name="T34" fmla="*/ 14 w 14"/>
                  <a:gd name="T35" fmla="*/ 8 h 17"/>
                  <a:gd name="T36" fmla="*/ 13 w 14"/>
                  <a:gd name="T37" fmla="*/ 10 h 17"/>
                  <a:gd name="T38" fmla="*/ 13 w 14"/>
                  <a:gd name="T39" fmla="*/ 12 h 17"/>
                  <a:gd name="T40" fmla="*/ 13 w 14"/>
                  <a:gd name="T41" fmla="*/ 13 h 17"/>
                  <a:gd name="T42" fmla="*/ 13 w 14"/>
                  <a:gd name="T43" fmla="*/ 13 h 17"/>
                  <a:gd name="T44" fmla="*/ 11 w 14"/>
                  <a:gd name="T45" fmla="*/ 15 h 17"/>
                  <a:gd name="T46" fmla="*/ 10 w 14"/>
                  <a:gd name="T47" fmla="*/ 17 h 17"/>
                  <a:gd name="T48" fmla="*/ 8 w 14"/>
                  <a:gd name="T49" fmla="*/ 17 h 17"/>
                  <a:gd name="T50" fmla="*/ 6 w 14"/>
                  <a:gd name="T51" fmla="*/ 1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"/>
                  <a:gd name="T79" fmla="*/ 0 h 17"/>
                  <a:gd name="T80" fmla="*/ 14 w 14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" h="17">
                    <a:moveTo>
                      <a:pt x="6" y="17"/>
                    </a:moveTo>
                    <a:lnTo>
                      <a:pt x="5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6" y="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6" name="Freeform 541"/>
              <p:cNvSpPr>
                <a:spLocks/>
              </p:cNvSpPr>
              <p:nvPr/>
            </p:nvSpPr>
            <p:spPr bwMode="auto">
              <a:xfrm>
                <a:off x="5396" y="15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" name="Freeform 542"/>
              <p:cNvSpPr>
                <a:spLocks/>
              </p:cNvSpPr>
              <p:nvPr/>
            </p:nvSpPr>
            <p:spPr bwMode="auto">
              <a:xfrm>
                <a:off x="5396" y="15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" name="Freeform 543"/>
              <p:cNvSpPr>
                <a:spLocks/>
              </p:cNvSpPr>
              <p:nvPr/>
            </p:nvSpPr>
            <p:spPr bwMode="auto">
              <a:xfrm>
                <a:off x="5248" y="1537"/>
                <a:ext cx="6" cy="38"/>
              </a:xfrm>
              <a:custGeom>
                <a:avLst/>
                <a:gdLst>
                  <a:gd name="T0" fmla="*/ 6 w 6"/>
                  <a:gd name="T1" fmla="*/ 38 h 38"/>
                  <a:gd name="T2" fmla="*/ 1 w 6"/>
                  <a:gd name="T3" fmla="*/ 34 h 38"/>
                  <a:gd name="T4" fmla="*/ 0 w 6"/>
                  <a:gd name="T5" fmla="*/ 26 h 38"/>
                  <a:gd name="T6" fmla="*/ 0 w 6"/>
                  <a:gd name="T7" fmla="*/ 24 h 38"/>
                  <a:gd name="T8" fmla="*/ 0 w 6"/>
                  <a:gd name="T9" fmla="*/ 21 h 38"/>
                  <a:gd name="T10" fmla="*/ 1 w 6"/>
                  <a:gd name="T11" fmla="*/ 17 h 38"/>
                  <a:gd name="T12" fmla="*/ 1 w 6"/>
                  <a:gd name="T13" fmla="*/ 14 h 38"/>
                  <a:gd name="T14" fmla="*/ 1 w 6"/>
                  <a:gd name="T15" fmla="*/ 11 h 38"/>
                  <a:gd name="T16" fmla="*/ 3 w 6"/>
                  <a:gd name="T17" fmla="*/ 7 h 38"/>
                  <a:gd name="T18" fmla="*/ 3 w 6"/>
                  <a:gd name="T19" fmla="*/ 4 h 38"/>
                  <a:gd name="T20" fmla="*/ 4 w 6"/>
                  <a:gd name="T21" fmla="*/ 0 h 38"/>
                  <a:gd name="T22" fmla="*/ 4 w 6"/>
                  <a:gd name="T23" fmla="*/ 5 h 38"/>
                  <a:gd name="T24" fmla="*/ 4 w 6"/>
                  <a:gd name="T25" fmla="*/ 9 h 38"/>
                  <a:gd name="T26" fmla="*/ 3 w 6"/>
                  <a:gd name="T27" fmla="*/ 14 h 38"/>
                  <a:gd name="T28" fmla="*/ 3 w 6"/>
                  <a:gd name="T29" fmla="*/ 19 h 38"/>
                  <a:gd name="T30" fmla="*/ 3 w 6"/>
                  <a:gd name="T31" fmla="*/ 24 h 38"/>
                  <a:gd name="T32" fmla="*/ 3 w 6"/>
                  <a:gd name="T33" fmla="*/ 28 h 38"/>
                  <a:gd name="T34" fmla="*/ 4 w 6"/>
                  <a:gd name="T35" fmla="*/ 33 h 38"/>
                  <a:gd name="T36" fmla="*/ 6 w 6"/>
                  <a:gd name="T37" fmla="*/ 38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8"/>
                  <a:gd name="T59" fmla="*/ 6 w 6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8">
                    <a:moveTo>
                      <a:pt x="6" y="38"/>
                    </a:moveTo>
                    <a:lnTo>
                      <a:pt x="1" y="34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9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4" y="33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9" name="Freeform 544"/>
              <p:cNvSpPr>
                <a:spLocks/>
              </p:cNvSpPr>
              <p:nvPr/>
            </p:nvSpPr>
            <p:spPr bwMode="auto">
              <a:xfrm>
                <a:off x="5248" y="1537"/>
                <a:ext cx="6" cy="38"/>
              </a:xfrm>
              <a:custGeom>
                <a:avLst/>
                <a:gdLst>
                  <a:gd name="T0" fmla="*/ 6 w 6"/>
                  <a:gd name="T1" fmla="*/ 38 h 38"/>
                  <a:gd name="T2" fmla="*/ 1 w 6"/>
                  <a:gd name="T3" fmla="*/ 34 h 38"/>
                  <a:gd name="T4" fmla="*/ 0 w 6"/>
                  <a:gd name="T5" fmla="*/ 26 h 38"/>
                  <a:gd name="T6" fmla="*/ 0 w 6"/>
                  <a:gd name="T7" fmla="*/ 24 h 38"/>
                  <a:gd name="T8" fmla="*/ 0 w 6"/>
                  <a:gd name="T9" fmla="*/ 21 h 38"/>
                  <a:gd name="T10" fmla="*/ 1 w 6"/>
                  <a:gd name="T11" fmla="*/ 17 h 38"/>
                  <a:gd name="T12" fmla="*/ 1 w 6"/>
                  <a:gd name="T13" fmla="*/ 14 h 38"/>
                  <a:gd name="T14" fmla="*/ 1 w 6"/>
                  <a:gd name="T15" fmla="*/ 11 h 38"/>
                  <a:gd name="T16" fmla="*/ 3 w 6"/>
                  <a:gd name="T17" fmla="*/ 7 h 38"/>
                  <a:gd name="T18" fmla="*/ 3 w 6"/>
                  <a:gd name="T19" fmla="*/ 4 h 38"/>
                  <a:gd name="T20" fmla="*/ 4 w 6"/>
                  <a:gd name="T21" fmla="*/ 0 h 38"/>
                  <a:gd name="T22" fmla="*/ 4 w 6"/>
                  <a:gd name="T23" fmla="*/ 5 h 38"/>
                  <a:gd name="T24" fmla="*/ 4 w 6"/>
                  <a:gd name="T25" fmla="*/ 9 h 38"/>
                  <a:gd name="T26" fmla="*/ 3 w 6"/>
                  <a:gd name="T27" fmla="*/ 14 h 38"/>
                  <a:gd name="T28" fmla="*/ 3 w 6"/>
                  <a:gd name="T29" fmla="*/ 19 h 38"/>
                  <a:gd name="T30" fmla="*/ 3 w 6"/>
                  <a:gd name="T31" fmla="*/ 24 h 38"/>
                  <a:gd name="T32" fmla="*/ 3 w 6"/>
                  <a:gd name="T33" fmla="*/ 28 h 38"/>
                  <a:gd name="T34" fmla="*/ 4 w 6"/>
                  <a:gd name="T35" fmla="*/ 33 h 38"/>
                  <a:gd name="T36" fmla="*/ 6 w 6"/>
                  <a:gd name="T37" fmla="*/ 38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8"/>
                  <a:gd name="T59" fmla="*/ 6 w 6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8">
                    <a:moveTo>
                      <a:pt x="6" y="38"/>
                    </a:moveTo>
                    <a:lnTo>
                      <a:pt x="1" y="34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9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4" y="33"/>
                    </a:lnTo>
                    <a:lnTo>
                      <a:pt x="6" y="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0" name="Freeform 545"/>
              <p:cNvSpPr>
                <a:spLocks/>
              </p:cNvSpPr>
              <p:nvPr/>
            </p:nvSpPr>
            <p:spPr bwMode="auto">
              <a:xfrm>
                <a:off x="4182" y="1556"/>
                <a:ext cx="66" cy="15"/>
              </a:xfrm>
              <a:custGeom>
                <a:avLst/>
                <a:gdLst>
                  <a:gd name="T0" fmla="*/ 61 w 66"/>
                  <a:gd name="T1" fmla="*/ 15 h 15"/>
                  <a:gd name="T2" fmla="*/ 61 w 66"/>
                  <a:gd name="T3" fmla="*/ 15 h 15"/>
                  <a:gd name="T4" fmla="*/ 60 w 66"/>
                  <a:gd name="T5" fmla="*/ 14 h 15"/>
                  <a:gd name="T6" fmla="*/ 58 w 66"/>
                  <a:gd name="T7" fmla="*/ 14 h 15"/>
                  <a:gd name="T8" fmla="*/ 57 w 66"/>
                  <a:gd name="T9" fmla="*/ 14 h 15"/>
                  <a:gd name="T10" fmla="*/ 55 w 66"/>
                  <a:gd name="T11" fmla="*/ 14 h 15"/>
                  <a:gd name="T12" fmla="*/ 54 w 66"/>
                  <a:gd name="T13" fmla="*/ 12 h 15"/>
                  <a:gd name="T14" fmla="*/ 51 w 66"/>
                  <a:gd name="T15" fmla="*/ 12 h 15"/>
                  <a:gd name="T16" fmla="*/ 49 w 66"/>
                  <a:gd name="T17" fmla="*/ 12 h 15"/>
                  <a:gd name="T18" fmla="*/ 49 w 66"/>
                  <a:gd name="T19" fmla="*/ 10 h 15"/>
                  <a:gd name="T20" fmla="*/ 47 w 66"/>
                  <a:gd name="T21" fmla="*/ 9 h 15"/>
                  <a:gd name="T22" fmla="*/ 47 w 66"/>
                  <a:gd name="T23" fmla="*/ 9 h 15"/>
                  <a:gd name="T24" fmla="*/ 46 w 66"/>
                  <a:gd name="T25" fmla="*/ 9 h 15"/>
                  <a:gd name="T26" fmla="*/ 44 w 66"/>
                  <a:gd name="T27" fmla="*/ 9 h 15"/>
                  <a:gd name="T28" fmla="*/ 43 w 66"/>
                  <a:gd name="T29" fmla="*/ 9 h 15"/>
                  <a:gd name="T30" fmla="*/ 41 w 66"/>
                  <a:gd name="T31" fmla="*/ 9 h 15"/>
                  <a:gd name="T32" fmla="*/ 41 w 66"/>
                  <a:gd name="T33" fmla="*/ 9 h 15"/>
                  <a:gd name="T34" fmla="*/ 40 w 66"/>
                  <a:gd name="T35" fmla="*/ 10 h 15"/>
                  <a:gd name="T36" fmla="*/ 35 w 66"/>
                  <a:gd name="T37" fmla="*/ 9 h 15"/>
                  <a:gd name="T38" fmla="*/ 30 w 66"/>
                  <a:gd name="T39" fmla="*/ 7 h 15"/>
                  <a:gd name="T40" fmla="*/ 26 w 66"/>
                  <a:gd name="T41" fmla="*/ 7 h 15"/>
                  <a:gd name="T42" fmla="*/ 21 w 66"/>
                  <a:gd name="T43" fmla="*/ 5 h 15"/>
                  <a:gd name="T44" fmla="*/ 15 w 66"/>
                  <a:gd name="T45" fmla="*/ 3 h 15"/>
                  <a:gd name="T46" fmla="*/ 10 w 66"/>
                  <a:gd name="T47" fmla="*/ 3 h 15"/>
                  <a:gd name="T48" fmla="*/ 5 w 66"/>
                  <a:gd name="T49" fmla="*/ 2 h 15"/>
                  <a:gd name="T50" fmla="*/ 0 w 66"/>
                  <a:gd name="T51" fmla="*/ 0 h 15"/>
                  <a:gd name="T52" fmla="*/ 8 w 66"/>
                  <a:gd name="T53" fmla="*/ 2 h 15"/>
                  <a:gd name="T54" fmla="*/ 16 w 66"/>
                  <a:gd name="T55" fmla="*/ 2 h 15"/>
                  <a:gd name="T56" fmla="*/ 24 w 66"/>
                  <a:gd name="T57" fmla="*/ 2 h 15"/>
                  <a:gd name="T58" fmla="*/ 32 w 66"/>
                  <a:gd name="T59" fmla="*/ 3 h 15"/>
                  <a:gd name="T60" fmla="*/ 41 w 66"/>
                  <a:gd name="T61" fmla="*/ 3 h 15"/>
                  <a:gd name="T62" fmla="*/ 49 w 66"/>
                  <a:gd name="T63" fmla="*/ 5 h 15"/>
                  <a:gd name="T64" fmla="*/ 57 w 66"/>
                  <a:gd name="T65" fmla="*/ 5 h 15"/>
                  <a:gd name="T66" fmla="*/ 66 w 66"/>
                  <a:gd name="T67" fmla="*/ 7 h 15"/>
                  <a:gd name="T68" fmla="*/ 66 w 66"/>
                  <a:gd name="T69" fmla="*/ 14 h 15"/>
                  <a:gd name="T70" fmla="*/ 61 w 66"/>
                  <a:gd name="T71" fmla="*/ 15 h 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15"/>
                  <a:gd name="T110" fmla="*/ 66 w 66"/>
                  <a:gd name="T111" fmla="*/ 15 h 1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15">
                    <a:moveTo>
                      <a:pt x="61" y="15"/>
                    </a:moveTo>
                    <a:lnTo>
                      <a:pt x="61" y="15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4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1" y="9"/>
                    </a:lnTo>
                    <a:lnTo>
                      <a:pt x="40" y="10"/>
                    </a:lnTo>
                    <a:lnTo>
                      <a:pt x="35" y="9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4" y="2"/>
                    </a:lnTo>
                    <a:lnTo>
                      <a:pt x="32" y="3"/>
                    </a:lnTo>
                    <a:lnTo>
                      <a:pt x="41" y="3"/>
                    </a:lnTo>
                    <a:lnTo>
                      <a:pt x="49" y="5"/>
                    </a:lnTo>
                    <a:lnTo>
                      <a:pt x="57" y="5"/>
                    </a:lnTo>
                    <a:lnTo>
                      <a:pt x="66" y="7"/>
                    </a:lnTo>
                    <a:lnTo>
                      <a:pt x="66" y="14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1" name="Freeform 546"/>
              <p:cNvSpPr>
                <a:spLocks/>
              </p:cNvSpPr>
              <p:nvPr/>
            </p:nvSpPr>
            <p:spPr bwMode="auto">
              <a:xfrm>
                <a:off x="4182" y="1556"/>
                <a:ext cx="66" cy="15"/>
              </a:xfrm>
              <a:custGeom>
                <a:avLst/>
                <a:gdLst>
                  <a:gd name="T0" fmla="*/ 61 w 66"/>
                  <a:gd name="T1" fmla="*/ 15 h 15"/>
                  <a:gd name="T2" fmla="*/ 61 w 66"/>
                  <a:gd name="T3" fmla="*/ 15 h 15"/>
                  <a:gd name="T4" fmla="*/ 60 w 66"/>
                  <a:gd name="T5" fmla="*/ 14 h 15"/>
                  <a:gd name="T6" fmla="*/ 58 w 66"/>
                  <a:gd name="T7" fmla="*/ 14 h 15"/>
                  <a:gd name="T8" fmla="*/ 57 w 66"/>
                  <a:gd name="T9" fmla="*/ 14 h 15"/>
                  <a:gd name="T10" fmla="*/ 55 w 66"/>
                  <a:gd name="T11" fmla="*/ 14 h 15"/>
                  <a:gd name="T12" fmla="*/ 54 w 66"/>
                  <a:gd name="T13" fmla="*/ 12 h 15"/>
                  <a:gd name="T14" fmla="*/ 51 w 66"/>
                  <a:gd name="T15" fmla="*/ 12 h 15"/>
                  <a:gd name="T16" fmla="*/ 49 w 66"/>
                  <a:gd name="T17" fmla="*/ 12 h 15"/>
                  <a:gd name="T18" fmla="*/ 49 w 66"/>
                  <a:gd name="T19" fmla="*/ 10 h 15"/>
                  <a:gd name="T20" fmla="*/ 47 w 66"/>
                  <a:gd name="T21" fmla="*/ 9 h 15"/>
                  <a:gd name="T22" fmla="*/ 47 w 66"/>
                  <a:gd name="T23" fmla="*/ 9 h 15"/>
                  <a:gd name="T24" fmla="*/ 46 w 66"/>
                  <a:gd name="T25" fmla="*/ 9 h 15"/>
                  <a:gd name="T26" fmla="*/ 44 w 66"/>
                  <a:gd name="T27" fmla="*/ 9 h 15"/>
                  <a:gd name="T28" fmla="*/ 43 w 66"/>
                  <a:gd name="T29" fmla="*/ 9 h 15"/>
                  <a:gd name="T30" fmla="*/ 41 w 66"/>
                  <a:gd name="T31" fmla="*/ 9 h 15"/>
                  <a:gd name="T32" fmla="*/ 41 w 66"/>
                  <a:gd name="T33" fmla="*/ 9 h 15"/>
                  <a:gd name="T34" fmla="*/ 40 w 66"/>
                  <a:gd name="T35" fmla="*/ 10 h 15"/>
                  <a:gd name="T36" fmla="*/ 35 w 66"/>
                  <a:gd name="T37" fmla="*/ 9 h 15"/>
                  <a:gd name="T38" fmla="*/ 30 w 66"/>
                  <a:gd name="T39" fmla="*/ 7 h 15"/>
                  <a:gd name="T40" fmla="*/ 26 w 66"/>
                  <a:gd name="T41" fmla="*/ 7 h 15"/>
                  <a:gd name="T42" fmla="*/ 21 w 66"/>
                  <a:gd name="T43" fmla="*/ 5 h 15"/>
                  <a:gd name="T44" fmla="*/ 15 w 66"/>
                  <a:gd name="T45" fmla="*/ 3 h 15"/>
                  <a:gd name="T46" fmla="*/ 10 w 66"/>
                  <a:gd name="T47" fmla="*/ 3 h 15"/>
                  <a:gd name="T48" fmla="*/ 5 w 66"/>
                  <a:gd name="T49" fmla="*/ 2 h 15"/>
                  <a:gd name="T50" fmla="*/ 0 w 66"/>
                  <a:gd name="T51" fmla="*/ 0 h 15"/>
                  <a:gd name="T52" fmla="*/ 8 w 66"/>
                  <a:gd name="T53" fmla="*/ 2 h 15"/>
                  <a:gd name="T54" fmla="*/ 16 w 66"/>
                  <a:gd name="T55" fmla="*/ 2 h 15"/>
                  <a:gd name="T56" fmla="*/ 24 w 66"/>
                  <a:gd name="T57" fmla="*/ 2 h 15"/>
                  <a:gd name="T58" fmla="*/ 32 w 66"/>
                  <a:gd name="T59" fmla="*/ 3 h 15"/>
                  <a:gd name="T60" fmla="*/ 41 w 66"/>
                  <a:gd name="T61" fmla="*/ 3 h 15"/>
                  <a:gd name="T62" fmla="*/ 49 w 66"/>
                  <a:gd name="T63" fmla="*/ 5 h 15"/>
                  <a:gd name="T64" fmla="*/ 57 w 66"/>
                  <a:gd name="T65" fmla="*/ 5 h 15"/>
                  <a:gd name="T66" fmla="*/ 66 w 66"/>
                  <a:gd name="T67" fmla="*/ 7 h 15"/>
                  <a:gd name="T68" fmla="*/ 66 w 66"/>
                  <a:gd name="T69" fmla="*/ 14 h 15"/>
                  <a:gd name="T70" fmla="*/ 61 w 66"/>
                  <a:gd name="T71" fmla="*/ 15 h 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15"/>
                  <a:gd name="T110" fmla="*/ 66 w 66"/>
                  <a:gd name="T111" fmla="*/ 15 h 1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15">
                    <a:moveTo>
                      <a:pt x="61" y="15"/>
                    </a:moveTo>
                    <a:lnTo>
                      <a:pt x="61" y="15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4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1" y="9"/>
                    </a:lnTo>
                    <a:lnTo>
                      <a:pt x="40" y="10"/>
                    </a:lnTo>
                    <a:lnTo>
                      <a:pt x="35" y="9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4" y="2"/>
                    </a:lnTo>
                    <a:lnTo>
                      <a:pt x="32" y="3"/>
                    </a:lnTo>
                    <a:lnTo>
                      <a:pt x="41" y="3"/>
                    </a:lnTo>
                    <a:lnTo>
                      <a:pt x="49" y="5"/>
                    </a:lnTo>
                    <a:lnTo>
                      <a:pt x="57" y="5"/>
                    </a:lnTo>
                    <a:lnTo>
                      <a:pt x="66" y="7"/>
                    </a:lnTo>
                    <a:lnTo>
                      <a:pt x="66" y="14"/>
                    </a:lnTo>
                    <a:lnTo>
                      <a:pt x="61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2" name="Freeform 547"/>
              <p:cNvSpPr>
                <a:spLocks/>
              </p:cNvSpPr>
              <p:nvPr/>
            </p:nvSpPr>
            <p:spPr bwMode="auto">
              <a:xfrm>
                <a:off x="5316" y="1556"/>
                <a:ext cx="10" cy="15"/>
              </a:xfrm>
              <a:custGeom>
                <a:avLst/>
                <a:gdLst>
                  <a:gd name="T0" fmla="*/ 8 w 10"/>
                  <a:gd name="T1" fmla="*/ 15 h 15"/>
                  <a:gd name="T2" fmla="*/ 0 w 10"/>
                  <a:gd name="T3" fmla="*/ 7 h 15"/>
                  <a:gd name="T4" fmla="*/ 4 w 10"/>
                  <a:gd name="T5" fmla="*/ 0 h 15"/>
                  <a:gd name="T6" fmla="*/ 5 w 10"/>
                  <a:gd name="T7" fmla="*/ 2 h 15"/>
                  <a:gd name="T8" fmla="*/ 5 w 10"/>
                  <a:gd name="T9" fmla="*/ 3 h 15"/>
                  <a:gd name="T10" fmla="*/ 7 w 10"/>
                  <a:gd name="T11" fmla="*/ 3 h 15"/>
                  <a:gd name="T12" fmla="*/ 7 w 10"/>
                  <a:gd name="T13" fmla="*/ 5 h 15"/>
                  <a:gd name="T14" fmla="*/ 7 w 10"/>
                  <a:gd name="T15" fmla="*/ 7 h 15"/>
                  <a:gd name="T16" fmla="*/ 8 w 10"/>
                  <a:gd name="T17" fmla="*/ 7 h 15"/>
                  <a:gd name="T18" fmla="*/ 8 w 10"/>
                  <a:gd name="T19" fmla="*/ 9 h 15"/>
                  <a:gd name="T20" fmla="*/ 10 w 10"/>
                  <a:gd name="T21" fmla="*/ 10 h 15"/>
                  <a:gd name="T22" fmla="*/ 10 w 10"/>
                  <a:gd name="T23" fmla="*/ 12 h 15"/>
                  <a:gd name="T24" fmla="*/ 8 w 10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5"/>
                  <a:gd name="T41" fmla="*/ 10 w 1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5">
                    <a:moveTo>
                      <a:pt x="8" y="15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3" name="Freeform 548"/>
              <p:cNvSpPr>
                <a:spLocks/>
              </p:cNvSpPr>
              <p:nvPr/>
            </p:nvSpPr>
            <p:spPr bwMode="auto">
              <a:xfrm>
                <a:off x="5316" y="1556"/>
                <a:ext cx="10" cy="15"/>
              </a:xfrm>
              <a:custGeom>
                <a:avLst/>
                <a:gdLst>
                  <a:gd name="T0" fmla="*/ 8 w 10"/>
                  <a:gd name="T1" fmla="*/ 15 h 15"/>
                  <a:gd name="T2" fmla="*/ 0 w 10"/>
                  <a:gd name="T3" fmla="*/ 7 h 15"/>
                  <a:gd name="T4" fmla="*/ 4 w 10"/>
                  <a:gd name="T5" fmla="*/ 0 h 15"/>
                  <a:gd name="T6" fmla="*/ 5 w 10"/>
                  <a:gd name="T7" fmla="*/ 2 h 15"/>
                  <a:gd name="T8" fmla="*/ 5 w 10"/>
                  <a:gd name="T9" fmla="*/ 3 h 15"/>
                  <a:gd name="T10" fmla="*/ 7 w 10"/>
                  <a:gd name="T11" fmla="*/ 3 h 15"/>
                  <a:gd name="T12" fmla="*/ 7 w 10"/>
                  <a:gd name="T13" fmla="*/ 5 h 15"/>
                  <a:gd name="T14" fmla="*/ 7 w 10"/>
                  <a:gd name="T15" fmla="*/ 7 h 15"/>
                  <a:gd name="T16" fmla="*/ 8 w 10"/>
                  <a:gd name="T17" fmla="*/ 7 h 15"/>
                  <a:gd name="T18" fmla="*/ 8 w 10"/>
                  <a:gd name="T19" fmla="*/ 9 h 15"/>
                  <a:gd name="T20" fmla="*/ 10 w 10"/>
                  <a:gd name="T21" fmla="*/ 10 h 15"/>
                  <a:gd name="T22" fmla="*/ 10 w 10"/>
                  <a:gd name="T23" fmla="*/ 12 h 15"/>
                  <a:gd name="T24" fmla="*/ 8 w 10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5"/>
                  <a:gd name="T41" fmla="*/ 10 w 1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5">
                    <a:moveTo>
                      <a:pt x="8" y="15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4" name="Freeform 549"/>
              <p:cNvSpPr>
                <a:spLocks/>
              </p:cNvSpPr>
              <p:nvPr/>
            </p:nvSpPr>
            <p:spPr bwMode="auto">
              <a:xfrm>
                <a:off x="5373" y="1559"/>
                <a:ext cx="3" cy="7"/>
              </a:xfrm>
              <a:custGeom>
                <a:avLst/>
                <a:gdLst>
                  <a:gd name="T0" fmla="*/ 1 w 3"/>
                  <a:gd name="T1" fmla="*/ 7 h 7"/>
                  <a:gd name="T2" fmla="*/ 0 w 3"/>
                  <a:gd name="T3" fmla="*/ 0 h 7"/>
                  <a:gd name="T4" fmla="*/ 1 w 3"/>
                  <a:gd name="T5" fmla="*/ 0 h 7"/>
                  <a:gd name="T6" fmla="*/ 1 w 3"/>
                  <a:gd name="T7" fmla="*/ 0 h 7"/>
                  <a:gd name="T8" fmla="*/ 1 w 3"/>
                  <a:gd name="T9" fmla="*/ 2 h 7"/>
                  <a:gd name="T10" fmla="*/ 3 w 3"/>
                  <a:gd name="T11" fmla="*/ 4 h 7"/>
                  <a:gd name="T12" fmla="*/ 3 w 3"/>
                  <a:gd name="T13" fmla="*/ 4 h 7"/>
                  <a:gd name="T14" fmla="*/ 3 w 3"/>
                  <a:gd name="T15" fmla="*/ 6 h 7"/>
                  <a:gd name="T16" fmla="*/ 3 w 3"/>
                  <a:gd name="T17" fmla="*/ 7 h 7"/>
                  <a:gd name="T18" fmla="*/ 1 w 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1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5" name="Freeform 550"/>
              <p:cNvSpPr>
                <a:spLocks/>
              </p:cNvSpPr>
              <p:nvPr/>
            </p:nvSpPr>
            <p:spPr bwMode="auto">
              <a:xfrm>
                <a:off x="5373" y="1559"/>
                <a:ext cx="3" cy="7"/>
              </a:xfrm>
              <a:custGeom>
                <a:avLst/>
                <a:gdLst>
                  <a:gd name="T0" fmla="*/ 1 w 3"/>
                  <a:gd name="T1" fmla="*/ 7 h 7"/>
                  <a:gd name="T2" fmla="*/ 0 w 3"/>
                  <a:gd name="T3" fmla="*/ 0 h 7"/>
                  <a:gd name="T4" fmla="*/ 1 w 3"/>
                  <a:gd name="T5" fmla="*/ 0 h 7"/>
                  <a:gd name="T6" fmla="*/ 1 w 3"/>
                  <a:gd name="T7" fmla="*/ 0 h 7"/>
                  <a:gd name="T8" fmla="*/ 1 w 3"/>
                  <a:gd name="T9" fmla="*/ 2 h 7"/>
                  <a:gd name="T10" fmla="*/ 3 w 3"/>
                  <a:gd name="T11" fmla="*/ 4 h 7"/>
                  <a:gd name="T12" fmla="*/ 3 w 3"/>
                  <a:gd name="T13" fmla="*/ 4 h 7"/>
                  <a:gd name="T14" fmla="*/ 3 w 3"/>
                  <a:gd name="T15" fmla="*/ 6 h 7"/>
                  <a:gd name="T16" fmla="*/ 3 w 3"/>
                  <a:gd name="T17" fmla="*/ 7 h 7"/>
                  <a:gd name="T18" fmla="*/ 1 w 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1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6" name="Freeform 551"/>
              <p:cNvSpPr>
                <a:spLocks/>
              </p:cNvSpPr>
              <p:nvPr/>
            </p:nvSpPr>
            <p:spPr bwMode="auto">
              <a:xfrm>
                <a:off x="5194" y="1443"/>
                <a:ext cx="47" cy="120"/>
              </a:xfrm>
              <a:custGeom>
                <a:avLst/>
                <a:gdLst>
                  <a:gd name="T0" fmla="*/ 44 w 47"/>
                  <a:gd name="T1" fmla="*/ 120 h 120"/>
                  <a:gd name="T2" fmla="*/ 43 w 47"/>
                  <a:gd name="T3" fmla="*/ 115 h 120"/>
                  <a:gd name="T4" fmla="*/ 43 w 47"/>
                  <a:gd name="T5" fmla="*/ 110 h 120"/>
                  <a:gd name="T6" fmla="*/ 43 w 47"/>
                  <a:gd name="T7" fmla="*/ 105 h 120"/>
                  <a:gd name="T8" fmla="*/ 44 w 47"/>
                  <a:gd name="T9" fmla="*/ 98 h 120"/>
                  <a:gd name="T10" fmla="*/ 44 w 47"/>
                  <a:gd name="T11" fmla="*/ 93 h 120"/>
                  <a:gd name="T12" fmla="*/ 44 w 47"/>
                  <a:gd name="T13" fmla="*/ 88 h 120"/>
                  <a:gd name="T14" fmla="*/ 44 w 47"/>
                  <a:gd name="T15" fmla="*/ 83 h 120"/>
                  <a:gd name="T16" fmla="*/ 43 w 47"/>
                  <a:gd name="T17" fmla="*/ 76 h 120"/>
                  <a:gd name="T18" fmla="*/ 40 w 47"/>
                  <a:gd name="T19" fmla="*/ 72 h 120"/>
                  <a:gd name="T20" fmla="*/ 36 w 47"/>
                  <a:gd name="T21" fmla="*/ 66 h 120"/>
                  <a:gd name="T22" fmla="*/ 35 w 47"/>
                  <a:gd name="T23" fmla="*/ 59 h 120"/>
                  <a:gd name="T24" fmla="*/ 33 w 47"/>
                  <a:gd name="T25" fmla="*/ 52 h 120"/>
                  <a:gd name="T26" fmla="*/ 32 w 47"/>
                  <a:gd name="T27" fmla="*/ 45 h 120"/>
                  <a:gd name="T28" fmla="*/ 29 w 47"/>
                  <a:gd name="T29" fmla="*/ 39 h 120"/>
                  <a:gd name="T30" fmla="*/ 27 w 47"/>
                  <a:gd name="T31" fmla="*/ 32 h 120"/>
                  <a:gd name="T32" fmla="*/ 24 w 47"/>
                  <a:gd name="T33" fmla="*/ 25 h 120"/>
                  <a:gd name="T34" fmla="*/ 21 w 47"/>
                  <a:gd name="T35" fmla="*/ 18 h 120"/>
                  <a:gd name="T36" fmla="*/ 19 w 47"/>
                  <a:gd name="T37" fmla="*/ 18 h 120"/>
                  <a:gd name="T38" fmla="*/ 18 w 47"/>
                  <a:gd name="T39" fmla="*/ 18 h 120"/>
                  <a:gd name="T40" fmla="*/ 16 w 47"/>
                  <a:gd name="T41" fmla="*/ 17 h 120"/>
                  <a:gd name="T42" fmla="*/ 16 w 47"/>
                  <a:gd name="T43" fmla="*/ 17 h 120"/>
                  <a:gd name="T44" fmla="*/ 15 w 47"/>
                  <a:gd name="T45" fmla="*/ 15 h 120"/>
                  <a:gd name="T46" fmla="*/ 13 w 47"/>
                  <a:gd name="T47" fmla="*/ 15 h 120"/>
                  <a:gd name="T48" fmla="*/ 11 w 47"/>
                  <a:gd name="T49" fmla="*/ 13 h 120"/>
                  <a:gd name="T50" fmla="*/ 10 w 47"/>
                  <a:gd name="T51" fmla="*/ 11 h 120"/>
                  <a:gd name="T52" fmla="*/ 11 w 47"/>
                  <a:gd name="T53" fmla="*/ 18 h 120"/>
                  <a:gd name="T54" fmla="*/ 10 w 47"/>
                  <a:gd name="T55" fmla="*/ 20 h 120"/>
                  <a:gd name="T56" fmla="*/ 10 w 47"/>
                  <a:gd name="T57" fmla="*/ 18 h 120"/>
                  <a:gd name="T58" fmla="*/ 8 w 47"/>
                  <a:gd name="T59" fmla="*/ 17 h 120"/>
                  <a:gd name="T60" fmla="*/ 7 w 47"/>
                  <a:gd name="T61" fmla="*/ 15 h 120"/>
                  <a:gd name="T62" fmla="*/ 5 w 47"/>
                  <a:gd name="T63" fmla="*/ 13 h 120"/>
                  <a:gd name="T64" fmla="*/ 5 w 47"/>
                  <a:gd name="T65" fmla="*/ 11 h 120"/>
                  <a:gd name="T66" fmla="*/ 4 w 47"/>
                  <a:gd name="T67" fmla="*/ 8 h 120"/>
                  <a:gd name="T68" fmla="*/ 2 w 47"/>
                  <a:gd name="T69" fmla="*/ 6 h 120"/>
                  <a:gd name="T70" fmla="*/ 0 w 47"/>
                  <a:gd name="T71" fmla="*/ 3 h 120"/>
                  <a:gd name="T72" fmla="*/ 5 w 47"/>
                  <a:gd name="T73" fmla="*/ 0 h 120"/>
                  <a:gd name="T74" fmla="*/ 5 w 47"/>
                  <a:gd name="T75" fmla="*/ 5 h 120"/>
                  <a:gd name="T76" fmla="*/ 11 w 47"/>
                  <a:gd name="T77" fmla="*/ 10 h 120"/>
                  <a:gd name="T78" fmla="*/ 18 w 47"/>
                  <a:gd name="T79" fmla="*/ 15 h 120"/>
                  <a:gd name="T80" fmla="*/ 22 w 47"/>
                  <a:gd name="T81" fmla="*/ 22 h 120"/>
                  <a:gd name="T82" fmla="*/ 26 w 47"/>
                  <a:gd name="T83" fmla="*/ 28 h 120"/>
                  <a:gd name="T84" fmla="*/ 29 w 47"/>
                  <a:gd name="T85" fmla="*/ 37 h 120"/>
                  <a:gd name="T86" fmla="*/ 32 w 47"/>
                  <a:gd name="T87" fmla="*/ 45 h 120"/>
                  <a:gd name="T88" fmla="*/ 35 w 47"/>
                  <a:gd name="T89" fmla="*/ 54 h 120"/>
                  <a:gd name="T90" fmla="*/ 36 w 47"/>
                  <a:gd name="T91" fmla="*/ 64 h 120"/>
                  <a:gd name="T92" fmla="*/ 38 w 47"/>
                  <a:gd name="T93" fmla="*/ 66 h 120"/>
                  <a:gd name="T94" fmla="*/ 40 w 47"/>
                  <a:gd name="T95" fmla="*/ 69 h 120"/>
                  <a:gd name="T96" fmla="*/ 41 w 47"/>
                  <a:gd name="T97" fmla="*/ 71 h 120"/>
                  <a:gd name="T98" fmla="*/ 43 w 47"/>
                  <a:gd name="T99" fmla="*/ 74 h 120"/>
                  <a:gd name="T100" fmla="*/ 44 w 47"/>
                  <a:gd name="T101" fmla="*/ 77 h 120"/>
                  <a:gd name="T102" fmla="*/ 46 w 47"/>
                  <a:gd name="T103" fmla="*/ 81 h 120"/>
                  <a:gd name="T104" fmla="*/ 46 w 47"/>
                  <a:gd name="T105" fmla="*/ 84 h 120"/>
                  <a:gd name="T106" fmla="*/ 47 w 47"/>
                  <a:gd name="T107" fmla="*/ 88 h 120"/>
                  <a:gd name="T108" fmla="*/ 47 w 47"/>
                  <a:gd name="T109" fmla="*/ 91 h 120"/>
                  <a:gd name="T110" fmla="*/ 47 w 47"/>
                  <a:gd name="T111" fmla="*/ 94 h 120"/>
                  <a:gd name="T112" fmla="*/ 46 w 47"/>
                  <a:gd name="T113" fmla="*/ 99 h 120"/>
                  <a:gd name="T114" fmla="*/ 46 w 47"/>
                  <a:gd name="T115" fmla="*/ 103 h 120"/>
                  <a:gd name="T116" fmla="*/ 46 w 47"/>
                  <a:gd name="T117" fmla="*/ 106 h 120"/>
                  <a:gd name="T118" fmla="*/ 44 w 47"/>
                  <a:gd name="T119" fmla="*/ 111 h 120"/>
                  <a:gd name="T120" fmla="*/ 44 w 47"/>
                  <a:gd name="T121" fmla="*/ 115 h 120"/>
                  <a:gd name="T122" fmla="*/ 44 w 47"/>
                  <a:gd name="T123" fmla="*/ 120 h 1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120"/>
                  <a:gd name="T188" fmla="*/ 47 w 47"/>
                  <a:gd name="T189" fmla="*/ 120 h 1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120">
                    <a:moveTo>
                      <a:pt x="44" y="120"/>
                    </a:moveTo>
                    <a:lnTo>
                      <a:pt x="43" y="115"/>
                    </a:lnTo>
                    <a:lnTo>
                      <a:pt x="43" y="110"/>
                    </a:lnTo>
                    <a:lnTo>
                      <a:pt x="43" y="105"/>
                    </a:lnTo>
                    <a:lnTo>
                      <a:pt x="44" y="98"/>
                    </a:lnTo>
                    <a:lnTo>
                      <a:pt x="44" y="93"/>
                    </a:lnTo>
                    <a:lnTo>
                      <a:pt x="44" y="88"/>
                    </a:lnTo>
                    <a:lnTo>
                      <a:pt x="44" y="83"/>
                    </a:lnTo>
                    <a:lnTo>
                      <a:pt x="43" y="76"/>
                    </a:lnTo>
                    <a:lnTo>
                      <a:pt x="40" y="72"/>
                    </a:lnTo>
                    <a:lnTo>
                      <a:pt x="36" y="66"/>
                    </a:lnTo>
                    <a:lnTo>
                      <a:pt x="35" y="59"/>
                    </a:lnTo>
                    <a:lnTo>
                      <a:pt x="33" y="52"/>
                    </a:lnTo>
                    <a:lnTo>
                      <a:pt x="32" y="45"/>
                    </a:lnTo>
                    <a:lnTo>
                      <a:pt x="29" y="39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7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11" y="10"/>
                    </a:lnTo>
                    <a:lnTo>
                      <a:pt x="18" y="15"/>
                    </a:lnTo>
                    <a:lnTo>
                      <a:pt x="22" y="22"/>
                    </a:lnTo>
                    <a:lnTo>
                      <a:pt x="26" y="28"/>
                    </a:lnTo>
                    <a:lnTo>
                      <a:pt x="29" y="37"/>
                    </a:lnTo>
                    <a:lnTo>
                      <a:pt x="32" y="45"/>
                    </a:lnTo>
                    <a:lnTo>
                      <a:pt x="35" y="54"/>
                    </a:lnTo>
                    <a:lnTo>
                      <a:pt x="36" y="64"/>
                    </a:lnTo>
                    <a:lnTo>
                      <a:pt x="38" y="66"/>
                    </a:lnTo>
                    <a:lnTo>
                      <a:pt x="40" y="69"/>
                    </a:lnTo>
                    <a:lnTo>
                      <a:pt x="41" y="71"/>
                    </a:lnTo>
                    <a:lnTo>
                      <a:pt x="43" y="74"/>
                    </a:lnTo>
                    <a:lnTo>
                      <a:pt x="44" y="77"/>
                    </a:lnTo>
                    <a:lnTo>
                      <a:pt x="46" y="81"/>
                    </a:lnTo>
                    <a:lnTo>
                      <a:pt x="46" y="84"/>
                    </a:lnTo>
                    <a:lnTo>
                      <a:pt x="47" y="88"/>
                    </a:lnTo>
                    <a:lnTo>
                      <a:pt x="47" y="91"/>
                    </a:lnTo>
                    <a:lnTo>
                      <a:pt x="47" y="94"/>
                    </a:lnTo>
                    <a:lnTo>
                      <a:pt x="46" y="99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44" y="1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7" name="Freeform 552"/>
              <p:cNvSpPr>
                <a:spLocks/>
              </p:cNvSpPr>
              <p:nvPr/>
            </p:nvSpPr>
            <p:spPr bwMode="auto">
              <a:xfrm>
                <a:off x="5194" y="1443"/>
                <a:ext cx="47" cy="120"/>
              </a:xfrm>
              <a:custGeom>
                <a:avLst/>
                <a:gdLst>
                  <a:gd name="T0" fmla="*/ 44 w 47"/>
                  <a:gd name="T1" fmla="*/ 120 h 120"/>
                  <a:gd name="T2" fmla="*/ 43 w 47"/>
                  <a:gd name="T3" fmla="*/ 115 h 120"/>
                  <a:gd name="T4" fmla="*/ 43 w 47"/>
                  <a:gd name="T5" fmla="*/ 110 h 120"/>
                  <a:gd name="T6" fmla="*/ 43 w 47"/>
                  <a:gd name="T7" fmla="*/ 105 h 120"/>
                  <a:gd name="T8" fmla="*/ 44 w 47"/>
                  <a:gd name="T9" fmla="*/ 98 h 120"/>
                  <a:gd name="T10" fmla="*/ 44 w 47"/>
                  <a:gd name="T11" fmla="*/ 93 h 120"/>
                  <a:gd name="T12" fmla="*/ 44 w 47"/>
                  <a:gd name="T13" fmla="*/ 88 h 120"/>
                  <a:gd name="T14" fmla="*/ 44 w 47"/>
                  <a:gd name="T15" fmla="*/ 83 h 120"/>
                  <a:gd name="T16" fmla="*/ 43 w 47"/>
                  <a:gd name="T17" fmla="*/ 76 h 120"/>
                  <a:gd name="T18" fmla="*/ 40 w 47"/>
                  <a:gd name="T19" fmla="*/ 72 h 120"/>
                  <a:gd name="T20" fmla="*/ 36 w 47"/>
                  <a:gd name="T21" fmla="*/ 66 h 120"/>
                  <a:gd name="T22" fmla="*/ 35 w 47"/>
                  <a:gd name="T23" fmla="*/ 59 h 120"/>
                  <a:gd name="T24" fmla="*/ 33 w 47"/>
                  <a:gd name="T25" fmla="*/ 52 h 120"/>
                  <a:gd name="T26" fmla="*/ 32 w 47"/>
                  <a:gd name="T27" fmla="*/ 45 h 120"/>
                  <a:gd name="T28" fmla="*/ 29 w 47"/>
                  <a:gd name="T29" fmla="*/ 39 h 120"/>
                  <a:gd name="T30" fmla="*/ 27 w 47"/>
                  <a:gd name="T31" fmla="*/ 32 h 120"/>
                  <a:gd name="T32" fmla="*/ 24 w 47"/>
                  <a:gd name="T33" fmla="*/ 25 h 120"/>
                  <a:gd name="T34" fmla="*/ 21 w 47"/>
                  <a:gd name="T35" fmla="*/ 18 h 120"/>
                  <a:gd name="T36" fmla="*/ 19 w 47"/>
                  <a:gd name="T37" fmla="*/ 18 h 120"/>
                  <a:gd name="T38" fmla="*/ 18 w 47"/>
                  <a:gd name="T39" fmla="*/ 18 h 120"/>
                  <a:gd name="T40" fmla="*/ 16 w 47"/>
                  <a:gd name="T41" fmla="*/ 17 h 120"/>
                  <a:gd name="T42" fmla="*/ 16 w 47"/>
                  <a:gd name="T43" fmla="*/ 17 h 120"/>
                  <a:gd name="T44" fmla="*/ 15 w 47"/>
                  <a:gd name="T45" fmla="*/ 15 h 120"/>
                  <a:gd name="T46" fmla="*/ 13 w 47"/>
                  <a:gd name="T47" fmla="*/ 15 h 120"/>
                  <a:gd name="T48" fmla="*/ 11 w 47"/>
                  <a:gd name="T49" fmla="*/ 13 h 120"/>
                  <a:gd name="T50" fmla="*/ 10 w 47"/>
                  <a:gd name="T51" fmla="*/ 11 h 120"/>
                  <a:gd name="T52" fmla="*/ 11 w 47"/>
                  <a:gd name="T53" fmla="*/ 18 h 120"/>
                  <a:gd name="T54" fmla="*/ 10 w 47"/>
                  <a:gd name="T55" fmla="*/ 20 h 120"/>
                  <a:gd name="T56" fmla="*/ 10 w 47"/>
                  <a:gd name="T57" fmla="*/ 18 h 120"/>
                  <a:gd name="T58" fmla="*/ 8 w 47"/>
                  <a:gd name="T59" fmla="*/ 17 h 120"/>
                  <a:gd name="T60" fmla="*/ 7 w 47"/>
                  <a:gd name="T61" fmla="*/ 15 h 120"/>
                  <a:gd name="T62" fmla="*/ 5 w 47"/>
                  <a:gd name="T63" fmla="*/ 13 h 120"/>
                  <a:gd name="T64" fmla="*/ 5 w 47"/>
                  <a:gd name="T65" fmla="*/ 11 h 120"/>
                  <a:gd name="T66" fmla="*/ 4 w 47"/>
                  <a:gd name="T67" fmla="*/ 8 h 120"/>
                  <a:gd name="T68" fmla="*/ 2 w 47"/>
                  <a:gd name="T69" fmla="*/ 6 h 120"/>
                  <a:gd name="T70" fmla="*/ 0 w 47"/>
                  <a:gd name="T71" fmla="*/ 3 h 120"/>
                  <a:gd name="T72" fmla="*/ 5 w 47"/>
                  <a:gd name="T73" fmla="*/ 0 h 120"/>
                  <a:gd name="T74" fmla="*/ 5 w 47"/>
                  <a:gd name="T75" fmla="*/ 5 h 120"/>
                  <a:gd name="T76" fmla="*/ 11 w 47"/>
                  <a:gd name="T77" fmla="*/ 10 h 120"/>
                  <a:gd name="T78" fmla="*/ 18 w 47"/>
                  <a:gd name="T79" fmla="*/ 15 h 120"/>
                  <a:gd name="T80" fmla="*/ 22 w 47"/>
                  <a:gd name="T81" fmla="*/ 22 h 120"/>
                  <a:gd name="T82" fmla="*/ 26 w 47"/>
                  <a:gd name="T83" fmla="*/ 28 h 120"/>
                  <a:gd name="T84" fmla="*/ 29 w 47"/>
                  <a:gd name="T85" fmla="*/ 37 h 120"/>
                  <a:gd name="T86" fmla="*/ 32 w 47"/>
                  <a:gd name="T87" fmla="*/ 45 h 120"/>
                  <a:gd name="T88" fmla="*/ 35 w 47"/>
                  <a:gd name="T89" fmla="*/ 54 h 120"/>
                  <a:gd name="T90" fmla="*/ 36 w 47"/>
                  <a:gd name="T91" fmla="*/ 64 h 120"/>
                  <a:gd name="T92" fmla="*/ 38 w 47"/>
                  <a:gd name="T93" fmla="*/ 66 h 120"/>
                  <a:gd name="T94" fmla="*/ 40 w 47"/>
                  <a:gd name="T95" fmla="*/ 69 h 120"/>
                  <a:gd name="T96" fmla="*/ 41 w 47"/>
                  <a:gd name="T97" fmla="*/ 71 h 120"/>
                  <a:gd name="T98" fmla="*/ 43 w 47"/>
                  <a:gd name="T99" fmla="*/ 74 h 120"/>
                  <a:gd name="T100" fmla="*/ 44 w 47"/>
                  <a:gd name="T101" fmla="*/ 77 h 120"/>
                  <a:gd name="T102" fmla="*/ 46 w 47"/>
                  <a:gd name="T103" fmla="*/ 81 h 120"/>
                  <a:gd name="T104" fmla="*/ 46 w 47"/>
                  <a:gd name="T105" fmla="*/ 84 h 120"/>
                  <a:gd name="T106" fmla="*/ 47 w 47"/>
                  <a:gd name="T107" fmla="*/ 88 h 120"/>
                  <a:gd name="T108" fmla="*/ 47 w 47"/>
                  <a:gd name="T109" fmla="*/ 91 h 120"/>
                  <a:gd name="T110" fmla="*/ 47 w 47"/>
                  <a:gd name="T111" fmla="*/ 94 h 120"/>
                  <a:gd name="T112" fmla="*/ 46 w 47"/>
                  <a:gd name="T113" fmla="*/ 99 h 120"/>
                  <a:gd name="T114" fmla="*/ 46 w 47"/>
                  <a:gd name="T115" fmla="*/ 103 h 120"/>
                  <a:gd name="T116" fmla="*/ 46 w 47"/>
                  <a:gd name="T117" fmla="*/ 106 h 120"/>
                  <a:gd name="T118" fmla="*/ 44 w 47"/>
                  <a:gd name="T119" fmla="*/ 111 h 120"/>
                  <a:gd name="T120" fmla="*/ 44 w 47"/>
                  <a:gd name="T121" fmla="*/ 115 h 120"/>
                  <a:gd name="T122" fmla="*/ 44 w 47"/>
                  <a:gd name="T123" fmla="*/ 120 h 1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120"/>
                  <a:gd name="T188" fmla="*/ 47 w 47"/>
                  <a:gd name="T189" fmla="*/ 120 h 1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120">
                    <a:moveTo>
                      <a:pt x="44" y="120"/>
                    </a:moveTo>
                    <a:lnTo>
                      <a:pt x="43" y="115"/>
                    </a:lnTo>
                    <a:lnTo>
                      <a:pt x="43" y="110"/>
                    </a:lnTo>
                    <a:lnTo>
                      <a:pt x="43" y="105"/>
                    </a:lnTo>
                    <a:lnTo>
                      <a:pt x="44" y="98"/>
                    </a:lnTo>
                    <a:lnTo>
                      <a:pt x="44" y="93"/>
                    </a:lnTo>
                    <a:lnTo>
                      <a:pt x="44" y="88"/>
                    </a:lnTo>
                    <a:lnTo>
                      <a:pt x="44" y="83"/>
                    </a:lnTo>
                    <a:lnTo>
                      <a:pt x="43" y="76"/>
                    </a:lnTo>
                    <a:lnTo>
                      <a:pt x="40" y="72"/>
                    </a:lnTo>
                    <a:lnTo>
                      <a:pt x="36" y="66"/>
                    </a:lnTo>
                    <a:lnTo>
                      <a:pt x="35" y="59"/>
                    </a:lnTo>
                    <a:lnTo>
                      <a:pt x="33" y="52"/>
                    </a:lnTo>
                    <a:lnTo>
                      <a:pt x="32" y="45"/>
                    </a:lnTo>
                    <a:lnTo>
                      <a:pt x="29" y="39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7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11" y="10"/>
                    </a:lnTo>
                    <a:lnTo>
                      <a:pt x="18" y="15"/>
                    </a:lnTo>
                    <a:lnTo>
                      <a:pt x="22" y="22"/>
                    </a:lnTo>
                    <a:lnTo>
                      <a:pt x="26" y="28"/>
                    </a:lnTo>
                    <a:lnTo>
                      <a:pt x="29" y="37"/>
                    </a:lnTo>
                    <a:lnTo>
                      <a:pt x="32" y="45"/>
                    </a:lnTo>
                    <a:lnTo>
                      <a:pt x="35" y="54"/>
                    </a:lnTo>
                    <a:lnTo>
                      <a:pt x="36" y="64"/>
                    </a:lnTo>
                    <a:lnTo>
                      <a:pt x="38" y="66"/>
                    </a:lnTo>
                    <a:lnTo>
                      <a:pt x="40" y="69"/>
                    </a:lnTo>
                    <a:lnTo>
                      <a:pt x="41" y="71"/>
                    </a:lnTo>
                    <a:lnTo>
                      <a:pt x="43" y="74"/>
                    </a:lnTo>
                    <a:lnTo>
                      <a:pt x="44" y="77"/>
                    </a:lnTo>
                    <a:lnTo>
                      <a:pt x="46" y="81"/>
                    </a:lnTo>
                    <a:lnTo>
                      <a:pt x="46" y="84"/>
                    </a:lnTo>
                    <a:lnTo>
                      <a:pt x="47" y="88"/>
                    </a:lnTo>
                    <a:lnTo>
                      <a:pt x="47" y="91"/>
                    </a:lnTo>
                    <a:lnTo>
                      <a:pt x="47" y="94"/>
                    </a:lnTo>
                    <a:lnTo>
                      <a:pt x="46" y="99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44" y="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8" name="Freeform 553"/>
              <p:cNvSpPr>
                <a:spLocks/>
              </p:cNvSpPr>
              <p:nvPr/>
            </p:nvSpPr>
            <p:spPr bwMode="auto">
              <a:xfrm>
                <a:off x="5281" y="1546"/>
                <a:ext cx="12" cy="13"/>
              </a:xfrm>
              <a:custGeom>
                <a:avLst/>
                <a:gdLst>
                  <a:gd name="T0" fmla="*/ 1 w 12"/>
                  <a:gd name="T1" fmla="*/ 13 h 13"/>
                  <a:gd name="T2" fmla="*/ 0 w 12"/>
                  <a:gd name="T3" fmla="*/ 10 h 13"/>
                  <a:gd name="T4" fmla="*/ 1 w 12"/>
                  <a:gd name="T5" fmla="*/ 8 h 13"/>
                  <a:gd name="T6" fmla="*/ 1 w 12"/>
                  <a:gd name="T7" fmla="*/ 7 h 13"/>
                  <a:gd name="T8" fmla="*/ 3 w 12"/>
                  <a:gd name="T9" fmla="*/ 7 h 13"/>
                  <a:gd name="T10" fmla="*/ 3 w 12"/>
                  <a:gd name="T11" fmla="*/ 5 h 13"/>
                  <a:gd name="T12" fmla="*/ 4 w 12"/>
                  <a:gd name="T13" fmla="*/ 3 h 13"/>
                  <a:gd name="T14" fmla="*/ 6 w 12"/>
                  <a:gd name="T15" fmla="*/ 2 h 13"/>
                  <a:gd name="T16" fmla="*/ 6 w 12"/>
                  <a:gd name="T17" fmla="*/ 0 h 13"/>
                  <a:gd name="T18" fmla="*/ 7 w 12"/>
                  <a:gd name="T19" fmla="*/ 0 h 13"/>
                  <a:gd name="T20" fmla="*/ 12 w 12"/>
                  <a:gd name="T21" fmla="*/ 0 h 13"/>
                  <a:gd name="T22" fmla="*/ 12 w 12"/>
                  <a:gd name="T23" fmla="*/ 2 h 13"/>
                  <a:gd name="T24" fmla="*/ 12 w 12"/>
                  <a:gd name="T25" fmla="*/ 2 h 13"/>
                  <a:gd name="T26" fmla="*/ 10 w 12"/>
                  <a:gd name="T27" fmla="*/ 3 h 13"/>
                  <a:gd name="T28" fmla="*/ 9 w 12"/>
                  <a:gd name="T29" fmla="*/ 3 h 13"/>
                  <a:gd name="T30" fmla="*/ 9 w 12"/>
                  <a:gd name="T31" fmla="*/ 3 h 13"/>
                  <a:gd name="T32" fmla="*/ 7 w 12"/>
                  <a:gd name="T33" fmla="*/ 3 h 13"/>
                  <a:gd name="T34" fmla="*/ 6 w 12"/>
                  <a:gd name="T35" fmla="*/ 3 h 13"/>
                  <a:gd name="T36" fmla="*/ 4 w 12"/>
                  <a:gd name="T37" fmla="*/ 5 h 13"/>
                  <a:gd name="T38" fmla="*/ 4 w 12"/>
                  <a:gd name="T39" fmla="*/ 5 h 13"/>
                  <a:gd name="T40" fmla="*/ 4 w 12"/>
                  <a:gd name="T41" fmla="*/ 7 h 13"/>
                  <a:gd name="T42" fmla="*/ 4 w 12"/>
                  <a:gd name="T43" fmla="*/ 7 h 13"/>
                  <a:gd name="T44" fmla="*/ 4 w 12"/>
                  <a:gd name="T45" fmla="*/ 8 h 13"/>
                  <a:gd name="T46" fmla="*/ 4 w 12"/>
                  <a:gd name="T47" fmla="*/ 10 h 13"/>
                  <a:gd name="T48" fmla="*/ 3 w 12"/>
                  <a:gd name="T49" fmla="*/ 10 h 13"/>
                  <a:gd name="T50" fmla="*/ 3 w 12"/>
                  <a:gd name="T51" fmla="*/ 12 h 13"/>
                  <a:gd name="T52" fmla="*/ 1 w 12"/>
                  <a:gd name="T53" fmla="*/ 13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13"/>
                  <a:gd name="T83" fmla="*/ 12 w 12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13">
                    <a:moveTo>
                      <a:pt x="1" y="13"/>
                    </a:move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9" name="Freeform 554"/>
              <p:cNvSpPr>
                <a:spLocks/>
              </p:cNvSpPr>
              <p:nvPr/>
            </p:nvSpPr>
            <p:spPr bwMode="auto">
              <a:xfrm>
                <a:off x="5281" y="1546"/>
                <a:ext cx="12" cy="13"/>
              </a:xfrm>
              <a:custGeom>
                <a:avLst/>
                <a:gdLst>
                  <a:gd name="T0" fmla="*/ 1 w 12"/>
                  <a:gd name="T1" fmla="*/ 13 h 13"/>
                  <a:gd name="T2" fmla="*/ 0 w 12"/>
                  <a:gd name="T3" fmla="*/ 10 h 13"/>
                  <a:gd name="T4" fmla="*/ 1 w 12"/>
                  <a:gd name="T5" fmla="*/ 8 h 13"/>
                  <a:gd name="T6" fmla="*/ 1 w 12"/>
                  <a:gd name="T7" fmla="*/ 7 h 13"/>
                  <a:gd name="T8" fmla="*/ 3 w 12"/>
                  <a:gd name="T9" fmla="*/ 7 h 13"/>
                  <a:gd name="T10" fmla="*/ 3 w 12"/>
                  <a:gd name="T11" fmla="*/ 5 h 13"/>
                  <a:gd name="T12" fmla="*/ 4 w 12"/>
                  <a:gd name="T13" fmla="*/ 3 h 13"/>
                  <a:gd name="T14" fmla="*/ 6 w 12"/>
                  <a:gd name="T15" fmla="*/ 2 h 13"/>
                  <a:gd name="T16" fmla="*/ 6 w 12"/>
                  <a:gd name="T17" fmla="*/ 0 h 13"/>
                  <a:gd name="T18" fmla="*/ 7 w 12"/>
                  <a:gd name="T19" fmla="*/ 0 h 13"/>
                  <a:gd name="T20" fmla="*/ 12 w 12"/>
                  <a:gd name="T21" fmla="*/ 0 h 13"/>
                  <a:gd name="T22" fmla="*/ 12 w 12"/>
                  <a:gd name="T23" fmla="*/ 2 h 13"/>
                  <a:gd name="T24" fmla="*/ 12 w 12"/>
                  <a:gd name="T25" fmla="*/ 2 h 13"/>
                  <a:gd name="T26" fmla="*/ 10 w 12"/>
                  <a:gd name="T27" fmla="*/ 3 h 13"/>
                  <a:gd name="T28" fmla="*/ 9 w 12"/>
                  <a:gd name="T29" fmla="*/ 3 h 13"/>
                  <a:gd name="T30" fmla="*/ 9 w 12"/>
                  <a:gd name="T31" fmla="*/ 3 h 13"/>
                  <a:gd name="T32" fmla="*/ 7 w 12"/>
                  <a:gd name="T33" fmla="*/ 3 h 13"/>
                  <a:gd name="T34" fmla="*/ 6 w 12"/>
                  <a:gd name="T35" fmla="*/ 3 h 13"/>
                  <a:gd name="T36" fmla="*/ 4 w 12"/>
                  <a:gd name="T37" fmla="*/ 5 h 13"/>
                  <a:gd name="T38" fmla="*/ 4 w 12"/>
                  <a:gd name="T39" fmla="*/ 5 h 13"/>
                  <a:gd name="T40" fmla="*/ 4 w 12"/>
                  <a:gd name="T41" fmla="*/ 7 h 13"/>
                  <a:gd name="T42" fmla="*/ 4 w 12"/>
                  <a:gd name="T43" fmla="*/ 7 h 13"/>
                  <a:gd name="T44" fmla="*/ 4 w 12"/>
                  <a:gd name="T45" fmla="*/ 8 h 13"/>
                  <a:gd name="T46" fmla="*/ 4 w 12"/>
                  <a:gd name="T47" fmla="*/ 10 h 13"/>
                  <a:gd name="T48" fmla="*/ 3 w 12"/>
                  <a:gd name="T49" fmla="*/ 10 h 13"/>
                  <a:gd name="T50" fmla="*/ 3 w 12"/>
                  <a:gd name="T51" fmla="*/ 12 h 13"/>
                  <a:gd name="T52" fmla="*/ 1 w 12"/>
                  <a:gd name="T53" fmla="*/ 13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13"/>
                  <a:gd name="T83" fmla="*/ 12 w 12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13">
                    <a:moveTo>
                      <a:pt x="1" y="13"/>
                    </a:move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1" y="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0" name="Freeform 555"/>
              <p:cNvSpPr>
                <a:spLocks/>
              </p:cNvSpPr>
              <p:nvPr/>
            </p:nvSpPr>
            <p:spPr bwMode="auto">
              <a:xfrm>
                <a:off x="5326" y="1544"/>
                <a:ext cx="12" cy="15"/>
              </a:xfrm>
              <a:custGeom>
                <a:avLst/>
                <a:gdLst>
                  <a:gd name="T0" fmla="*/ 8 w 12"/>
                  <a:gd name="T1" fmla="*/ 15 h 15"/>
                  <a:gd name="T2" fmla="*/ 0 w 12"/>
                  <a:gd name="T3" fmla="*/ 9 h 15"/>
                  <a:gd name="T4" fmla="*/ 0 w 12"/>
                  <a:gd name="T5" fmla="*/ 2 h 15"/>
                  <a:gd name="T6" fmla="*/ 5 w 12"/>
                  <a:gd name="T7" fmla="*/ 0 h 15"/>
                  <a:gd name="T8" fmla="*/ 5 w 12"/>
                  <a:gd name="T9" fmla="*/ 2 h 15"/>
                  <a:gd name="T10" fmla="*/ 6 w 12"/>
                  <a:gd name="T11" fmla="*/ 2 h 15"/>
                  <a:gd name="T12" fmla="*/ 8 w 12"/>
                  <a:gd name="T13" fmla="*/ 4 h 15"/>
                  <a:gd name="T14" fmla="*/ 8 w 12"/>
                  <a:gd name="T15" fmla="*/ 4 h 15"/>
                  <a:gd name="T16" fmla="*/ 9 w 12"/>
                  <a:gd name="T17" fmla="*/ 5 h 15"/>
                  <a:gd name="T18" fmla="*/ 11 w 12"/>
                  <a:gd name="T19" fmla="*/ 5 h 15"/>
                  <a:gd name="T20" fmla="*/ 11 w 12"/>
                  <a:gd name="T21" fmla="*/ 5 h 15"/>
                  <a:gd name="T22" fmla="*/ 12 w 12"/>
                  <a:gd name="T23" fmla="*/ 7 h 15"/>
                  <a:gd name="T24" fmla="*/ 12 w 12"/>
                  <a:gd name="T25" fmla="*/ 9 h 15"/>
                  <a:gd name="T26" fmla="*/ 12 w 12"/>
                  <a:gd name="T27" fmla="*/ 10 h 15"/>
                  <a:gd name="T28" fmla="*/ 12 w 12"/>
                  <a:gd name="T29" fmla="*/ 10 h 15"/>
                  <a:gd name="T30" fmla="*/ 12 w 12"/>
                  <a:gd name="T31" fmla="*/ 12 h 15"/>
                  <a:gd name="T32" fmla="*/ 11 w 12"/>
                  <a:gd name="T33" fmla="*/ 14 h 15"/>
                  <a:gd name="T34" fmla="*/ 9 w 12"/>
                  <a:gd name="T35" fmla="*/ 14 h 15"/>
                  <a:gd name="T36" fmla="*/ 9 w 12"/>
                  <a:gd name="T37" fmla="*/ 14 h 15"/>
                  <a:gd name="T38" fmla="*/ 8 w 12"/>
                  <a:gd name="T39" fmla="*/ 15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15"/>
                  <a:gd name="T62" fmla="*/ 12 w 12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15">
                    <a:moveTo>
                      <a:pt x="8" y="15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1" name="Freeform 556"/>
              <p:cNvSpPr>
                <a:spLocks/>
              </p:cNvSpPr>
              <p:nvPr/>
            </p:nvSpPr>
            <p:spPr bwMode="auto">
              <a:xfrm>
                <a:off x="5326" y="1544"/>
                <a:ext cx="12" cy="15"/>
              </a:xfrm>
              <a:custGeom>
                <a:avLst/>
                <a:gdLst>
                  <a:gd name="T0" fmla="*/ 8 w 12"/>
                  <a:gd name="T1" fmla="*/ 15 h 15"/>
                  <a:gd name="T2" fmla="*/ 0 w 12"/>
                  <a:gd name="T3" fmla="*/ 9 h 15"/>
                  <a:gd name="T4" fmla="*/ 0 w 12"/>
                  <a:gd name="T5" fmla="*/ 2 h 15"/>
                  <a:gd name="T6" fmla="*/ 5 w 12"/>
                  <a:gd name="T7" fmla="*/ 0 h 15"/>
                  <a:gd name="T8" fmla="*/ 5 w 12"/>
                  <a:gd name="T9" fmla="*/ 2 h 15"/>
                  <a:gd name="T10" fmla="*/ 6 w 12"/>
                  <a:gd name="T11" fmla="*/ 2 h 15"/>
                  <a:gd name="T12" fmla="*/ 8 w 12"/>
                  <a:gd name="T13" fmla="*/ 4 h 15"/>
                  <a:gd name="T14" fmla="*/ 8 w 12"/>
                  <a:gd name="T15" fmla="*/ 4 h 15"/>
                  <a:gd name="T16" fmla="*/ 9 w 12"/>
                  <a:gd name="T17" fmla="*/ 5 h 15"/>
                  <a:gd name="T18" fmla="*/ 11 w 12"/>
                  <a:gd name="T19" fmla="*/ 5 h 15"/>
                  <a:gd name="T20" fmla="*/ 11 w 12"/>
                  <a:gd name="T21" fmla="*/ 5 h 15"/>
                  <a:gd name="T22" fmla="*/ 12 w 12"/>
                  <a:gd name="T23" fmla="*/ 7 h 15"/>
                  <a:gd name="T24" fmla="*/ 12 w 12"/>
                  <a:gd name="T25" fmla="*/ 9 h 15"/>
                  <a:gd name="T26" fmla="*/ 12 w 12"/>
                  <a:gd name="T27" fmla="*/ 10 h 15"/>
                  <a:gd name="T28" fmla="*/ 12 w 12"/>
                  <a:gd name="T29" fmla="*/ 10 h 15"/>
                  <a:gd name="T30" fmla="*/ 12 w 12"/>
                  <a:gd name="T31" fmla="*/ 12 h 15"/>
                  <a:gd name="T32" fmla="*/ 11 w 12"/>
                  <a:gd name="T33" fmla="*/ 14 h 15"/>
                  <a:gd name="T34" fmla="*/ 9 w 12"/>
                  <a:gd name="T35" fmla="*/ 14 h 15"/>
                  <a:gd name="T36" fmla="*/ 9 w 12"/>
                  <a:gd name="T37" fmla="*/ 14 h 15"/>
                  <a:gd name="T38" fmla="*/ 8 w 12"/>
                  <a:gd name="T39" fmla="*/ 15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15"/>
                  <a:gd name="T62" fmla="*/ 12 w 12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15">
                    <a:moveTo>
                      <a:pt x="8" y="15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2" name="Freeform 557"/>
              <p:cNvSpPr>
                <a:spLocks/>
              </p:cNvSpPr>
              <p:nvPr/>
            </p:nvSpPr>
            <p:spPr bwMode="auto">
              <a:xfrm>
                <a:off x="5220" y="1532"/>
                <a:ext cx="6" cy="22"/>
              </a:xfrm>
              <a:custGeom>
                <a:avLst/>
                <a:gdLst>
                  <a:gd name="T0" fmla="*/ 6 w 6"/>
                  <a:gd name="T1" fmla="*/ 22 h 22"/>
                  <a:gd name="T2" fmla="*/ 4 w 6"/>
                  <a:gd name="T3" fmla="*/ 19 h 22"/>
                  <a:gd name="T4" fmla="*/ 3 w 6"/>
                  <a:gd name="T5" fmla="*/ 17 h 22"/>
                  <a:gd name="T6" fmla="*/ 3 w 6"/>
                  <a:gd name="T7" fmla="*/ 16 h 22"/>
                  <a:gd name="T8" fmla="*/ 1 w 6"/>
                  <a:gd name="T9" fmla="*/ 12 h 22"/>
                  <a:gd name="T10" fmla="*/ 1 w 6"/>
                  <a:gd name="T11" fmla="*/ 9 h 22"/>
                  <a:gd name="T12" fmla="*/ 0 w 6"/>
                  <a:gd name="T13" fmla="*/ 7 h 22"/>
                  <a:gd name="T14" fmla="*/ 0 w 6"/>
                  <a:gd name="T15" fmla="*/ 4 h 22"/>
                  <a:gd name="T16" fmla="*/ 1 w 6"/>
                  <a:gd name="T17" fmla="*/ 0 h 22"/>
                  <a:gd name="T18" fmla="*/ 1 w 6"/>
                  <a:gd name="T19" fmla="*/ 2 h 22"/>
                  <a:gd name="T20" fmla="*/ 1 w 6"/>
                  <a:gd name="T21" fmla="*/ 4 h 22"/>
                  <a:gd name="T22" fmla="*/ 1 w 6"/>
                  <a:gd name="T23" fmla="*/ 7 h 22"/>
                  <a:gd name="T24" fmla="*/ 3 w 6"/>
                  <a:gd name="T25" fmla="*/ 9 h 22"/>
                  <a:gd name="T26" fmla="*/ 3 w 6"/>
                  <a:gd name="T27" fmla="*/ 12 h 22"/>
                  <a:gd name="T28" fmla="*/ 3 w 6"/>
                  <a:gd name="T29" fmla="*/ 14 h 22"/>
                  <a:gd name="T30" fmla="*/ 4 w 6"/>
                  <a:gd name="T31" fmla="*/ 17 h 22"/>
                  <a:gd name="T32" fmla="*/ 6 w 6"/>
                  <a:gd name="T33" fmla="*/ 19 h 22"/>
                  <a:gd name="T34" fmla="*/ 6 w 6"/>
                  <a:gd name="T35" fmla="*/ 22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22"/>
                  <a:gd name="T56" fmla="*/ 6 w 6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22">
                    <a:moveTo>
                      <a:pt x="6" y="22"/>
                    </a:moveTo>
                    <a:lnTo>
                      <a:pt x="4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3" name="Freeform 558"/>
              <p:cNvSpPr>
                <a:spLocks/>
              </p:cNvSpPr>
              <p:nvPr/>
            </p:nvSpPr>
            <p:spPr bwMode="auto">
              <a:xfrm>
                <a:off x="5220" y="1532"/>
                <a:ext cx="6" cy="22"/>
              </a:xfrm>
              <a:custGeom>
                <a:avLst/>
                <a:gdLst>
                  <a:gd name="T0" fmla="*/ 6 w 6"/>
                  <a:gd name="T1" fmla="*/ 22 h 22"/>
                  <a:gd name="T2" fmla="*/ 4 w 6"/>
                  <a:gd name="T3" fmla="*/ 19 h 22"/>
                  <a:gd name="T4" fmla="*/ 3 w 6"/>
                  <a:gd name="T5" fmla="*/ 17 h 22"/>
                  <a:gd name="T6" fmla="*/ 3 w 6"/>
                  <a:gd name="T7" fmla="*/ 16 h 22"/>
                  <a:gd name="T8" fmla="*/ 1 w 6"/>
                  <a:gd name="T9" fmla="*/ 12 h 22"/>
                  <a:gd name="T10" fmla="*/ 1 w 6"/>
                  <a:gd name="T11" fmla="*/ 9 h 22"/>
                  <a:gd name="T12" fmla="*/ 0 w 6"/>
                  <a:gd name="T13" fmla="*/ 7 h 22"/>
                  <a:gd name="T14" fmla="*/ 0 w 6"/>
                  <a:gd name="T15" fmla="*/ 4 h 22"/>
                  <a:gd name="T16" fmla="*/ 1 w 6"/>
                  <a:gd name="T17" fmla="*/ 0 h 22"/>
                  <a:gd name="T18" fmla="*/ 1 w 6"/>
                  <a:gd name="T19" fmla="*/ 2 h 22"/>
                  <a:gd name="T20" fmla="*/ 1 w 6"/>
                  <a:gd name="T21" fmla="*/ 4 h 22"/>
                  <a:gd name="T22" fmla="*/ 1 w 6"/>
                  <a:gd name="T23" fmla="*/ 7 h 22"/>
                  <a:gd name="T24" fmla="*/ 3 w 6"/>
                  <a:gd name="T25" fmla="*/ 9 h 22"/>
                  <a:gd name="T26" fmla="*/ 3 w 6"/>
                  <a:gd name="T27" fmla="*/ 12 h 22"/>
                  <a:gd name="T28" fmla="*/ 3 w 6"/>
                  <a:gd name="T29" fmla="*/ 14 h 22"/>
                  <a:gd name="T30" fmla="*/ 4 w 6"/>
                  <a:gd name="T31" fmla="*/ 17 h 22"/>
                  <a:gd name="T32" fmla="*/ 6 w 6"/>
                  <a:gd name="T33" fmla="*/ 19 h 22"/>
                  <a:gd name="T34" fmla="*/ 6 w 6"/>
                  <a:gd name="T35" fmla="*/ 22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22"/>
                  <a:gd name="T56" fmla="*/ 6 w 6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22">
                    <a:moveTo>
                      <a:pt x="6" y="22"/>
                    </a:moveTo>
                    <a:lnTo>
                      <a:pt x="4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4" name="Freeform 559"/>
              <p:cNvSpPr>
                <a:spLocks/>
              </p:cNvSpPr>
              <p:nvPr/>
            </p:nvSpPr>
            <p:spPr bwMode="auto">
              <a:xfrm>
                <a:off x="5337" y="1536"/>
                <a:ext cx="8" cy="10"/>
              </a:xfrm>
              <a:custGeom>
                <a:avLst/>
                <a:gdLst>
                  <a:gd name="T0" fmla="*/ 5 w 8"/>
                  <a:gd name="T1" fmla="*/ 10 h 10"/>
                  <a:gd name="T2" fmla="*/ 5 w 8"/>
                  <a:gd name="T3" fmla="*/ 8 h 10"/>
                  <a:gd name="T4" fmla="*/ 3 w 8"/>
                  <a:gd name="T5" fmla="*/ 8 h 10"/>
                  <a:gd name="T6" fmla="*/ 3 w 8"/>
                  <a:gd name="T7" fmla="*/ 6 h 10"/>
                  <a:gd name="T8" fmla="*/ 3 w 8"/>
                  <a:gd name="T9" fmla="*/ 5 h 10"/>
                  <a:gd name="T10" fmla="*/ 3 w 8"/>
                  <a:gd name="T11" fmla="*/ 3 h 10"/>
                  <a:gd name="T12" fmla="*/ 1 w 8"/>
                  <a:gd name="T13" fmla="*/ 3 h 10"/>
                  <a:gd name="T14" fmla="*/ 1 w 8"/>
                  <a:gd name="T15" fmla="*/ 1 h 10"/>
                  <a:gd name="T16" fmla="*/ 0 w 8"/>
                  <a:gd name="T17" fmla="*/ 0 h 10"/>
                  <a:gd name="T18" fmla="*/ 1 w 8"/>
                  <a:gd name="T19" fmla="*/ 0 h 10"/>
                  <a:gd name="T20" fmla="*/ 3 w 8"/>
                  <a:gd name="T21" fmla="*/ 1 h 10"/>
                  <a:gd name="T22" fmla="*/ 5 w 8"/>
                  <a:gd name="T23" fmla="*/ 1 h 10"/>
                  <a:gd name="T24" fmla="*/ 6 w 8"/>
                  <a:gd name="T25" fmla="*/ 3 h 10"/>
                  <a:gd name="T26" fmla="*/ 6 w 8"/>
                  <a:gd name="T27" fmla="*/ 3 h 10"/>
                  <a:gd name="T28" fmla="*/ 8 w 8"/>
                  <a:gd name="T29" fmla="*/ 5 h 10"/>
                  <a:gd name="T30" fmla="*/ 8 w 8"/>
                  <a:gd name="T31" fmla="*/ 6 h 10"/>
                  <a:gd name="T32" fmla="*/ 8 w 8"/>
                  <a:gd name="T33" fmla="*/ 8 h 10"/>
                  <a:gd name="T34" fmla="*/ 5 w 8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10"/>
                  <a:gd name="T56" fmla="*/ 8 w 8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10">
                    <a:moveTo>
                      <a:pt x="5" y="10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5" name="Freeform 560"/>
              <p:cNvSpPr>
                <a:spLocks/>
              </p:cNvSpPr>
              <p:nvPr/>
            </p:nvSpPr>
            <p:spPr bwMode="auto">
              <a:xfrm>
                <a:off x="5337" y="1536"/>
                <a:ext cx="8" cy="10"/>
              </a:xfrm>
              <a:custGeom>
                <a:avLst/>
                <a:gdLst>
                  <a:gd name="T0" fmla="*/ 5 w 8"/>
                  <a:gd name="T1" fmla="*/ 10 h 10"/>
                  <a:gd name="T2" fmla="*/ 5 w 8"/>
                  <a:gd name="T3" fmla="*/ 8 h 10"/>
                  <a:gd name="T4" fmla="*/ 3 w 8"/>
                  <a:gd name="T5" fmla="*/ 8 h 10"/>
                  <a:gd name="T6" fmla="*/ 3 w 8"/>
                  <a:gd name="T7" fmla="*/ 6 h 10"/>
                  <a:gd name="T8" fmla="*/ 3 w 8"/>
                  <a:gd name="T9" fmla="*/ 5 h 10"/>
                  <a:gd name="T10" fmla="*/ 3 w 8"/>
                  <a:gd name="T11" fmla="*/ 3 h 10"/>
                  <a:gd name="T12" fmla="*/ 1 w 8"/>
                  <a:gd name="T13" fmla="*/ 3 h 10"/>
                  <a:gd name="T14" fmla="*/ 1 w 8"/>
                  <a:gd name="T15" fmla="*/ 1 h 10"/>
                  <a:gd name="T16" fmla="*/ 0 w 8"/>
                  <a:gd name="T17" fmla="*/ 0 h 10"/>
                  <a:gd name="T18" fmla="*/ 1 w 8"/>
                  <a:gd name="T19" fmla="*/ 0 h 10"/>
                  <a:gd name="T20" fmla="*/ 3 w 8"/>
                  <a:gd name="T21" fmla="*/ 1 h 10"/>
                  <a:gd name="T22" fmla="*/ 5 w 8"/>
                  <a:gd name="T23" fmla="*/ 1 h 10"/>
                  <a:gd name="T24" fmla="*/ 6 w 8"/>
                  <a:gd name="T25" fmla="*/ 3 h 10"/>
                  <a:gd name="T26" fmla="*/ 6 w 8"/>
                  <a:gd name="T27" fmla="*/ 3 h 10"/>
                  <a:gd name="T28" fmla="*/ 8 w 8"/>
                  <a:gd name="T29" fmla="*/ 5 h 10"/>
                  <a:gd name="T30" fmla="*/ 8 w 8"/>
                  <a:gd name="T31" fmla="*/ 6 h 10"/>
                  <a:gd name="T32" fmla="*/ 8 w 8"/>
                  <a:gd name="T33" fmla="*/ 8 h 10"/>
                  <a:gd name="T34" fmla="*/ 5 w 8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10"/>
                  <a:gd name="T56" fmla="*/ 8 w 8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10">
                    <a:moveTo>
                      <a:pt x="5" y="10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5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6" name="Freeform 561"/>
              <p:cNvSpPr>
                <a:spLocks/>
              </p:cNvSpPr>
              <p:nvPr/>
            </p:nvSpPr>
            <p:spPr bwMode="auto">
              <a:xfrm>
                <a:off x="5413" y="1532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2 w 4"/>
                  <a:gd name="T3" fmla="*/ 0 h 7"/>
                  <a:gd name="T4" fmla="*/ 2 w 4"/>
                  <a:gd name="T5" fmla="*/ 0 h 7"/>
                  <a:gd name="T6" fmla="*/ 2 w 4"/>
                  <a:gd name="T7" fmla="*/ 2 h 7"/>
                  <a:gd name="T8" fmla="*/ 2 w 4"/>
                  <a:gd name="T9" fmla="*/ 2 h 7"/>
                  <a:gd name="T10" fmla="*/ 2 w 4"/>
                  <a:gd name="T11" fmla="*/ 4 h 7"/>
                  <a:gd name="T12" fmla="*/ 4 w 4"/>
                  <a:gd name="T13" fmla="*/ 5 h 7"/>
                  <a:gd name="T14" fmla="*/ 4 w 4"/>
                  <a:gd name="T15" fmla="*/ 5 h 7"/>
                  <a:gd name="T16" fmla="*/ 2 w 4"/>
                  <a:gd name="T17" fmla="*/ 7 h 7"/>
                  <a:gd name="T18" fmla="*/ 0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0" y="7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7" name="Freeform 562"/>
              <p:cNvSpPr>
                <a:spLocks/>
              </p:cNvSpPr>
              <p:nvPr/>
            </p:nvSpPr>
            <p:spPr bwMode="auto">
              <a:xfrm>
                <a:off x="5413" y="1532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2 w 4"/>
                  <a:gd name="T3" fmla="*/ 0 h 7"/>
                  <a:gd name="T4" fmla="*/ 2 w 4"/>
                  <a:gd name="T5" fmla="*/ 0 h 7"/>
                  <a:gd name="T6" fmla="*/ 2 w 4"/>
                  <a:gd name="T7" fmla="*/ 2 h 7"/>
                  <a:gd name="T8" fmla="*/ 2 w 4"/>
                  <a:gd name="T9" fmla="*/ 2 h 7"/>
                  <a:gd name="T10" fmla="*/ 2 w 4"/>
                  <a:gd name="T11" fmla="*/ 4 h 7"/>
                  <a:gd name="T12" fmla="*/ 4 w 4"/>
                  <a:gd name="T13" fmla="*/ 5 h 7"/>
                  <a:gd name="T14" fmla="*/ 4 w 4"/>
                  <a:gd name="T15" fmla="*/ 5 h 7"/>
                  <a:gd name="T16" fmla="*/ 2 w 4"/>
                  <a:gd name="T17" fmla="*/ 7 h 7"/>
                  <a:gd name="T18" fmla="*/ 0 w 4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7"/>
                  <a:gd name="T32" fmla="*/ 4 w 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7">
                    <a:moveTo>
                      <a:pt x="0" y="7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8" name="Freeform 563"/>
              <p:cNvSpPr>
                <a:spLocks/>
              </p:cNvSpPr>
              <p:nvPr/>
            </p:nvSpPr>
            <p:spPr bwMode="auto">
              <a:xfrm>
                <a:off x="5276" y="1531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9" name="Freeform 564"/>
              <p:cNvSpPr>
                <a:spLocks/>
              </p:cNvSpPr>
              <p:nvPr/>
            </p:nvSpPr>
            <p:spPr bwMode="auto">
              <a:xfrm>
                <a:off x="5276" y="1531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0" name="Freeform 565"/>
              <p:cNvSpPr>
                <a:spLocks/>
              </p:cNvSpPr>
              <p:nvPr/>
            </p:nvSpPr>
            <p:spPr bwMode="auto">
              <a:xfrm>
                <a:off x="5342" y="1524"/>
                <a:ext cx="10" cy="12"/>
              </a:xfrm>
              <a:custGeom>
                <a:avLst/>
                <a:gdLst>
                  <a:gd name="T0" fmla="*/ 7 w 10"/>
                  <a:gd name="T1" fmla="*/ 12 h 12"/>
                  <a:gd name="T2" fmla="*/ 6 w 10"/>
                  <a:gd name="T3" fmla="*/ 12 h 12"/>
                  <a:gd name="T4" fmla="*/ 4 w 10"/>
                  <a:gd name="T5" fmla="*/ 12 h 12"/>
                  <a:gd name="T6" fmla="*/ 3 w 10"/>
                  <a:gd name="T7" fmla="*/ 10 h 12"/>
                  <a:gd name="T8" fmla="*/ 3 w 10"/>
                  <a:gd name="T9" fmla="*/ 10 h 12"/>
                  <a:gd name="T10" fmla="*/ 1 w 10"/>
                  <a:gd name="T11" fmla="*/ 8 h 12"/>
                  <a:gd name="T12" fmla="*/ 1 w 10"/>
                  <a:gd name="T13" fmla="*/ 7 h 12"/>
                  <a:gd name="T14" fmla="*/ 0 w 10"/>
                  <a:gd name="T15" fmla="*/ 5 h 12"/>
                  <a:gd name="T16" fmla="*/ 0 w 10"/>
                  <a:gd name="T17" fmla="*/ 3 h 12"/>
                  <a:gd name="T18" fmla="*/ 1 w 10"/>
                  <a:gd name="T19" fmla="*/ 0 h 12"/>
                  <a:gd name="T20" fmla="*/ 3 w 10"/>
                  <a:gd name="T21" fmla="*/ 0 h 12"/>
                  <a:gd name="T22" fmla="*/ 4 w 10"/>
                  <a:gd name="T23" fmla="*/ 2 h 12"/>
                  <a:gd name="T24" fmla="*/ 4 w 10"/>
                  <a:gd name="T25" fmla="*/ 2 h 12"/>
                  <a:gd name="T26" fmla="*/ 6 w 10"/>
                  <a:gd name="T27" fmla="*/ 3 h 12"/>
                  <a:gd name="T28" fmla="*/ 7 w 10"/>
                  <a:gd name="T29" fmla="*/ 5 h 12"/>
                  <a:gd name="T30" fmla="*/ 7 w 10"/>
                  <a:gd name="T31" fmla="*/ 5 h 12"/>
                  <a:gd name="T32" fmla="*/ 9 w 10"/>
                  <a:gd name="T33" fmla="*/ 7 h 12"/>
                  <a:gd name="T34" fmla="*/ 10 w 10"/>
                  <a:gd name="T35" fmla="*/ 7 h 12"/>
                  <a:gd name="T36" fmla="*/ 7 w 10"/>
                  <a:gd name="T37" fmla="*/ 12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2"/>
                  <a:gd name="T59" fmla="*/ 10 w 10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2">
                    <a:moveTo>
                      <a:pt x="7" y="12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1" name="Freeform 566"/>
              <p:cNvSpPr>
                <a:spLocks/>
              </p:cNvSpPr>
              <p:nvPr/>
            </p:nvSpPr>
            <p:spPr bwMode="auto">
              <a:xfrm>
                <a:off x="5342" y="1524"/>
                <a:ext cx="10" cy="12"/>
              </a:xfrm>
              <a:custGeom>
                <a:avLst/>
                <a:gdLst>
                  <a:gd name="T0" fmla="*/ 7 w 10"/>
                  <a:gd name="T1" fmla="*/ 12 h 12"/>
                  <a:gd name="T2" fmla="*/ 6 w 10"/>
                  <a:gd name="T3" fmla="*/ 12 h 12"/>
                  <a:gd name="T4" fmla="*/ 4 w 10"/>
                  <a:gd name="T5" fmla="*/ 12 h 12"/>
                  <a:gd name="T6" fmla="*/ 3 w 10"/>
                  <a:gd name="T7" fmla="*/ 10 h 12"/>
                  <a:gd name="T8" fmla="*/ 3 w 10"/>
                  <a:gd name="T9" fmla="*/ 10 h 12"/>
                  <a:gd name="T10" fmla="*/ 1 w 10"/>
                  <a:gd name="T11" fmla="*/ 8 h 12"/>
                  <a:gd name="T12" fmla="*/ 1 w 10"/>
                  <a:gd name="T13" fmla="*/ 7 h 12"/>
                  <a:gd name="T14" fmla="*/ 0 w 10"/>
                  <a:gd name="T15" fmla="*/ 5 h 12"/>
                  <a:gd name="T16" fmla="*/ 0 w 10"/>
                  <a:gd name="T17" fmla="*/ 3 h 12"/>
                  <a:gd name="T18" fmla="*/ 1 w 10"/>
                  <a:gd name="T19" fmla="*/ 0 h 12"/>
                  <a:gd name="T20" fmla="*/ 3 w 10"/>
                  <a:gd name="T21" fmla="*/ 0 h 12"/>
                  <a:gd name="T22" fmla="*/ 4 w 10"/>
                  <a:gd name="T23" fmla="*/ 2 h 12"/>
                  <a:gd name="T24" fmla="*/ 4 w 10"/>
                  <a:gd name="T25" fmla="*/ 2 h 12"/>
                  <a:gd name="T26" fmla="*/ 6 w 10"/>
                  <a:gd name="T27" fmla="*/ 3 h 12"/>
                  <a:gd name="T28" fmla="*/ 7 w 10"/>
                  <a:gd name="T29" fmla="*/ 5 h 12"/>
                  <a:gd name="T30" fmla="*/ 7 w 10"/>
                  <a:gd name="T31" fmla="*/ 5 h 12"/>
                  <a:gd name="T32" fmla="*/ 9 w 10"/>
                  <a:gd name="T33" fmla="*/ 7 h 12"/>
                  <a:gd name="T34" fmla="*/ 10 w 10"/>
                  <a:gd name="T35" fmla="*/ 7 h 12"/>
                  <a:gd name="T36" fmla="*/ 7 w 10"/>
                  <a:gd name="T37" fmla="*/ 12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2"/>
                  <a:gd name="T59" fmla="*/ 10 w 10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2">
                    <a:moveTo>
                      <a:pt x="7" y="12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7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2" name="Freeform 567"/>
              <p:cNvSpPr>
                <a:spLocks/>
              </p:cNvSpPr>
              <p:nvPr/>
            </p:nvSpPr>
            <p:spPr bwMode="auto">
              <a:xfrm>
                <a:off x="5249" y="1473"/>
                <a:ext cx="27" cy="61"/>
              </a:xfrm>
              <a:custGeom>
                <a:avLst/>
                <a:gdLst>
                  <a:gd name="T0" fmla="*/ 6 w 27"/>
                  <a:gd name="T1" fmla="*/ 59 h 61"/>
                  <a:gd name="T2" fmla="*/ 6 w 27"/>
                  <a:gd name="T3" fmla="*/ 49 h 61"/>
                  <a:gd name="T4" fmla="*/ 8 w 27"/>
                  <a:gd name="T5" fmla="*/ 39 h 61"/>
                  <a:gd name="T6" fmla="*/ 8 w 27"/>
                  <a:gd name="T7" fmla="*/ 27 h 61"/>
                  <a:gd name="T8" fmla="*/ 6 w 27"/>
                  <a:gd name="T9" fmla="*/ 17 h 61"/>
                  <a:gd name="T10" fmla="*/ 5 w 27"/>
                  <a:gd name="T11" fmla="*/ 14 h 61"/>
                  <a:gd name="T12" fmla="*/ 3 w 27"/>
                  <a:gd name="T13" fmla="*/ 10 h 61"/>
                  <a:gd name="T14" fmla="*/ 2 w 27"/>
                  <a:gd name="T15" fmla="*/ 5 h 61"/>
                  <a:gd name="T16" fmla="*/ 0 w 27"/>
                  <a:gd name="T17" fmla="*/ 0 h 61"/>
                  <a:gd name="T18" fmla="*/ 3 w 27"/>
                  <a:gd name="T19" fmla="*/ 7 h 61"/>
                  <a:gd name="T20" fmla="*/ 6 w 27"/>
                  <a:gd name="T21" fmla="*/ 14 h 61"/>
                  <a:gd name="T22" fmla="*/ 8 w 27"/>
                  <a:gd name="T23" fmla="*/ 20 h 61"/>
                  <a:gd name="T24" fmla="*/ 10 w 27"/>
                  <a:gd name="T25" fmla="*/ 29 h 61"/>
                  <a:gd name="T26" fmla="*/ 14 w 27"/>
                  <a:gd name="T27" fmla="*/ 29 h 61"/>
                  <a:gd name="T28" fmla="*/ 16 w 27"/>
                  <a:gd name="T29" fmla="*/ 25 h 61"/>
                  <a:gd name="T30" fmla="*/ 19 w 27"/>
                  <a:gd name="T31" fmla="*/ 24 h 61"/>
                  <a:gd name="T32" fmla="*/ 21 w 27"/>
                  <a:gd name="T33" fmla="*/ 22 h 61"/>
                  <a:gd name="T34" fmla="*/ 17 w 27"/>
                  <a:gd name="T35" fmla="*/ 17 h 61"/>
                  <a:gd name="T36" fmla="*/ 27 w 27"/>
                  <a:gd name="T37" fmla="*/ 17 h 61"/>
                  <a:gd name="T38" fmla="*/ 27 w 27"/>
                  <a:gd name="T39" fmla="*/ 20 h 61"/>
                  <a:gd name="T40" fmla="*/ 27 w 27"/>
                  <a:gd name="T41" fmla="*/ 22 h 61"/>
                  <a:gd name="T42" fmla="*/ 27 w 27"/>
                  <a:gd name="T43" fmla="*/ 24 h 61"/>
                  <a:gd name="T44" fmla="*/ 27 w 27"/>
                  <a:gd name="T45" fmla="*/ 27 h 61"/>
                  <a:gd name="T46" fmla="*/ 27 w 27"/>
                  <a:gd name="T47" fmla="*/ 29 h 61"/>
                  <a:gd name="T48" fmla="*/ 27 w 27"/>
                  <a:gd name="T49" fmla="*/ 32 h 61"/>
                  <a:gd name="T50" fmla="*/ 27 w 27"/>
                  <a:gd name="T51" fmla="*/ 34 h 61"/>
                  <a:gd name="T52" fmla="*/ 25 w 27"/>
                  <a:gd name="T53" fmla="*/ 36 h 61"/>
                  <a:gd name="T54" fmla="*/ 25 w 27"/>
                  <a:gd name="T55" fmla="*/ 34 h 61"/>
                  <a:gd name="T56" fmla="*/ 25 w 27"/>
                  <a:gd name="T57" fmla="*/ 32 h 61"/>
                  <a:gd name="T58" fmla="*/ 25 w 27"/>
                  <a:gd name="T59" fmla="*/ 29 h 61"/>
                  <a:gd name="T60" fmla="*/ 27 w 27"/>
                  <a:gd name="T61" fmla="*/ 25 h 61"/>
                  <a:gd name="T62" fmla="*/ 21 w 27"/>
                  <a:gd name="T63" fmla="*/ 25 h 61"/>
                  <a:gd name="T64" fmla="*/ 17 w 27"/>
                  <a:gd name="T65" fmla="*/ 29 h 61"/>
                  <a:gd name="T66" fmla="*/ 16 w 27"/>
                  <a:gd name="T67" fmla="*/ 32 h 61"/>
                  <a:gd name="T68" fmla="*/ 14 w 27"/>
                  <a:gd name="T69" fmla="*/ 36 h 61"/>
                  <a:gd name="T70" fmla="*/ 11 w 27"/>
                  <a:gd name="T71" fmla="*/ 39 h 61"/>
                  <a:gd name="T72" fmla="*/ 11 w 27"/>
                  <a:gd name="T73" fmla="*/ 44 h 61"/>
                  <a:gd name="T74" fmla="*/ 11 w 27"/>
                  <a:gd name="T75" fmla="*/ 47 h 61"/>
                  <a:gd name="T76" fmla="*/ 10 w 27"/>
                  <a:gd name="T77" fmla="*/ 53 h 61"/>
                  <a:gd name="T78" fmla="*/ 11 w 27"/>
                  <a:gd name="T79" fmla="*/ 58 h 61"/>
                  <a:gd name="T80" fmla="*/ 13 w 27"/>
                  <a:gd name="T81" fmla="*/ 58 h 61"/>
                  <a:gd name="T82" fmla="*/ 14 w 27"/>
                  <a:gd name="T83" fmla="*/ 61 h 61"/>
                  <a:gd name="T84" fmla="*/ 13 w 27"/>
                  <a:gd name="T85" fmla="*/ 61 h 61"/>
                  <a:gd name="T86" fmla="*/ 10 w 27"/>
                  <a:gd name="T87" fmla="*/ 59 h 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61"/>
                  <a:gd name="T134" fmla="*/ 27 w 27"/>
                  <a:gd name="T135" fmla="*/ 61 h 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61">
                    <a:moveTo>
                      <a:pt x="10" y="59"/>
                    </a:move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8" y="44"/>
                    </a:lnTo>
                    <a:lnTo>
                      <a:pt x="8" y="39"/>
                    </a:lnTo>
                    <a:lnTo>
                      <a:pt x="8" y="32"/>
                    </a:lnTo>
                    <a:lnTo>
                      <a:pt x="8" y="27"/>
                    </a:lnTo>
                    <a:lnTo>
                      <a:pt x="8" y="22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19" y="24"/>
                    </a:lnTo>
                    <a:lnTo>
                      <a:pt x="21" y="22"/>
                    </a:lnTo>
                    <a:lnTo>
                      <a:pt x="22" y="20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7" y="25"/>
                    </a:lnTo>
                    <a:lnTo>
                      <a:pt x="22" y="24"/>
                    </a:lnTo>
                    <a:lnTo>
                      <a:pt x="21" y="25"/>
                    </a:lnTo>
                    <a:lnTo>
                      <a:pt x="19" y="27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1" y="47"/>
                    </a:lnTo>
                    <a:lnTo>
                      <a:pt x="10" y="49"/>
                    </a:lnTo>
                    <a:lnTo>
                      <a:pt x="10" y="53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4" y="61"/>
                    </a:lnTo>
                    <a:lnTo>
                      <a:pt x="13" y="61"/>
                    </a:lnTo>
                    <a:lnTo>
                      <a:pt x="11" y="61"/>
                    </a:lnTo>
                    <a:lnTo>
                      <a:pt x="10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3" name="Freeform 568"/>
              <p:cNvSpPr>
                <a:spLocks/>
              </p:cNvSpPr>
              <p:nvPr/>
            </p:nvSpPr>
            <p:spPr bwMode="auto">
              <a:xfrm>
                <a:off x="5249" y="1473"/>
                <a:ext cx="27" cy="61"/>
              </a:xfrm>
              <a:custGeom>
                <a:avLst/>
                <a:gdLst>
                  <a:gd name="T0" fmla="*/ 6 w 27"/>
                  <a:gd name="T1" fmla="*/ 59 h 61"/>
                  <a:gd name="T2" fmla="*/ 6 w 27"/>
                  <a:gd name="T3" fmla="*/ 49 h 61"/>
                  <a:gd name="T4" fmla="*/ 8 w 27"/>
                  <a:gd name="T5" fmla="*/ 39 h 61"/>
                  <a:gd name="T6" fmla="*/ 8 w 27"/>
                  <a:gd name="T7" fmla="*/ 27 h 61"/>
                  <a:gd name="T8" fmla="*/ 6 w 27"/>
                  <a:gd name="T9" fmla="*/ 17 h 61"/>
                  <a:gd name="T10" fmla="*/ 5 w 27"/>
                  <a:gd name="T11" fmla="*/ 14 h 61"/>
                  <a:gd name="T12" fmla="*/ 3 w 27"/>
                  <a:gd name="T13" fmla="*/ 10 h 61"/>
                  <a:gd name="T14" fmla="*/ 2 w 27"/>
                  <a:gd name="T15" fmla="*/ 5 h 61"/>
                  <a:gd name="T16" fmla="*/ 0 w 27"/>
                  <a:gd name="T17" fmla="*/ 0 h 61"/>
                  <a:gd name="T18" fmla="*/ 3 w 27"/>
                  <a:gd name="T19" fmla="*/ 7 h 61"/>
                  <a:gd name="T20" fmla="*/ 6 w 27"/>
                  <a:gd name="T21" fmla="*/ 14 h 61"/>
                  <a:gd name="T22" fmla="*/ 8 w 27"/>
                  <a:gd name="T23" fmla="*/ 20 h 61"/>
                  <a:gd name="T24" fmla="*/ 10 w 27"/>
                  <a:gd name="T25" fmla="*/ 29 h 61"/>
                  <a:gd name="T26" fmla="*/ 14 w 27"/>
                  <a:gd name="T27" fmla="*/ 29 h 61"/>
                  <a:gd name="T28" fmla="*/ 16 w 27"/>
                  <a:gd name="T29" fmla="*/ 25 h 61"/>
                  <a:gd name="T30" fmla="*/ 19 w 27"/>
                  <a:gd name="T31" fmla="*/ 24 h 61"/>
                  <a:gd name="T32" fmla="*/ 21 w 27"/>
                  <a:gd name="T33" fmla="*/ 22 h 61"/>
                  <a:gd name="T34" fmla="*/ 17 w 27"/>
                  <a:gd name="T35" fmla="*/ 17 h 61"/>
                  <a:gd name="T36" fmla="*/ 27 w 27"/>
                  <a:gd name="T37" fmla="*/ 17 h 61"/>
                  <a:gd name="T38" fmla="*/ 27 w 27"/>
                  <a:gd name="T39" fmla="*/ 20 h 61"/>
                  <a:gd name="T40" fmla="*/ 27 w 27"/>
                  <a:gd name="T41" fmla="*/ 22 h 61"/>
                  <a:gd name="T42" fmla="*/ 27 w 27"/>
                  <a:gd name="T43" fmla="*/ 24 h 61"/>
                  <a:gd name="T44" fmla="*/ 27 w 27"/>
                  <a:gd name="T45" fmla="*/ 27 h 61"/>
                  <a:gd name="T46" fmla="*/ 27 w 27"/>
                  <a:gd name="T47" fmla="*/ 29 h 61"/>
                  <a:gd name="T48" fmla="*/ 27 w 27"/>
                  <a:gd name="T49" fmla="*/ 32 h 61"/>
                  <a:gd name="T50" fmla="*/ 27 w 27"/>
                  <a:gd name="T51" fmla="*/ 34 h 61"/>
                  <a:gd name="T52" fmla="*/ 25 w 27"/>
                  <a:gd name="T53" fmla="*/ 36 h 61"/>
                  <a:gd name="T54" fmla="*/ 25 w 27"/>
                  <a:gd name="T55" fmla="*/ 34 h 61"/>
                  <a:gd name="T56" fmla="*/ 25 w 27"/>
                  <a:gd name="T57" fmla="*/ 32 h 61"/>
                  <a:gd name="T58" fmla="*/ 25 w 27"/>
                  <a:gd name="T59" fmla="*/ 29 h 61"/>
                  <a:gd name="T60" fmla="*/ 27 w 27"/>
                  <a:gd name="T61" fmla="*/ 25 h 61"/>
                  <a:gd name="T62" fmla="*/ 21 w 27"/>
                  <a:gd name="T63" fmla="*/ 25 h 61"/>
                  <a:gd name="T64" fmla="*/ 17 w 27"/>
                  <a:gd name="T65" fmla="*/ 29 h 61"/>
                  <a:gd name="T66" fmla="*/ 16 w 27"/>
                  <a:gd name="T67" fmla="*/ 32 h 61"/>
                  <a:gd name="T68" fmla="*/ 14 w 27"/>
                  <a:gd name="T69" fmla="*/ 36 h 61"/>
                  <a:gd name="T70" fmla="*/ 11 w 27"/>
                  <a:gd name="T71" fmla="*/ 39 h 61"/>
                  <a:gd name="T72" fmla="*/ 11 w 27"/>
                  <a:gd name="T73" fmla="*/ 44 h 61"/>
                  <a:gd name="T74" fmla="*/ 11 w 27"/>
                  <a:gd name="T75" fmla="*/ 47 h 61"/>
                  <a:gd name="T76" fmla="*/ 10 w 27"/>
                  <a:gd name="T77" fmla="*/ 53 h 61"/>
                  <a:gd name="T78" fmla="*/ 11 w 27"/>
                  <a:gd name="T79" fmla="*/ 58 h 61"/>
                  <a:gd name="T80" fmla="*/ 13 w 27"/>
                  <a:gd name="T81" fmla="*/ 58 h 61"/>
                  <a:gd name="T82" fmla="*/ 14 w 27"/>
                  <a:gd name="T83" fmla="*/ 61 h 61"/>
                  <a:gd name="T84" fmla="*/ 13 w 27"/>
                  <a:gd name="T85" fmla="*/ 61 h 61"/>
                  <a:gd name="T86" fmla="*/ 10 w 27"/>
                  <a:gd name="T87" fmla="*/ 59 h 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61"/>
                  <a:gd name="T134" fmla="*/ 27 w 27"/>
                  <a:gd name="T135" fmla="*/ 61 h 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61">
                    <a:moveTo>
                      <a:pt x="10" y="59"/>
                    </a:move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8" y="44"/>
                    </a:lnTo>
                    <a:lnTo>
                      <a:pt x="8" y="39"/>
                    </a:lnTo>
                    <a:lnTo>
                      <a:pt x="8" y="32"/>
                    </a:lnTo>
                    <a:lnTo>
                      <a:pt x="8" y="27"/>
                    </a:lnTo>
                    <a:lnTo>
                      <a:pt x="8" y="22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19" y="24"/>
                    </a:lnTo>
                    <a:lnTo>
                      <a:pt x="21" y="22"/>
                    </a:lnTo>
                    <a:lnTo>
                      <a:pt x="22" y="20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7" y="25"/>
                    </a:lnTo>
                    <a:lnTo>
                      <a:pt x="22" y="24"/>
                    </a:lnTo>
                    <a:lnTo>
                      <a:pt x="21" y="25"/>
                    </a:lnTo>
                    <a:lnTo>
                      <a:pt x="19" y="27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1" y="47"/>
                    </a:lnTo>
                    <a:lnTo>
                      <a:pt x="10" y="49"/>
                    </a:lnTo>
                    <a:lnTo>
                      <a:pt x="10" y="53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4" y="61"/>
                    </a:lnTo>
                    <a:lnTo>
                      <a:pt x="13" y="61"/>
                    </a:lnTo>
                    <a:lnTo>
                      <a:pt x="11" y="61"/>
                    </a:lnTo>
                    <a:lnTo>
                      <a:pt x="10" y="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4" name="Freeform 569"/>
              <p:cNvSpPr>
                <a:spLocks/>
              </p:cNvSpPr>
              <p:nvPr/>
            </p:nvSpPr>
            <p:spPr bwMode="auto">
              <a:xfrm>
                <a:off x="5291" y="152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5" name="Freeform 570"/>
              <p:cNvSpPr>
                <a:spLocks/>
              </p:cNvSpPr>
              <p:nvPr/>
            </p:nvSpPr>
            <p:spPr bwMode="auto">
              <a:xfrm>
                <a:off x="5291" y="152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6" name="Freeform 571"/>
              <p:cNvSpPr>
                <a:spLocks/>
              </p:cNvSpPr>
              <p:nvPr/>
            </p:nvSpPr>
            <p:spPr bwMode="auto">
              <a:xfrm>
                <a:off x="5377" y="1526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5 h 6"/>
                  <a:gd name="T4" fmla="*/ 2 w 2"/>
                  <a:gd name="T5" fmla="*/ 5 h 6"/>
                  <a:gd name="T6" fmla="*/ 0 w 2"/>
                  <a:gd name="T7" fmla="*/ 3 h 6"/>
                  <a:gd name="T8" fmla="*/ 0 w 2"/>
                  <a:gd name="T9" fmla="*/ 1 h 6"/>
                  <a:gd name="T10" fmla="*/ 0 w 2"/>
                  <a:gd name="T11" fmla="*/ 1 h 6"/>
                  <a:gd name="T12" fmla="*/ 0 w 2"/>
                  <a:gd name="T13" fmla="*/ 0 h 6"/>
                  <a:gd name="T14" fmla="*/ 0 w 2"/>
                  <a:gd name="T15" fmla="*/ 0 h 6"/>
                  <a:gd name="T16" fmla="*/ 2 w 2"/>
                  <a:gd name="T17" fmla="*/ 0 h 6"/>
                  <a:gd name="T18" fmla="*/ 2 w 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6"/>
                  <a:gd name="T32" fmla="*/ 2 w 2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6">
                    <a:moveTo>
                      <a:pt x="2" y="6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7" name="Freeform 572"/>
              <p:cNvSpPr>
                <a:spLocks/>
              </p:cNvSpPr>
              <p:nvPr/>
            </p:nvSpPr>
            <p:spPr bwMode="auto">
              <a:xfrm>
                <a:off x="5377" y="1526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5 h 6"/>
                  <a:gd name="T4" fmla="*/ 2 w 2"/>
                  <a:gd name="T5" fmla="*/ 5 h 6"/>
                  <a:gd name="T6" fmla="*/ 0 w 2"/>
                  <a:gd name="T7" fmla="*/ 3 h 6"/>
                  <a:gd name="T8" fmla="*/ 0 w 2"/>
                  <a:gd name="T9" fmla="*/ 1 h 6"/>
                  <a:gd name="T10" fmla="*/ 0 w 2"/>
                  <a:gd name="T11" fmla="*/ 1 h 6"/>
                  <a:gd name="T12" fmla="*/ 0 w 2"/>
                  <a:gd name="T13" fmla="*/ 0 h 6"/>
                  <a:gd name="T14" fmla="*/ 0 w 2"/>
                  <a:gd name="T15" fmla="*/ 0 h 6"/>
                  <a:gd name="T16" fmla="*/ 2 w 2"/>
                  <a:gd name="T17" fmla="*/ 0 h 6"/>
                  <a:gd name="T18" fmla="*/ 2 w 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6"/>
                  <a:gd name="T32" fmla="*/ 2 w 2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6">
                    <a:moveTo>
                      <a:pt x="2" y="6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8" name="Freeform 573"/>
              <p:cNvSpPr>
                <a:spLocks/>
              </p:cNvSpPr>
              <p:nvPr/>
            </p:nvSpPr>
            <p:spPr bwMode="auto">
              <a:xfrm>
                <a:off x="5274" y="1515"/>
                <a:ext cx="2" cy="12"/>
              </a:xfrm>
              <a:custGeom>
                <a:avLst/>
                <a:gdLst>
                  <a:gd name="T0" fmla="*/ 2 w 2"/>
                  <a:gd name="T1" fmla="*/ 12 h 12"/>
                  <a:gd name="T2" fmla="*/ 2 w 2"/>
                  <a:gd name="T3" fmla="*/ 11 h 12"/>
                  <a:gd name="T4" fmla="*/ 2 w 2"/>
                  <a:gd name="T5" fmla="*/ 9 h 12"/>
                  <a:gd name="T6" fmla="*/ 2 w 2"/>
                  <a:gd name="T7" fmla="*/ 7 h 12"/>
                  <a:gd name="T8" fmla="*/ 0 w 2"/>
                  <a:gd name="T9" fmla="*/ 7 h 12"/>
                  <a:gd name="T10" fmla="*/ 0 w 2"/>
                  <a:gd name="T11" fmla="*/ 5 h 12"/>
                  <a:gd name="T12" fmla="*/ 0 w 2"/>
                  <a:gd name="T13" fmla="*/ 4 h 12"/>
                  <a:gd name="T14" fmla="*/ 0 w 2"/>
                  <a:gd name="T15" fmla="*/ 2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4 h 12"/>
                  <a:gd name="T22" fmla="*/ 2 w 2"/>
                  <a:gd name="T23" fmla="*/ 4 h 12"/>
                  <a:gd name="T24" fmla="*/ 2 w 2"/>
                  <a:gd name="T25" fmla="*/ 5 h 12"/>
                  <a:gd name="T26" fmla="*/ 2 w 2"/>
                  <a:gd name="T27" fmla="*/ 7 h 12"/>
                  <a:gd name="T28" fmla="*/ 2 w 2"/>
                  <a:gd name="T29" fmla="*/ 9 h 12"/>
                  <a:gd name="T30" fmla="*/ 2 w 2"/>
                  <a:gd name="T31" fmla="*/ 11 h 12"/>
                  <a:gd name="T32" fmla="*/ 2 w 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12"/>
                  <a:gd name="T53" fmla="*/ 2 w 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12">
                    <a:moveTo>
                      <a:pt x="2" y="12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9" name="Freeform 574"/>
              <p:cNvSpPr>
                <a:spLocks/>
              </p:cNvSpPr>
              <p:nvPr/>
            </p:nvSpPr>
            <p:spPr bwMode="auto">
              <a:xfrm>
                <a:off x="5274" y="1515"/>
                <a:ext cx="2" cy="12"/>
              </a:xfrm>
              <a:custGeom>
                <a:avLst/>
                <a:gdLst>
                  <a:gd name="T0" fmla="*/ 2 w 2"/>
                  <a:gd name="T1" fmla="*/ 12 h 12"/>
                  <a:gd name="T2" fmla="*/ 2 w 2"/>
                  <a:gd name="T3" fmla="*/ 11 h 12"/>
                  <a:gd name="T4" fmla="*/ 2 w 2"/>
                  <a:gd name="T5" fmla="*/ 9 h 12"/>
                  <a:gd name="T6" fmla="*/ 2 w 2"/>
                  <a:gd name="T7" fmla="*/ 7 h 12"/>
                  <a:gd name="T8" fmla="*/ 0 w 2"/>
                  <a:gd name="T9" fmla="*/ 7 h 12"/>
                  <a:gd name="T10" fmla="*/ 0 w 2"/>
                  <a:gd name="T11" fmla="*/ 5 h 12"/>
                  <a:gd name="T12" fmla="*/ 0 w 2"/>
                  <a:gd name="T13" fmla="*/ 4 h 12"/>
                  <a:gd name="T14" fmla="*/ 0 w 2"/>
                  <a:gd name="T15" fmla="*/ 2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4 h 12"/>
                  <a:gd name="T22" fmla="*/ 2 w 2"/>
                  <a:gd name="T23" fmla="*/ 4 h 12"/>
                  <a:gd name="T24" fmla="*/ 2 w 2"/>
                  <a:gd name="T25" fmla="*/ 5 h 12"/>
                  <a:gd name="T26" fmla="*/ 2 w 2"/>
                  <a:gd name="T27" fmla="*/ 7 h 12"/>
                  <a:gd name="T28" fmla="*/ 2 w 2"/>
                  <a:gd name="T29" fmla="*/ 9 h 12"/>
                  <a:gd name="T30" fmla="*/ 2 w 2"/>
                  <a:gd name="T31" fmla="*/ 11 h 12"/>
                  <a:gd name="T32" fmla="*/ 2 w 2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12"/>
                  <a:gd name="T53" fmla="*/ 2 w 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12">
                    <a:moveTo>
                      <a:pt x="2" y="12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0" name="Freeform 575"/>
              <p:cNvSpPr>
                <a:spLocks/>
              </p:cNvSpPr>
              <p:nvPr/>
            </p:nvSpPr>
            <p:spPr bwMode="auto">
              <a:xfrm>
                <a:off x="5307" y="1515"/>
                <a:ext cx="8" cy="7"/>
              </a:xfrm>
              <a:custGeom>
                <a:avLst/>
                <a:gdLst>
                  <a:gd name="T0" fmla="*/ 3 w 8"/>
                  <a:gd name="T1" fmla="*/ 7 h 7"/>
                  <a:gd name="T2" fmla="*/ 0 w 8"/>
                  <a:gd name="T3" fmla="*/ 7 h 7"/>
                  <a:gd name="T4" fmla="*/ 0 w 8"/>
                  <a:gd name="T5" fmla="*/ 4 h 7"/>
                  <a:gd name="T6" fmla="*/ 0 w 8"/>
                  <a:gd name="T7" fmla="*/ 2 h 7"/>
                  <a:gd name="T8" fmla="*/ 2 w 8"/>
                  <a:gd name="T9" fmla="*/ 2 h 7"/>
                  <a:gd name="T10" fmla="*/ 3 w 8"/>
                  <a:gd name="T11" fmla="*/ 0 h 7"/>
                  <a:gd name="T12" fmla="*/ 5 w 8"/>
                  <a:gd name="T13" fmla="*/ 0 h 7"/>
                  <a:gd name="T14" fmla="*/ 6 w 8"/>
                  <a:gd name="T15" fmla="*/ 0 h 7"/>
                  <a:gd name="T16" fmla="*/ 8 w 8"/>
                  <a:gd name="T17" fmla="*/ 2 h 7"/>
                  <a:gd name="T18" fmla="*/ 8 w 8"/>
                  <a:gd name="T19" fmla="*/ 2 h 7"/>
                  <a:gd name="T20" fmla="*/ 8 w 8"/>
                  <a:gd name="T21" fmla="*/ 4 h 7"/>
                  <a:gd name="T22" fmla="*/ 3 w 8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7"/>
                  <a:gd name="T38" fmla="*/ 8 w 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1" name="Freeform 576"/>
              <p:cNvSpPr>
                <a:spLocks/>
              </p:cNvSpPr>
              <p:nvPr/>
            </p:nvSpPr>
            <p:spPr bwMode="auto">
              <a:xfrm>
                <a:off x="5307" y="1515"/>
                <a:ext cx="8" cy="7"/>
              </a:xfrm>
              <a:custGeom>
                <a:avLst/>
                <a:gdLst>
                  <a:gd name="T0" fmla="*/ 3 w 8"/>
                  <a:gd name="T1" fmla="*/ 7 h 7"/>
                  <a:gd name="T2" fmla="*/ 0 w 8"/>
                  <a:gd name="T3" fmla="*/ 7 h 7"/>
                  <a:gd name="T4" fmla="*/ 0 w 8"/>
                  <a:gd name="T5" fmla="*/ 4 h 7"/>
                  <a:gd name="T6" fmla="*/ 0 w 8"/>
                  <a:gd name="T7" fmla="*/ 2 h 7"/>
                  <a:gd name="T8" fmla="*/ 2 w 8"/>
                  <a:gd name="T9" fmla="*/ 2 h 7"/>
                  <a:gd name="T10" fmla="*/ 3 w 8"/>
                  <a:gd name="T11" fmla="*/ 0 h 7"/>
                  <a:gd name="T12" fmla="*/ 5 w 8"/>
                  <a:gd name="T13" fmla="*/ 0 h 7"/>
                  <a:gd name="T14" fmla="*/ 6 w 8"/>
                  <a:gd name="T15" fmla="*/ 0 h 7"/>
                  <a:gd name="T16" fmla="*/ 8 w 8"/>
                  <a:gd name="T17" fmla="*/ 2 h 7"/>
                  <a:gd name="T18" fmla="*/ 8 w 8"/>
                  <a:gd name="T19" fmla="*/ 2 h 7"/>
                  <a:gd name="T20" fmla="*/ 8 w 8"/>
                  <a:gd name="T21" fmla="*/ 4 h 7"/>
                  <a:gd name="T22" fmla="*/ 3 w 8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7"/>
                  <a:gd name="T38" fmla="*/ 8 w 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3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2" name="Freeform 577"/>
              <p:cNvSpPr>
                <a:spLocks/>
              </p:cNvSpPr>
              <p:nvPr/>
            </p:nvSpPr>
            <p:spPr bwMode="auto">
              <a:xfrm>
                <a:off x="3605" y="1351"/>
                <a:ext cx="215" cy="166"/>
              </a:xfrm>
              <a:custGeom>
                <a:avLst/>
                <a:gdLst>
                  <a:gd name="T0" fmla="*/ 8 w 215"/>
                  <a:gd name="T1" fmla="*/ 163 h 166"/>
                  <a:gd name="T2" fmla="*/ 5 w 215"/>
                  <a:gd name="T3" fmla="*/ 125 h 166"/>
                  <a:gd name="T4" fmla="*/ 3 w 215"/>
                  <a:gd name="T5" fmla="*/ 86 h 166"/>
                  <a:gd name="T6" fmla="*/ 3 w 215"/>
                  <a:gd name="T7" fmla="*/ 48 h 166"/>
                  <a:gd name="T8" fmla="*/ 0 w 215"/>
                  <a:gd name="T9" fmla="*/ 10 h 166"/>
                  <a:gd name="T10" fmla="*/ 32 w 215"/>
                  <a:gd name="T11" fmla="*/ 2 h 166"/>
                  <a:gd name="T12" fmla="*/ 77 w 215"/>
                  <a:gd name="T13" fmla="*/ 4 h 166"/>
                  <a:gd name="T14" fmla="*/ 124 w 215"/>
                  <a:gd name="T15" fmla="*/ 4 h 166"/>
                  <a:gd name="T16" fmla="*/ 172 w 215"/>
                  <a:gd name="T17" fmla="*/ 2 h 166"/>
                  <a:gd name="T18" fmla="*/ 197 w 215"/>
                  <a:gd name="T19" fmla="*/ 4 h 166"/>
                  <a:gd name="T20" fmla="*/ 202 w 215"/>
                  <a:gd name="T21" fmla="*/ 4 h 166"/>
                  <a:gd name="T22" fmla="*/ 207 w 215"/>
                  <a:gd name="T23" fmla="*/ 5 h 166"/>
                  <a:gd name="T24" fmla="*/ 210 w 215"/>
                  <a:gd name="T25" fmla="*/ 5 h 166"/>
                  <a:gd name="T26" fmla="*/ 215 w 215"/>
                  <a:gd name="T27" fmla="*/ 7 h 166"/>
                  <a:gd name="T28" fmla="*/ 215 w 215"/>
                  <a:gd name="T29" fmla="*/ 41 h 166"/>
                  <a:gd name="T30" fmla="*/ 215 w 215"/>
                  <a:gd name="T31" fmla="*/ 75 h 166"/>
                  <a:gd name="T32" fmla="*/ 215 w 215"/>
                  <a:gd name="T33" fmla="*/ 109 h 166"/>
                  <a:gd name="T34" fmla="*/ 215 w 215"/>
                  <a:gd name="T35" fmla="*/ 144 h 166"/>
                  <a:gd name="T36" fmla="*/ 208 w 215"/>
                  <a:gd name="T37" fmla="*/ 129 h 166"/>
                  <a:gd name="T38" fmla="*/ 207 w 215"/>
                  <a:gd name="T39" fmla="*/ 98 h 166"/>
                  <a:gd name="T40" fmla="*/ 207 w 215"/>
                  <a:gd name="T41" fmla="*/ 66 h 166"/>
                  <a:gd name="T42" fmla="*/ 207 w 215"/>
                  <a:gd name="T43" fmla="*/ 34 h 166"/>
                  <a:gd name="T44" fmla="*/ 202 w 215"/>
                  <a:gd name="T45" fmla="*/ 14 h 166"/>
                  <a:gd name="T46" fmla="*/ 186 w 215"/>
                  <a:gd name="T47" fmla="*/ 10 h 166"/>
                  <a:gd name="T48" fmla="*/ 169 w 215"/>
                  <a:gd name="T49" fmla="*/ 10 h 166"/>
                  <a:gd name="T50" fmla="*/ 150 w 215"/>
                  <a:gd name="T51" fmla="*/ 12 h 166"/>
                  <a:gd name="T52" fmla="*/ 133 w 215"/>
                  <a:gd name="T53" fmla="*/ 12 h 166"/>
                  <a:gd name="T54" fmla="*/ 118 w 215"/>
                  <a:gd name="T55" fmla="*/ 9 h 166"/>
                  <a:gd name="T56" fmla="*/ 110 w 215"/>
                  <a:gd name="T57" fmla="*/ 9 h 166"/>
                  <a:gd name="T58" fmla="*/ 104 w 215"/>
                  <a:gd name="T59" fmla="*/ 9 h 166"/>
                  <a:gd name="T60" fmla="*/ 97 w 215"/>
                  <a:gd name="T61" fmla="*/ 9 h 166"/>
                  <a:gd name="T62" fmla="*/ 91 w 215"/>
                  <a:gd name="T63" fmla="*/ 9 h 166"/>
                  <a:gd name="T64" fmla="*/ 77 w 215"/>
                  <a:gd name="T65" fmla="*/ 14 h 166"/>
                  <a:gd name="T66" fmla="*/ 58 w 215"/>
                  <a:gd name="T67" fmla="*/ 14 h 166"/>
                  <a:gd name="T68" fmla="*/ 41 w 215"/>
                  <a:gd name="T69" fmla="*/ 12 h 166"/>
                  <a:gd name="T70" fmla="*/ 22 w 215"/>
                  <a:gd name="T71" fmla="*/ 12 h 166"/>
                  <a:gd name="T72" fmla="*/ 8 w 215"/>
                  <a:gd name="T73" fmla="*/ 15 h 166"/>
                  <a:gd name="T74" fmla="*/ 10 w 215"/>
                  <a:gd name="T75" fmla="*/ 49 h 166"/>
                  <a:gd name="T76" fmla="*/ 10 w 215"/>
                  <a:gd name="T77" fmla="*/ 83 h 166"/>
                  <a:gd name="T78" fmla="*/ 10 w 215"/>
                  <a:gd name="T79" fmla="*/ 117 h 166"/>
                  <a:gd name="T80" fmla="*/ 10 w 215"/>
                  <a:gd name="T81" fmla="*/ 151 h 166"/>
                  <a:gd name="T82" fmla="*/ 24 w 215"/>
                  <a:gd name="T83" fmla="*/ 158 h 166"/>
                  <a:gd name="T84" fmla="*/ 39 w 215"/>
                  <a:gd name="T85" fmla="*/ 158 h 166"/>
                  <a:gd name="T86" fmla="*/ 55 w 215"/>
                  <a:gd name="T87" fmla="*/ 158 h 166"/>
                  <a:gd name="T88" fmla="*/ 71 w 215"/>
                  <a:gd name="T89" fmla="*/ 158 h 166"/>
                  <a:gd name="T90" fmla="*/ 80 w 215"/>
                  <a:gd name="T91" fmla="*/ 164 h 166"/>
                  <a:gd name="T92" fmla="*/ 63 w 215"/>
                  <a:gd name="T93" fmla="*/ 164 h 166"/>
                  <a:gd name="T94" fmla="*/ 46 w 215"/>
                  <a:gd name="T95" fmla="*/ 164 h 166"/>
                  <a:gd name="T96" fmla="*/ 28 w 215"/>
                  <a:gd name="T97" fmla="*/ 164 h 166"/>
                  <a:gd name="T98" fmla="*/ 10 w 215"/>
                  <a:gd name="T99" fmla="*/ 166 h 16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66"/>
                  <a:gd name="T152" fmla="*/ 215 w 215"/>
                  <a:gd name="T153" fmla="*/ 166 h 16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66">
                    <a:moveTo>
                      <a:pt x="10" y="166"/>
                    </a:moveTo>
                    <a:lnTo>
                      <a:pt x="8" y="163"/>
                    </a:lnTo>
                    <a:lnTo>
                      <a:pt x="5" y="144"/>
                    </a:lnTo>
                    <a:lnTo>
                      <a:pt x="5" y="125"/>
                    </a:lnTo>
                    <a:lnTo>
                      <a:pt x="3" y="107"/>
                    </a:lnTo>
                    <a:lnTo>
                      <a:pt x="3" y="86"/>
                    </a:lnTo>
                    <a:lnTo>
                      <a:pt x="3" y="68"/>
                    </a:lnTo>
                    <a:lnTo>
                      <a:pt x="3" y="48"/>
                    </a:lnTo>
                    <a:lnTo>
                      <a:pt x="3" y="29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32" y="2"/>
                    </a:lnTo>
                    <a:lnTo>
                      <a:pt x="53" y="4"/>
                    </a:lnTo>
                    <a:lnTo>
                      <a:pt x="77" y="4"/>
                    </a:lnTo>
                    <a:lnTo>
                      <a:pt x="100" y="4"/>
                    </a:lnTo>
                    <a:lnTo>
                      <a:pt x="124" y="4"/>
                    </a:lnTo>
                    <a:lnTo>
                      <a:pt x="147" y="4"/>
                    </a:lnTo>
                    <a:lnTo>
                      <a:pt x="172" y="2"/>
                    </a:lnTo>
                    <a:lnTo>
                      <a:pt x="196" y="2"/>
                    </a:lnTo>
                    <a:lnTo>
                      <a:pt x="197" y="4"/>
                    </a:lnTo>
                    <a:lnTo>
                      <a:pt x="201" y="4"/>
                    </a:lnTo>
                    <a:lnTo>
                      <a:pt x="202" y="4"/>
                    </a:lnTo>
                    <a:lnTo>
                      <a:pt x="204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10" y="5"/>
                    </a:lnTo>
                    <a:lnTo>
                      <a:pt x="213" y="5"/>
                    </a:lnTo>
                    <a:lnTo>
                      <a:pt x="215" y="7"/>
                    </a:lnTo>
                    <a:lnTo>
                      <a:pt x="215" y="24"/>
                    </a:lnTo>
                    <a:lnTo>
                      <a:pt x="215" y="41"/>
                    </a:lnTo>
                    <a:lnTo>
                      <a:pt x="215" y="58"/>
                    </a:lnTo>
                    <a:lnTo>
                      <a:pt x="215" y="75"/>
                    </a:lnTo>
                    <a:lnTo>
                      <a:pt x="215" y="92"/>
                    </a:lnTo>
                    <a:lnTo>
                      <a:pt x="215" y="109"/>
                    </a:lnTo>
                    <a:lnTo>
                      <a:pt x="215" y="125"/>
                    </a:lnTo>
                    <a:lnTo>
                      <a:pt x="215" y="144"/>
                    </a:lnTo>
                    <a:lnTo>
                      <a:pt x="210" y="144"/>
                    </a:lnTo>
                    <a:lnTo>
                      <a:pt x="208" y="129"/>
                    </a:lnTo>
                    <a:lnTo>
                      <a:pt x="208" y="114"/>
                    </a:lnTo>
                    <a:lnTo>
                      <a:pt x="207" y="98"/>
                    </a:lnTo>
                    <a:lnTo>
                      <a:pt x="207" y="83"/>
                    </a:lnTo>
                    <a:lnTo>
                      <a:pt x="207" y="66"/>
                    </a:lnTo>
                    <a:lnTo>
                      <a:pt x="207" y="51"/>
                    </a:lnTo>
                    <a:lnTo>
                      <a:pt x="207" y="34"/>
                    </a:lnTo>
                    <a:lnTo>
                      <a:pt x="207" y="19"/>
                    </a:lnTo>
                    <a:lnTo>
                      <a:pt x="202" y="14"/>
                    </a:lnTo>
                    <a:lnTo>
                      <a:pt x="196" y="10"/>
                    </a:lnTo>
                    <a:lnTo>
                      <a:pt x="186" y="10"/>
                    </a:lnTo>
                    <a:lnTo>
                      <a:pt x="179" y="10"/>
                    </a:lnTo>
                    <a:lnTo>
                      <a:pt x="169" y="10"/>
                    </a:lnTo>
                    <a:lnTo>
                      <a:pt x="160" y="10"/>
                    </a:lnTo>
                    <a:lnTo>
                      <a:pt x="150" y="12"/>
                    </a:lnTo>
                    <a:lnTo>
                      <a:pt x="143" y="12"/>
                    </a:lnTo>
                    <a:lnTo>
                      <a:pt x="133" y="12"/>
                    </a:lnTo>
                    <a:lnTo>
                      <a:pt x="124" y="12"/>
                    </a:lnTo>
                    <a:lnTo>
                      <a:pt x="118" y="9"/>
                    </a:lnTo>
                    <a:lnTo>
                      <a:pt x="113" y="9"/>
                    </a:lnTo>
                    <a:lnTo>
                      <a:pt x="110" y="9"/>
                    </a:lnTo>
                    <a:lnTo>
                      <a:pt x="107" y="9"/>
                    </a:lnTo>
                    <a:lnTo>
                      <a:pt x="104" y="9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86" y="15"/>
                    </a:lnTo>
                    <a:lnTo>
                      <a:pt x="77" y="14"/>
                    </a:lnTo>
                    <a:lnTo>
                      <a:pt x="68" y="14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2" y="12"/>
                    </a:lnTo>
                    <a:lnTo>
                      <a:pt x="13" y="10"/>
                    </a:lnTo>
                    <a:lnTo>
                      <a:pt x="8" y="15"/>
                    </a:lnTo>
                    <a:lnTo>
                      <a:pt x="8" y="32"/>
                    </a:lnTo>
                    <a:lnTo>
                      <a:pt x="10" y="49"/>
                    </a:lnTo>
                    <a:lnTo>
                      <a:pt x="10" y="66"/>
                    </a:lnTo>
                    <a:lnTo>
                      <a:pt x="10" y="83"/>
                    </a:lnTo>
                    <a:lnTo>
                      <a:pt x="10" y="100"/>
                    </a:lnTo>
                    <a:lnTo>
                      <a:pt x="10" y="117"/>
                    </a:lnTo>
                    <a:lnTo>
                      <a:pt x="10" y="134"/>
                    </a:lnTo>
                    <a:lnTo>
                      <a:pt x="10" y="151"/>
                    </a:lnTo>
                    <a:lnTo>
                      <a:pt x="16" y="158"/>
                    </a:lnTo>
                    <a:lnTo>
                      <a:pt x="24" y="158"/>
                    </a:lnTo>
                    <a:lnTo>
                      <a:pt x="32" y="158"/>
                    </a:lnTo>
                    <a:lnTo>
                      <a:pt x="39" y="158"/>
                    </a:lnTo>
                    <a:lnTo>
                      <a:pt x="47" y="158"/>
                    </a:lnTo>
                    <a:lnTo>
                      <a:pt x="55" y="158"/>
                    </a:lnTo>
                    <a:lnTo>
                      <a:pt x="63" y="158"/>
                    </a:lnTo>
                    <a:lnTo>
                      <a:pt x="71" y="158"/>
                    </a:lnTo>
                    <a:lnTo>
                      <a:pt x="79" y="158"/>
                    </a:lnTo>
                    <a:lnTo>
                      <a:pt x="80" y="164"/>
                    </a:lnTo>
                    <a:lnTo>
                      <a:pt x="72" y="164"/>
                    </a:lnTo>
                    <a:lnTo>
                      <a:pt x="63" y="164"/>
                    </a:lnTo>
                    <a:lnTo>
                      <a:pt x="55" y="164"/>
                    </a:lnTo>
                    <a:lnTo>
                      <a:pt x="46" y="164"/>
                    </a:lnTo>
                    <a:lnTo>
                      <a:pt x="36" y="164"/>
                    </a:lnTo>
                    <a:lnTo>
                      <a:pt x="28" y="164"/>
                    </a:lnTo>
                    <a:lnTo>
                      <a:pt x="19" y="166"/>
                    </a:lnTo>
                    <a:lnTo>
                      <a:pt x="10" y="16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3" name="Freeform 578"/>
              <p:cNvSpPr>
                <a:spLocks/>
              </p:cNvSpPr>
              <p:nvPr/>
            </p:nvSpPr>
            <p:spPr bwMode="auto">
              <a:xfrm>
                <a:off x="3605" y="1351"/>
                <a:ext cx="215" cy="166"/>
              </a:xfrm>
              <a:custGeom>
                <a:avLst/>
                <a:gdLst>
                  <a:gd name="T0" fmla="*/ 8 w 215"/>
                  <a:gd name="T1" fmla="*/ 163 h 166"/>
                  <a:gd name="T2" fmla="*/ 5 w 215"/>
                  <a:gd name="T3" fmla="*/ 125 h 166"/>
                  <a:gd name="T4" fmla="*/ 3 w 215"/>
                  <a:gd name="T5" fmla="*/ 86 h 166"/>
                  <a:gd name="T6" fmla="*/ 3 w 215"/>
                  <a:gd name="T7" fmla="*/ 48 h 166"/>
                  <a:gd name="T8" fmla="*/ 0 w 215"/>
                  <a:gd name="T9" fmla="*/ 10 h 166"/>
                  <a:gd name="T10" fmla="*/ 32 w 215"/>
                  <a:gd name="T11" fmla="*/ 2 h 166"/>
                  <a:gd name="T12" fmla="*/ 77 w 215"/>
                  <a:gd name="T13" fmla="*/ 4 h 166"/>
                  <a:gd name="T14" fmla="*/ 124 w 215"/>
                  <a:gd name="T15" fmla="*/ 4 h 166"/>
                  <a:gd name="T16" fmla="*/ 172 w 215"/>
                  <a:gd name="T17" fmla="*/ 2 h 166"/>
                  <a:gd name="T18" fmla="*/ 197 w 215"/>
                  <a:gd name="T19" fmla="*/ 4 h 166"/>
                  <a:gd name="T20" fmla="*/ 202 w 215"/>
                  <a:gd name="T21" fmla="*/ 4 h 166"/>
                  <a:gd name="T22" fmla="*/ 207 w 215"/>
                  <a:gd name="T23" fmla="*/ 5 h 166"/>
                  <a:gd name="T24" fmla="*/ 210 w 215"/>
                  <a:gd name="T25" fmla="*/ 5 h 166"/>
                  <a:gd name="T26" fmla="*/ 215 w 215"/>
                  <a:gd name="T27" fmla="*/ 7 h 166"/>
                  <a:gd name="T28" fmla="*/ 215 w 215"/>
                  <a:gd name="T29" fmla="*/ 41 h 166"/>
                  <a:gd name="T30" fmla="*/ 215 w 215"/>
                  <a:gd name="T31" fmla="*/ 75 h 166"/>
                  <a:gd name="T32" fmla="*/ 215 w 215"/>
                  <a:gd name="T33" fmla="*/ 109 h 166"/>
                  <a:gd name="T34" fmla="*/ 215 w 215"/>
                  <a:gd name="T35" fmla="*/ 144 h 166"/>
                  <a:gd name="T36" fmla="*/ 208 w 215"/>
                  <a:gd name="T37" fmla="*/ 129 h 166"/>
                  <a:gd name="T38" fmla="*/ 207 w 215"/>
                  <a:gd name="T39" fmla="*/ 98 h 166"/>
                  <a:gd name="T40" fmla="*/ 207 w 215"/>
                  <a:gd name="T41" fmla="*/ 66 h 166"/>
                  <a:gd name="T42" fmla="*/ 207 w 215"/>
                  <a:gd name="T43" fmla="*/ 34 h 166"/>
                  <a:gd name="T44" fmla="*/ 202 w 215"/>
                  <a:gd name="T45" fmla="*/ 14 h 166"/>
                  <a:gd name="T46" fmla="*/ 186 w 215"/>
                  <a:gd name="T47" fmla="*/ 10 h 166"/>
                  <a:gd name="T48" fmla="*/ 169 w 215"/>
                  <a:gd name="T49" fmla="*/ 10 h 166"/>
                  <a:gd name="T50" fmla="*/ 150 w 215"/>
                  <a:gd name="T51" fmla="*/ 12 h 166"/>
                  <a:gd name="T52" fmla="*/ 133 w 215"/>
                  <a:gd name="T53" fmla="*/ 12 h 166"/>
                  <a:gd name="T54" fmla="*/ 118 w 215"/>
                  <a:gd name="T55" fmla="*/ 9 h 166"/>
                  <a:gd name="T56" fmla="*/ 110 w 215"/>
                  <a:gd name="T57" fmla="*/ 9 h 166"/>
                  <a:gd name="T58" fmla="*/ 104 w 215"/>
                  <a:gd name="T59" fmla="*/ 9 h 166"/>
                  <a:gd name="T60" fmla="*/ 97 w 215"/>
                  <a:gd name="T61" fmla="*/ 9 h 166"/>
                  <a:gd name="T62" fmla="*/ 91 w 215"/>
                  <a:gd name="T63" fmla="*/ 9 h 166"/>
                  <a:gd name="T64" fmla="*/ 77 w 215"/>
                  <a:gd name="T65" fmla="*/ 14 h 166"/>
                  <a:gd name="T66" fmla="*/ 58 w 215"/>
                  <a:gd name="T67" fmla="*/ 14 h 166"/>
                  <a:gd name="T68" fmla="*/ 41 w 215"/>
                  <a:gd name="T69" fmla="*/ 12 h 166"/>
                  <a:gd name="T70" fmla="*/ 22 w 215"/>
                  <a:gd name="T71" fmla="*/ 12 h 166"/>
                  <a:gd name="T72" fmla="*/ 8 w 215"/>
                  <a:gd name="T73" fmla="*/ 15 h 166"/>
                  <a:gd name="T74" fmla="*/ 10 w 215"/>
                  <a:gd name="T75" fmla="*/ 49 h 166"/>
                  <a:gd name="T76" fmla="*/ 10 w 215"/>
                  <a:gd name="T77" fmla="*/ 83 h 166"/>
                  <a:gd name="T78" fmla="*/ 10 w 215"/>
                  <a:gd name="T79" fmla="*/ 117 h 166"/>
                  <a:gd name="T80" fmla="*/ 10 w 215"/>
                  <a:gd name="T81" fmla="*/ 151 h 166"/>
                  <a:gd name="T82" fmla="*/ 24 w 215"/>
                  <a:gd name="T83" fmla="*/ 158 h 166"/>
                  <a:gd name="T84" fmla="*/ 39 w 215"/>
                  <a:gd name="T85" fmla="*/ 158 h 166"/>
                  <a:gd name="T86" fmla="*/ 55 w 215"/>
                  <a:gd name="T87" fmla="*/ 158 h 166"/>
                  <a:gd name="T88" fmla="*/ 71 w 215"/>
                  <a:gd name="T89" fmla="*/ 158 h 166"/>
                  <a:gd name="T90" fmla="*/ 80 w 215"/>
                  <a:gd name="T91" fmla="*/ 164 h 166"/>
                  <a:gd name="T92" fmla="*/ 63 w 215"/>
                  <a:gd name="T93" fmla="*/ 164 h 166"/>
                  <a:gd name="T94" fmla="*/ 46 w 215"/>
                  <a:gd name="T95" fmla="*/ 164 h 166"/>
                  <a:gd name="T96" fmla="*/ 28 w 215"/>
                  <a:gd name="T97" fmla="*/ 164 h 166"/>
                  <a:gd name="T98" fmla="*/ 10 w 215"/>
                  <a:gd name="T99" fmla="*/ 166 h 16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66"/>
                  <a:gd name="T152" fmla="*/ 215 w 215"/>
                  <a:gd name="T153" fmla="*/ 166 h 16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66">
                    <a:moveTo>
                      <a:pt x="10" y="166"/>
                    </a:moveTo>
                    <a:lnTo>
                      <a:pt x="8" y="163"/>
                    </a:lnTo>
                    <a:lnTo>
                      <a:pt x="5" y="144"/>
                    </a:lnTo>
                    <a:lnTo>
                      <a:pt x="5" y="125"/>
                    </a:lnTo>
                    <a:lnTo>
                      <a:pt x="3" y="107"/>
                    </a:lnTo>
                    <a:lnTo>
                      <a:pt x="3" y="86"/>
                    </a:lnTo>
                    <a:lnTo>
                      <a:pt x="3" y="68"/>
                    </a:lnTo>
                    <a:lnTo>
                      <a:pt x="3" y="48"/>
                    </a:lnTo>
                    <a:lnTo>
                      <a:pt x="3" y="29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32" y="2"/>
                    </a:lnTo>
                    <a:lnTo>
                      <a:pt x="53" y="4"/>
                    </a:lnTo>
                    <a:lnTo>
                      <a:pt x="77" y="4"/>
                    </a:lnTo>
                    <a:lnTo>
                      <a:pt x="100" y="4"/>
                    </a:lnTo>
                    <a:lnTo>
                      <a:pt x="124" y="4"/>
                    </a:lnTo>
                    <a:lnTo>
                      <a:pt x="147" y="4"/>
                    </a:lnTo>
                    <a:lnTo>
                      <a:pt x="172" y="2"/>
                    </a:lnTo>
                    <a:lnTo>
                      <a:pt x="196" y="2"/>
                    </a:lnTo>
                    <a:lnTo>
                      <a:pt x="197" y="4"/>
                    </a:lnTo>
                    <a:lnTo>
                      <a:pt x="201" y="4"/>
                    </a:lnTo>
                    <a:lnTo>
                      <a:pt x="202" y="4"/>
                    </a:lnTo>
                    <a:lnTo>
                      <a:pt x="204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10" y="5"/>
                    </a:lnTo>
                    <a:lnTo>
                      <a:pt x="213" y="5"/>
                    </a:lnTo>
                    <a:lnTo>
                      <a:pt x="215" y="7"/>
                    </a:lnTo>
                    <a:lnTo>
                      <a:pt x="215" y="24"/>
                    </a:lnTo>
                    <a:lnTo>
                      <a:pt x="215" y="41"/>
                    </a:lnTo>
                    <a:lnTo>
                      <a:pt x="215" y="58"/>
                    </a:lnTo>
                    <a:lnTo>
                      <a:pt x="215" y="75"/>
                    </a:lnTo>
                    <a:lnTo>
                      <a:pt x="215" y="92"/>
                    </a:lnTo>
                    <a:lnTo>
                      <a:pt x="215" y="109"/>
                    </a:lnTo>
                    <a:lnTo>
                      <a:pt x="215" y="125"/>
                    </a:lnTo>
                    <a:lnTo>
                      <a:pt x="215" y="144"/>
                    </a:lnTo>
                    <a:lnTo>
                      <a:pt x="210" y="144"/>
                    </a:lnTo>
                    <a:lnTo>
                      <a:pt x="208" y="129"/>
                    </a:lnTo>
                    <a:lnTo>
                      <a:pt x="208" y="114"/>
                    </a:lnTo>
                    <a:lnTo>
                      <a:pt x="207" y="98"/>
                    </a:lnTo>
                    <a:lnTo>
                      <a:pt x="207" y="83"/>
                    </a:lnTo>
                    <a:lnTo>
                      <a:pt x="207" y="66"/>
                    </a:lnTo>
                    <a:lnTo>
                      <a:pt x="207" y="51"/>
                    </a:lnTo>
                    <a:lnTo>
                      <a:pt x="207" y="34"/>
                    </a:lnTo>
                    <a:lnTo>
                      <a:pt x="207" y="19"/>
                    </a:lnTo>
                    <a:lnTo>
                      <a:pt x="202" y="14"/>
                    </a:lnTo>
                    <a:lnTo>
                      <a:pt x="196" y="10"/>
                    </a:lnTo>
                    <a:lnTo>
                      <a:pt x="186" y="10"/>
                    </a:lnTo>
                    <a:lnTo>
                      <a:pt x="179" y="10"/>
                    </a:lnTo>
                    <a:lnTo>
                      <a:pt x="169" y="10"/>
                    </a:lnTo>
                    <a:lnTo>
                      <a:pt x="160" y="10"/>
                    </a:lnTo>
                    <a:lnTo>
                      <a:pt x="150" y="12"/>
                    </a:lnTo>
                    <a:lnTo>
                      <a:pt x="143" y="12"/>
                    </a:lnTo>
                    <a:lnTo>
                      <a:pt x="133" y="12"/>
                    </a:lnTo>
                    <a:lnTo>
                      <a:pt x="124" y="12"/>
                    </a:lnTo>
                    <a:lnTo>
                      <a:pt x="118" y="9"/>
                    </a:lnTo>
                    <a:lnTo>
                      <a:pt x="113" y="9"/>
                    </a:lnTo>
                    <a:lnTo>
                      <a:pt x="110" y="9"/>
                    </a:lnTo>
                    <a:lnTo>
                      <a:pt x="107" y="9"/>
                    </a:lnTo>
                    <a:lnTo>
                      <a:pt x="104" y="9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86" y="15"/>
                    </a:lnTo>
                    <a:lnTo>
                      <a:pt x="77" y="14"/>
                    </a:lnTo>
                    <a:lnTo>
                      <a:pt x="68" y="14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2" y="12"/>
                    </a:lnTo>
                    <a:lnTo>
                      <a:pt x="13" y="10"/>
                    </a:lnTo>
                    <a:lnTo>
                      <a:pt x="8" y="15"/>
                    </a:lnTo>
                    <a:lnTo>
                      <a:pt x="8" y="32"/>
                    </a:lnTo>
                    <a:lnTo>
                      <a:pt x="10" y="49"/>
                    </a:lnTo>
                    <a:lnTo>
                      <a:pt x="10" y="66"/>
                    </a:lnTo>
                    <a:lnTo>
                      <a:pt x="10" y="83"/>
                    </a:lnTo>
                    <a:lnTo>
                      <a:pt x="10" y="100"/>
                    </a:lnTo>
                    <a:lnTo>
                      <a:pt x="10" y="117"/>
                    </a:lnTo>
                    <a:lnTo>
                      <a:pt x="10" y="134"/>
                    </a:lnTo>
                    <a:lnTo>
                      <a:pt x="10" y="151"/>
                    </a:lnTo>
                    <a:lnTo>
                      <a:pt x="16" y="158"/>
                    </a:lnTo>
                    <a:lnTo>
                      <a:pt x="24" y="158"/>
                    </a:lnTo>
                    <a:lnTo>
                      <a:pt x="32" y="158"/>
                    </a:lnTo>
                    <a:lnTo>
                      <a:pt x="39" y="158"/>
                    </a:lnTo>
                    <a:lnTo>
                      <a:pt x="47" y="158"/>
                    </a:lnTo>
                    <a:lnTo>
                      <a:pt x="55" y="158"/>
                    </a:lnTo>
                    <a:lnTo>
                      <a:pt x="63" y="158"/>
                    </a:lnTo>
                    <a:lnTo>
                      <a:pt x="71" y="158"/>
                    </a:lnTo>
                    <a:lnTo>
                      <a:pt x="79" y="158"/>
                    </a:lnTo>
                    <a:lnTo>
                      <a:pt x="80" y="164"/>
                    </a:lnTo>
                    <a:lnTo>
                      <a:pt x="72" y="164"/>
                    </a:lnTo>
                    <a:lnTo>
                      <a:pt x="63" y="164"/>
                    </a:lnTo>
                    <a:lnTo>
                      <a:pt x="55" y="164"/>
                    </a:lnTo>
                    <a:lnTo>
                      <a:pt x="46" y="164"/>
                    </a:lnTo>
                    <a:lnTo>
                      <a:pt x="36" y="164"/>
                    </a:lnTo>
                    <a:lnTo>
                      <a:pt x="28" y="164"/>
                    </a:lnTo>
                    <a:lnTo>
                      <a:pt x="19" y="166"/>
                    </a:lnTo>
                    <a:lnTo>
                      <a:pt x="10" y="16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4" name="Freeform 579"/>
              <p:cNvSpPr>
                <a:spLocks/>
              </p:cNvSpPr>
              <p:nvPr/>
            </p:nvSpPr>
            <p:spPr bwMode="auto">
              <a:xfrm>
                <a:off x="5046" y="1507"/>
                <a:ext cx="14" cy="10"/>
              </a:xfrm>
              <a:custGeom>
                <a:avLst/>
                <a:gdLst>
                  <a:gd name="T0" fmla="*/ 12 w 14"/>
                  <a:gd name="T1" fmla="*/ 10 h 10"/>
                  <a:gd name="T2" fmla="*/ 11 w 14"/>
                  <a:gd name="T3" fmla="*/ 10 h 10"/>
                  <a:gd name="T4" fmla="*/ 9 w 14"/>
                  <a:gd name="T5" fmla="*/ 10 h 10"/>
                  <a:gd name="T6" fmla="*/ 8 w 14"/>
                  <a:gd name="T7" fmla="*/ 8 h 10"/>
                  <a:gd name="T8" fmla="*/ 8 w 14"/>
                  <a:gd name="T9" fmla="*/ 8 h 10"/>
                  <a:gd name="T10" fmla="*/ 6 w 14"/>
                  <a:gd name="T11" fmla="*/ 7 h 10"/>
                  <a:gd name="T12" fmla="*/ 5 w 14"/>
                  <a:gd name="T13" fmla="*/ 7 h 10"/>
                  <a:gd name="T14" fmla="*/ 5 w 14"/>
                  <a:gd name="T15" fmla="*/ 5 h 10"/>
                  <a:gd name="T16" fmla="*/ 3 w 14"/>
                  <a:gd name="T17" fmla="*/ 5 h 10"/>
                  <a:gd name="T18" fmla="*/ 0 w 14"/>
                  <a:gd name="T19" fmla="*/ 0 h 10"/>
                  <a:gd name="T20" fmla="*/ 1 w 14"/>
                  <a:gd name="T21" fmla="*/ 0 h 10"/>
                  <a:gd name="T22" fmla="*/ 3 w 14"/>
                  <a:gd name="T23" fmla="*/ 2 h 10"/>
                  <a:gd name="T24" fmla="*/ 5 w 14"/>
                  <a:gd name="T25" fmla="*/ 3 h 10"/>
                  <a:gd name="T26" fmla="*/ 6 w 14"/>
                  <a:gd name="T27" fmla="*/ 3 h 10"/>
                  <a:gd name="T28" fmla="*/ 8 w 14"/>
                  <a:gd name="T29" fmla="*/ 5 h 10"/>
                  <a:gd name="T30" fmla="*/ 9 w 14"/>
                  <a:gd name="T31" fmla="*/ 7 h 10"/>
                  <a:gd name="T32" fmla="*/ 11 w 14"/>
                  <a:gd name="T33" fmla="*/ 8 h 10"/>
                  <a:gd name="T34" fmla="*/ 14 w 14"/>
                  <a:gd name="T35" fmla="*/ 8 h 10"/>
                  <a:gd name="T36" fmla="*/ 12 w 14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0"/>
                  <a:gd name="T59" fmla="*/ 14 w 14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0">
                    <a:moveTo>
                      <a:pt x="12" y="10"/>
                    </a:moveTo>
                    <a:lnTo>
                      <a:pt x="11" y="10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5" name="Freeform 580"/>
              <p:cNvSpPr>
                <a:spLocks/>
              </p:cNvSpPr>
              <p:nvPr/>
            </p:nvSpPr>
            <p:spPr bwMode="auto">
              <a:xfrm>
                <a:off x="5046" y="1507"/>
                <a:ext cx="14" cy="10"/>
              </a:xfrm>
              <a:custGeom>
                <a:avLst/>
                <a:gdLst>
                  <a:gd name="T0" fmla="*/ 12 w 14"/>
                  <a:gd name="T1" fmla="*/ 10 h 10"/>
                  <a:gd name="T2" fmla="*/ 11 w 14"/>
                  <a:gd name="T3" fmla="*/ 10 h 10"/>
                  <a:gd name="T4" fmla="*/ 9 w 14"/>
                  <a:gd name="T5" fmla="*/ 10 h 10"/>
                  <a:gd name="T6" fmla="*/ 8 w 14"/>
                  <a:gd name="T7" fmla="*/ 8 h 10"/>
                  <a:gd name="T8" fmla="*/ 8 w 14"/>
                  <a:gd name="T9" fmla="*/ 8 h 10"/>
                  <a:gd name="T10" fmla="*/ 6 w 14"/>
                  <a:gd name="T11" fmla="*/ 7 h 10"/>
                  <a:gd name="T12" fmla="*/ 5 w 14"/>
                  <a:gd name="T13" fmla="*/ 7 h 10"/>
                  <a:gd name="T14" fmla="*/ 5 w 14"/>
                  <a:gd name="T15" fmla="*/ 5 h 10"/>
                  <a:gd name="T16" fmla="*/ 3 w 14"/>
                  <a:gd name="T17" fmla="*/ 5 h 10"/>
                  <a:gd name="T18" fmla="*/ 0 w 14"/>
                  <a:gd name="T19" fmla="*/ 0 h 10"/>
                  <a:gd name="T20" fmla="*/ 1 w 14"/>
                  <a:gd name="T21" fmla="*/ 0 h 10"/>
                  <a:gd name="T22" fmla="*/ 3 w 14"/>
                  <a:gd name="T23" fmla="*/ 2 h 10"/>
                  <a:gd name="T24" fmla="*/ 5 w 14"/>
                  <a:gd name="T25" fmla="*/ 3 h 10"/>
                  <a:gd name="T26" fmla="*/ 6 w 14"/>
                  <a:gd name="T27" fmla="*/ 3 h 10"/>
                  <a:gd name="T28" fmla="*/ 8 w 14"/>
                  <a:gd name="T29" fmla="*/ 5 h 10"/>
                  <a:gd name="T30" fmla="*/ 9 w 14"/>
                  <a:gd name="T31" fmla="*/ 7 h 10"/>
                  <a:gd name="T32" fmla="*/ 11 w 14"/>
                  <a:gd name="T33" fmla="*/ 8 h 10"/>
                  <a:gd name="T34" fmla="*/ 14 w 14"/>
                  <a:gd name="T35" fmla="*/ 8 h 10"/>
                  <a:gd name="T36" fmla="*/ 12 w 14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0"/>
                  <a:gd name="T59" fmla="*/ 14 w 14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0">
                    <a:moveTo>
                      <a:pt x="12" y="10"/>
                    </a:moveTo>
                    <a:lnTo>
                      <a:pt x="11" y="10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2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6" name="Freeform 581"/>
              <p:cNvSpPr>
                <a:spLocks/>
              </p:cNvSpPr>
              <p:nvPr/>
            </p:nvSpPr>
            <p:spPr bwMode="auto">
              <a:xfrm>
                <a:off x="5323" y="1507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1 w 6"/>
                  <a:gd name="T3" fmla="*/ 8 h 10"/>
                  <a:gd name="T4" fmla="*/ 0 w 6"/>
                  <a:gd name="T5" fmla="*/ 7 h 10"/>
                  <a:gd name="T6" fmla="*/ 0 w 6"/>
                  <a:gd name="T7" fmla="*/ 7 h 10"/>
                  <a:gd name="T8" fmla="*/ 0 w 6"/>
                  <a:gd name="T9" fmla="*/ 5 h 10"/>
                  <a:gd name="T10" fmla="*/ 0 w 6"/>
                  <a:gd name="T11" fmla="*/ 3 h 10"/>
                  <a:gd name="T12" fmla="*/ 1 w 6"/>
                  <a:gd name="T13" fmla="*/ 2 h 10"/>
                  <a:gd name="T14" fmla="*/ 1 w 6"/>
                  <a:gd name="T15" fmla="*/ 2 h 10"/>
                  <a:gd name="T16" fmla="*/ 3 w 6"/>
                  <a:gd name="T17" fmla="*/ 0 h 10"/>
                  <a:gd name="T18" fmla="*/ 3 w 6"/>
                  <a:gd name="T19" fmla="*/ 0 h 10"/>
                  <a:gd name="T20" fmla="*/ 4 w 6"/>
                  <a:gd name="T21" fmla="*/ 0 h 10"/>
                  <a:gd name="T22" fmla="*/ 6 w 6"/>
                  <a:gd name="T23" fmla="*/ 2 h 10"/>
                  <a:gd name="T24" fmla="*/ 4 w 6"/>
                  <a:gd name="T25" fmla="*/ 2 h 10"/>
                  <a:gd name="T26" fmla="*/ 4 w 6"/>
                  <a:gd name="T27" fmla="*/ 3 h 10"/>
                  <a:gd name="T28" fmla="*/ 3 w 6"/>
                  <a:gd name="T29" fmla="*/ 5 h 10"/>
                  <a:gd name="T30" fmla="*/ 3 w 6"/>
                  <a:gd name="T31" fmla="*/ 5 h 10"/>
                  <a:gd name="T32" fmla="*/ 4 w 6"/>
                  <a:gd name="T33" fmla="*/ 7 h 10"/>
                  <a:gd name="T34" fmla="*/ 6 w 6"/>
                  <a:gd name="T35" fmla="*/ 8 h 10"/>
                  <a:gd name="T36" fmla="*/ 3 w 6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10"/>
                  <a:gd name="T59" fmla="*/ 6 w 6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10">
                    <a:moveTo>
                      <a:pt x="3" y="10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7" name="Freeform 582"/>
              <p:cNvSpPr>
                <a:spLocks/>
              </p:cNvSpPr>
              <p:nvPr/>
            </p:nvSpPr>
            <p:spPr bwMode="auto">
              <a:xfrm>
                <a:off x="5323" y="1507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1 w 6"/>
                  <a:gd name="T3" fmla="*/ 8 h 10"/>
                  <a:gd name="T4" fmla="*/ 0 w 6"/>
                  <a:gd name="T5" fmla="*/ 7 h 10"/>
                  <a:gd name="T6" fmla="*/ 0 w 6"/>
                  <a:gd name="T7" fmla="*/ 7 h 10"/>
                  <a:gd name="T8" fmla="*/ 0 w 6"/>
                  <a:gd name="T9" fmla="*/ 5 h 10"/>
                  <a:gd name="T10" fmla="*/ 0 w 6"/>
                  <a:gd name="T11" fmla="*/ 3 h 10"/>
                  <a:gd name="T12" fmla="*/ 1 w 6"/>
                  <a:gd name="T13" fmla="*/ 2 h 10"/>
                  <a:gd name="T14" fmla="*/ 1 w 6"/>
                  <a:gd name="T15" fmla="*/ 2 h 10"/>
                  <a:gd name="T16" fmla="*/ 3 w 6"/>
                  <a:gd name="T17" fmla="*/ 0 h 10"/>
                  <a:gd name="T18" fmla="*/ 3 w 6"/>
                  <a:gd name="T19" fmla="*/ 0 h 10"/>
                  <a:gd name="T20" fmla="*/ 4 w 6"/>
                  <a:gd name="T21" fmla="*/ 0 h 10"/>
                  <a:gd name="T22" fmla="*/ 6 w 6"/>
                  <a:gd name="T23" fmla="*/ 2 h 10"/>
                  <a:gd name="T24" fmla="*/ 4 w 6"/>
                  <a:gd name="T25" fmla="*/ 2 h 10"/>
                  <a:gd name="T26" fmla="*/ 4 w 6"/>
                  <a:gd name="T27" fmla="*/ 3 h 10"/>
                  <a:gd name="T28" fmla="*/ 3 w 6"/>
                  <a:gd name="T29" fmla="*/ 5 h 10"/>
                  <a:gd name="T30" fmla="*/ 3 w 6"/>
                  <a:gd name="T31" fmla="*/ 5 h 10"/>
                  <a:gd name="T32" fmla="*/ 4 w 6"/>
                  <a:gd name="T33" fmla="*/ 7 h 10"/>
                  <a:gd name="T34" fmla="*/ 6 w 6"/>
                  <a:gd name="T35" fmla="*/ 8 h 10"/>
                  <a:gd name="T36" fmla="*/ 3 w 6"/>
                  <a:gd name="T37" fmla="*/ 1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10"/>
                  <a:gd name="T59" fmla="*/ 6 w 6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10">
                    <a:moveTo>
                      <a:pt x="3" y="10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3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8" name="Freeform 583"/>
              <p:cNvSpPr>
                <a:spLocks/>
              </p:cNvSpPr>
              <p:nvPr/>
            </p:nvSpPr>
            <p:spPr bwMode="auto">
              <a:xfrm>
                <a:off x="3710" y="1502"/>
                <a:ext cx="91" cy="12"/>
              </a:xfrm>
              <a:custGeom>
                <a:avLst/>
                <a:gdLst>
                  <a:gd name="T0" fmla="*/ 22 w 91"/>
                  <a:gd name="T1" fmla="*/ 12 h 12"/>
                  <a:gd name="T2" fmla="*/ 20 w 91"/>
                  <a:gd name="T3" fmla="*/ 12 h 12"/>
                  <a:gd name="T4" fmla="*/ 19 w 91"/>
                  <a:gd name="T5" fmla="*/ 12 h 12"/>
                  <a:gd name="T6" fmla="*/ 17 w 91"/>
                  <a:gd name="T7" fmla="*/ 12 h 12"/>
                  <a:gd name="T8" fmla="*/ 16 w 91"/>
                  <a:gd name="T9" fmla="*/ 12 h 12"/>
                  <a:gd name="T10" fmla="*/ 14 w 91"/>
                  <a:gd name="T11" fmla="*/ 12 h 12"/>
                  <a:gd name="T12" fmla="*/ 11 w 91"/>
                  <a:gd name="T13" fmla="*/ 12 h 12"/>
                  <a:gd name="T14" fmla="*/ 9 w 91"/>
                  <a:gd name="T15" fmla="*/ 12 h 12"/>
                  <a:gd name="T16" fmla="*/ 8 w 91"/>
                  <a:gd name="T17" fmla="*/ 12 h 12"/>
                  <a:gd name="T18" fmla="*/ 0 w 91"/>
                  <a:gd name="T19" fmla="*/ 5 h 12"/>
                  <a:gd name="T20" fmla="*/ 11 w 91"/>
                  <a:gd name="T21" fmla="*/ 5 h 12"/>
                  <a:gd name="T22" fmla="*/ 24 w 91"/>
                  <a:gd name="T23" fmla="*/ 5 h 12"/>
                  <a:gd name="T24" fmla="*/ 35 w 91"/>
                  <a:gd name="T25" fmla="*/ 5 h 12"/>
                  <a:gd name="T26" fmla="*/ 45 w 91"/>
                  <a:gd name="T27" fmla="*/ 3 h 12"/>
                  <a:gd name="T28" fmla="*/ 56 w 91"/>
                  <a:gd name="T29" fmla="*/ 3 h 12"/>
                  <a:gd name="T30" fmla="*/ 67 w 91"/>
                  <a:gd name="T31" fmla="*/ 2 h 12"/>
                  <a:gd name="T32" fmla="*/ 78 w 91"/>
                  <a:gd name="T33" fmla="*/ 2 h 12"/>
                  <a:gd name="T34" fmla="*/ 91 w 91"/>
                  <a:gd name="T35" fmla="*/ 0 h 12"/>
                  <a:gd name="T36" fmla="*/ 91 w 91"/>
                  <a:gd name="T37" fmla="*/ 7 h 12"/>
                  <a:gd name="T38" fmla="*/ 81 w 91"/>
                  <a:gd name="T39" fmla="*/ 8 h 12"/>
                  <a:gd name="T40" fmla="*/ 74 w 91"/>
                  <a:gd name="T41" fmla="*/ 8 h 12"/>
                  <a:gd name="T42" fmla="*/ 66 w 91"/>
                  <a:gd name="T43" fmla="*/ 10 h 12"/>
                  <a:gd name="T44" fmla="*/ 56 w 91"/>
                  <a:gd name="T45" fmla="*/ 10 h 12"/>
                  <a:gd name="T46" fmla="*/ 47 w 91"/>
                  <a:gd name="T47" fmla="*/ 10 h 12"/>
                  <a:gd name="T48" fmla="*/ 39 w 91"/>
                  <a:gd name="T49" fmla="*/ 10 h 12"/>
                  <a:gd name="T50" fmla="*/ 30 w 91"/>
                  <a:gd name="T51" fmla="*/ 12 h 12"/>
                  <a:gd name="T52" fmla="*/ 22 w 91"/>
                  <a:gd name="T53" fmla="*/ 12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12"/>
                  <a:gd name="T83" fmla="*/ 91 w 91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12">
                    <a:moveTo>
                      <a:pt x="22" y="12"/>
                    </a:moveTo>
                    <a:lnTo>
                      <a:pt x="20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24" y="5"/>
                    </a:lnTo>
                    <a:lnTo>
                      <a:pt x="35" y="5"/>
                    </a:lnTo>
                    <a:lnTo>
                      <a:pt x="45" y="3"/>
                    </a:lnTo>
                    <a:lnTo>
                      <a:pt x="56" y="3"/>
                    </a:lnTo>
                    <a:lnTo>
                      <a:pt x="67" y="2"/>
                    </a:lnTo>
                    <a:lnTo>
                      <a:pt x="78" y="2"/>
                    </a:lnTo>
                    <a:lnTo>
                      <a:pt x="91" y="0"/>
                    </a:lnTo>
                    <a:lnTo>
                      <a:pt x="91" y="7"/>
                    </a:lnTo>
                    <a:lnTo>
                      <a:pt x="81" y="8"/>
                    </a:lnTo>
                    <a:lnTo>
                      <a:pt x="74" y="8"/>
                    </a:lnTo>
                    <a:lnTo>
                      <a:pt x="66" y="10"/>
                    </a:lnTo>
                    <a:lnTo>
                      <a:pt x="56" y="10"/>
                    </a:lnTo>
                    <a:lnTo>
                      <a:pt x="47" y="10"/>
                    </a:lnTo>
                    <a:lnTo>
                      <a:pt x="39" y="10"/>
                    </a:lnTo>
                    <a:lnTo>
                      <a:pt x="30" y="12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9" name="Freeform 584"/>
              <p:cNvSpPr>
                <a:spLocks/>
              </p:cNvSpPr>
              <p:nvPr/>
            </p:nvSpPr>
            <p:spPr bwMode="auto">
              <a:xfrm>
                <a:off x="3710" y="1502"/>
                <a:ext cx="91" cy="12"/>
              </a:xfrm>
              <a:custGeom>
                <a:avLst/>
                <a:gdLst>
                  <a:gd name="T0" fmla="*/ 22 w 91"/>
                  <a:gd name="T1" fmla="*/ 12 h 12"/>
                  <a:gd name="T2" fmla="*/ 20 w 91"/>
                  <a:gd name="T3" fmla="*/ 12 h 12"/>
                  <a:gd name="T4" fmla="*/ 19 w 91"/>
                  <a:gd name="T5" fmla="*/ 12 h 12"/>
                  <a:gd name="T6" fmla="*/ 17 w 91"/>
                  <a:gd name="T7" fmla="*/ 12 h 12"/>
                  <a:gd name="T8" fmla="*/ 16 w 91"/>
                  <a:gd name="T9" fmla="*/ 12 h 12"/>
                  <a:gd name="T10" fmla="*/ 14 w 91"/>
                  <a:gd name="T11" fmla="*/ 12 h 12"/>
                  <a:gd name="T12" fmla="*/ 11 w 91"/>
                  <a:gd name="T13" fmla="*/ 12 h 12"/>
                  <a:gd name="T14" fmla="*/ 9 w 91"/>
                  <a:gd name="T15" fmla="*/ 12 h 12"/>
                  <a:gd name="T16" fmla="*/ 8 w 91"/>
                  <a:gd name="T17" fmla="*/ 12 h 12"/>
                  <a:gd name="T18" fmla="*/ 0 w 91"/>
                  <a:gd name="T19" fmla="*/ 5 h 12"/>
                  <a:gd name="T20" fmla="*/ 11 w 91"/>
                  <a:gd name="T21" fmla="*/ 5 h 12"/>
                  <a:gd name="T22" fmla="*/ 24 w 91"/>
                  <a:gd name="T23" fmla="*/ 5 h 12"/>
                  <a:gd name="T24" fmla="*/ 35 w 91"/>
                  <a:gd name="T25" fmla="*/ 5 h 12"/>
                  <a:gd name="T26" fmla="*/ 45 w 91"/>
                  <a:gd name="T27" fmla="*/ 3 h 12"/>
                  <a:gd name="T28" fmla="*/ 56 w 91"/>
                  <a:gd name="T29" fmla="*/ 3 h 12"/>
                  <a:gd name="T30" fmla="*/ 67 w 91"/>
                  <a:gd name="T31" fmla="*/ 2 h 12"/>
                  <a:gd name="T32" fmla="*/ 78 w 91"/>
                  <a:gd name="T33" fmla="*/ 2 h 12"/>
                  <a:gd name="T34" fmla="*/ 91 w 91"/>
                  <a:gd name="T35" fmla="*/ 0 h 12"/>
                  <a:gd name="T36" fmla="*/ 91 w 91"/>
                  <a:gd name="T37" fmla="*/ 7 h 12"/>
                  <a:gd name="T38" fmla="*/ 81 w 91"/>
                  <a:gd name="T39" fmla="*/ 8 h 12"/>
                  <a:gd name="T40" fmla="*/ 74 w 91"/>
                  <a:gd name="T41" fmla="*/ 8 h 12"/>
                  <a:gd name="T42" fmla="*/ 66 w 91"/>
                  <a:gd name="T43" fmla="*/ 10 h 12"/>
                  <a:gd name="T44" fmla="*/ 56 w 91"/>
                  <a:gd name="T45" fmla="*/ 10 h 12"/>
                  <a:gd name="T46" fmla="*/ 47 w 91"/>
                  <a:gd name="T47" fmla="*/ 10 h 12"/>
                  <a:gd name="T48" fmla="*/ 39 w 91"/>
                  <a:gd name="T49" fmla="*/ 10 h 12"/>
                  <a:gd name="T50" fmla="*/ 30 w 91"/>
                  <a:gd name="T51" fmla="*/ 12 h 12"/>
                  <a:gd name="T52" fmla="*/ 22 w 91"/>
                  <a:gd name="T53" fmla="*/ 12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12"/>
                  <a:gd name="T83" fmla="*/ 91 w 91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12">
                    <a:moveTo>
                      <a:pt x="22" y="12"/>
                    </a:moveTo>
                    <a:lnTo>
                      <a:pt x="20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24" y="5"/>
                    </a:lnTo>
                    <a:lnTo>
                      <a:pt x="35" y="5"/>
                    </a:lnTo>
                    <a:lnTo>
                      <a:pt x="45" y="3"/>
                    </a:lnTo>
                    <a:lnTo>
                      <a:pt x="56" y="3"/>
                    </a:lnTo>
                    <a:lnTo>
                      <a:pt x="67" y="2"/>
                    </a:lnTo>
                    <a:lnTo>
                      <a:pt x="78" y="2"/>
                    </a:lnTo>
                    <a:lnTo>
                      <a:pt x="91" y="0"/>
                    </a:lnTo>
                    <a:lnTo>
                      <a:pt x="91" y="7"/>
                    </a:lnTo>
                    <a:lnTo>
                      <a:pt x="81" y="8"/>
                    </a:lnTo>
                    <a:lnTo>
                      <a:pt x="74" y="8"/>
                    </a:lnTo>
                    <a:lnTo>
                      <a:pt x="66" y="10"/>
                    </a:lnTo>
                    <a:lnTo>
                      <a:pt x="56" y="10"/>
                    </a:lnTo>
                    <a:lnTo>
                      <a:pt x="47" y="10"/>
                    </a:lnTo>
                    <a:lnTo>
                      <a:pt x="39" y="10"/>
                    </a:lnTo>
                    <a:lnTo>
                      <a:pt x="30" y="12"/>
                    </a:lnTo>
                    <a:lnTo>
                      <a:pt x="22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0" name="Freeform 585"/>
              <p:cNvSpPr>
                <a:spLocks/>
              </p:cNvSpPr>
              <p:nvPr/>
            </p:nvSpPr>
            <p:spPr bwMode="auto">
              <a:xfrm>
                <a:off x="5371" y="1507"/>
                <a:ext cx="3" cy="7"/>
              </a:xfrm>
              <a:custGeom>
                <a:avLst/>
                <a:gdLst>
                  <a:gd name="T0" fmla="*/ 2 w 3"/>
                  <a:gd name="T1" fmla="*/ 7 h 7"/>
                  <a:gd name="T2" fmla="*/ 0 w 3"/>
                  <a:gd name="T3" fmla="*/ 0 h 7"/>
                  <a:gd name="T4" fmla="*/ 2 w 3"/>
                  <a:gd name="T5" fmla="*/ 0 h 7"/>
                  <a:gd name="T6" fmla="*/ 3 w 3"/>
                  <a:gd name="T7" fmla="*/ 2 h 7"/>
                  <a:gd name="T8" fmla="*/ 3 w 3"/>
                  <a:gd name="T9" fmla="*/ 2 h 7"/>
                  <a:gd name="T10" fmla="*/ 3 w 3"/>
                  <a:gd name="T11" fmla="*/ 3 h 7"/>
                  <a:gd name="T12" fmla="*/ 3 w 3"/>
                  <a:gd name="T13" fmla="*/ 5 h 7"/>
                  <a:gd name="T14" fmla="*/ 3 w 3"/>
                  <a:gd name="T15" fmla="*/ 5 h 7"/>
                  <a:gd name="T16" fmla="*/ 3 w 3"/>
                  <a:gd name="T17" fmla="*/ 7 h 7"/>
                  <a:gd name="T18" fmla="*/ 2 w 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2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1" name="Freeform 586"/>
              <p:cNvSpPr>
                <a:spLocks/>
              </p:cNvSpPr>
              <p:nvPr/>
            </p:nvSpPr>
            <p:spPr bwMode="auto">
              <a:xfrm>
                <a:off x="5371" y="1507"/>
                <a:ext cx="3" cy="7"/>
              </a:xfrm>
              <a:custGeom>
                <a:avLst/>
                <a:gdLst>
                  <a:gd name="T0" fmla="*/ 2 w 3"/>
                  <a:gd name="T1" fmla="*/ 7 h 7"/>
                  <a:gd name="T2" fmla="*/ 0 w 3"/>
                  <a:gd name="T3" fmla="*/ 0 h 7"/>
                  <a:gd name="T4" fmla="*/ 2 w 3"/>
                  <a:gd name="T5" fmla="*/ 0 h 7"/>
                  <a:gd name="T6" fmla="*/ 3 w 3"/>
                  <a:gd name="T7" fmla="*/ 2 h 7"/>
                  <a:gd name="T8" fmla="*/ 3 w 3"/>
                  <a:gd name="T9" fmla="*/ 2 h 7"/>
                  <a:gd name="T10" fmla="*/ 3 w 3"/>
                  <a:gd name="T11" fmla="*/ 3 h 7"/>
                  <a:gd name="T12" fmla="*/ 3 w 3"/>
                  <a:gd name="T13" fmla="*/ 5 h 7"/>
                  <a:gd name="T14" fmla="*/ 3 w 3"/>
                  <a:gd name="T15" fmla="*/ 5 h 7"/>
                  <a:gd name="T16" fmla="*/ 3 w 3"/>
                  <a:gd name="T17" fmla="*/ 7 h 7"/>
                  <a:gd name="T18" fmla="*/ 2 w 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2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2" name="Freeform 587"/>
              <p:cNvSpPr>
                <a:spLocks/>
              </p:cNvSpPr>
              <p:nvPr/>
            </p:nvSpPr>
            <p:spPr bwMode="auto">
              <a:xfrm>
                <a:off x="5299" y="1493"/>
                <a:ext cx="10" cy="12"/>
              </a:xfrm>
              <a:custGeom>
                <a:avLst/>
                <a:gdLst>
                  <a:gd name="T0" fmla="*/ 8 w 10"/>
                  <a:gd name="T1" fmla="*/ 12 h 12"/>
                  <a:gd name="T2" fmla="*/ 3 w 10"/>
                  <a:gd name="T3" fmla="*/ 9 h 12"/>
                  <a:gd name="T4" fmla="*/ 0 w 10"/>
                  <a:gd name="T5" fmla="*/ 2 h 12"/>
                  <a:gd name="T6" fmla="*/ 5 w 10"/>
                  <a:gd name="T7" fmla="*/ 4 h 12"/>
                  <a:gd name="T8" fmla="*/ 10 w 10"/>
                  <a:gd name="T9" fmla="*/ 0 h 12"/>
                  <a:gd name="T10" fmla="*/ 10 w 10"/>
                  <a:gd name="T11" fmla="*/ 0 h 12"/>
                  <a:gd name="T12" fmla="*/ 10 w 10"/>
                  <a:gd name="T13" fmla="*/ 2 h 12"/>
                  <a:gd name="T14" fmla="*/ 10 w 10"/>
                  <a:gd name="T15" fmla="*/ 4 h 12"/>
                  <a:gd name="T16" fmla="*/ 10 w 10"/>
                  <a:gd name="T17" fmla="*/ 4 h 12"/>
                  <a:gd name="T18" fmla="*/ 10 w 10"/>
                  <a:gd name="T19" fmla="*/ 5 h 12"/>
                  <a:gd name="T20" fmla="*/ 10 w 10"/>
                  <a:gd name="T21" fmla="*/ 7 h 12"/>
                  <a:gd name="T22" fmla="*/ 10 w 10"/>
                  <a:gd name="T23" fmla="*/ 9 h 12"/>
                  <a:gd name="T24" fmla="*/ 10 w 10"/>
                  <a:gd name="T25" fmla="*/ 9 h 12"/>
                  <a:gd name="T26" fmla="*/ 8 w 10"/>
                  <a:gd name="T27" fmla="*/ 12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12"/>
                  <a:gd name="T44" fmla="*/ 10 w 10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12">
                    <a:moveTo>
                      <a:pt x="8" y="12"/>
                    </a:moveTo>
                    <a:lnTo>
                      <a:pt x="3" y="9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3" name="Freeform 588"/>
              <p:cNvSpPr>
                <a:spLocks/>
              </p:cNvSpPr>
              <p:nvPr/>
            </p:nvSpPr>
            <p:spPr bwMode="auto">
              <a:xfrm>
                <a:off x="5299" y="1493"/>
                <a:ext cx="10" cy="12"/>
              </a:xfrm>
              <a:custGeom>
                <a:avLst/>
                <a:gdLst>
                  <a:gd name="T0" fmla="*/ 8 w 10"/>
                  <a:gd name="T1" fmla="*/ 12 h 12"/>
                  <a:gd name="T2" fmla="*/ 3 w 10"/>
                  <a:gd name="T3" fmla="*/ 9 h 12"/>
                  <a:gd name="T4" fmla="*/ 0 w 10"/>
                  <a:gd name="T5" fmla="*/ 2 h 12"/>
                  <a:gd name="T6" fmla="*/ 5 w 10"/>
                  <a:gd name="T7" fmla="*/ 4 h 12"/>
                  <a:gd name="T8" fmla="*/ 10 w 10"/>
                  <a:gd name="T9" fmla="*/ 0 h 12"/>
                  <a:gd name="T10" fmla="*/ 10 w 10"/>
                  <a:gd name="T11" fmla="*/ 0 h 12"/>
                  <a:gd name="T12" fmla="*/ 10 w 10"/>
                  <a:gd name="T13" fmla="*/ 2 h 12"/>
                  <a:gd name="T14" fmla="*/ 10 w 10"/>
                  <a:gd name="T15" fmla="*/ 4 h 12"/>
                  <a:gd name="T16" fmla="*/ 10 w 10"/>
                  <a:gd name="T17" fmla="*/ 4 h 12"/>
                  <a:gd name="T18" fmla="*/ 10 w 10"/>
                  <a:gd name="T19" fmla="*/ 5 h 12"/>
                  <a:gd name="T20" fmla="*/ 10 w 10"/>
                  <a:gd name="T21" fmla="*/ 7 h 12"/>
                  <a:gd name="T22" fmla="*/ 10 w 10"/>
                  <a:gd name="T23" fmla="*/ 9 h 12"/>
                  <a:gd name="T24" fmla="*/ 10 w 10"/>
                  <a:gd name="T25" fmla="*/ 9 h 12"/>
                  <a:gd name="T26" fmla="*/ 8 w 10"/>
                  <a:gd name="T27" fmla="*/ 12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12"/>
                  <a:gd name="T44" fmla="*/ 10 w 10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12">
                    <a:moveTo>
                      <a:pt x="8" y="12"/>
                    </a:moveTo>
                    <a:lnTo>
                      <a:pt x="3" y="9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8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4" name="Freeform 589"/>
              <p:cNvSpPr>
                <a:spLocks/>
              </p:cNvSpPr>
              <p:nvPr/>
            </p:nvSpPr>
            <p:spPr bwMode="auto">
              <a:xfrm>
                <a:off x="5324" y="150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5" name="Freeform 590"/>
              <p:cNvSpPr>
                <a:spLocks/>
              </p:cNvSpPr>
              <p:nvPr/>
            </p:nvSpPr>
            <p:spPr bwMode="auto">
              <a:xfrm>
                <a:off x="5324" y="150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6" name="Freeform 591"/>
              <p:cNvSpPr>
                <a:spLocks/>
              </p:cNvSpPr>
              <p:nvPr/>
            </p:nvSpPr>
            <p:spPr bwMode="auto">
              <a:xfrm>
                <a:off x="5276" y="1471"/>
                <a:ext cx="15" cy="29"/>
              </a:xfrm>
              <a:custGeom>
                <a:avLst/>
                <a:gdLst>
                  <a:gd name="T0" fmla="*/ 15 w 15"/>
                  <a:gd name="T1" fmla="*/ 29 h 29"/>
                  <a:gd name="T2" fmla="*/ 14 w 15"/>
                  <a:gd name="T3" fmla="*/ 26 h 29"/>
                  <a:gd name="T4" fmla="*/ 14 w 15"/>
                  <a:gd name="T5" fmla="*/ 24 h 29"/>
                  <a:gd name="T6" fmla="*/ 14 w 15"/>
                  <a:gd name="T7" fmla="*/ 21 h 29"/>
                  <a:gd name="T8" fmla="*/ 12 w 15"/>
                  <a:gd name="T9" fmla="*/ 17 h 29"/>
                  <a:gd name="T10" fmla="*/ 12 w 15"/>
                  <a:gd name="T11" fmla="*/ 14 h 29"/>
                  <a:gd name="T12" fmla="*/ 12 w 15"/>
                  <a:gd name="T13" fmla="*/ 11 h 29"/>
                  <a:gd name="T14" fmla="*/ 11 w 15"/>
                  <a:gd name="T15" fmla="*/ 7 h 29"/>
                  <a:gd name="T16" fmla="*/ 9 w 15"/>
                  <a:gd name="T17" fmla="*/ 4 h 29"/>
                  <a:gd name="T18" fmla="*/ 9 w 15"/>
                  <a:gd name="T19" fmla="*/ 4 h 29"/>
                  <a:gd name="T20" fmla="*/ 8 w 15"/>
                  <a:gd name="T21" fmla="*/ 4 h 29"/>
                  <a:gd name="T22" fmla="*/ 6 w 15"/>
                  <a:gd name="T23" fmla="*/ 4 h 29"/>
                  <a:gd name="T24" fmla="*/ 5 w 15"/>
                  <a:gd name="T25" fmla="*/ 4 h 29"/>
                  <a:gd name="T26" fmla="*/ 3 w 15"/>
                  <a:gd name="T27" fmla="*/ 4 h 29"/>
                  <a:gd name="T28" fmla="*/ 1 w 15"/>
                  <a:gd name="T29" fmla="*/ 2 h 29"/>
                  <a:gd name="T30" fmla="*/ 1 w 15"/>
                  <a:gd name="T31" fmla="*/ 2 h 29"/>
                  <a:gd name="T32" fmla="*/ 0 w 15"/>
                  <a:gd name="T33" fmla="*/ 0 h 29"/>
                  <a:gd name="T34" fmla="*/ 1 w 15"/>
                  <a:gd name="T35" fmla="*/ 0 h 29"/>
                  <a:gd name="T36" fmla="*/ 3 w 15"/>
                  <a:gd name="T37" fmla="*/ 0 h 29"/>
                  <a:gd name="T38" fmla="*/ 6 w 15"/>
                  <a:gd name="T39" fmla="*/ 0 h 29"/>
                  <a:gd name="T40" fmla="*/ 8 w 15"/>
                  <a:gd name="T41" fmla="*/ 0 h 29"/>
                  <a:gd name="T42" fmla="*/ 9 w 15"/>
                  <a:gd name="T43" fmla="*/ 0 h 29"/>
                  <a:gd name="T44" fmla="*/ 11 w 15"/>
                  <a:gd name="T45" fmla="*/ 0 h 29"/>
                  <a:gd name="T46" fmla="*/ 12 w 15"/>
                  <a:gd name="T47" fmla="*/ 0 h 29"/>
                  <a:gd name="T48" fmla="*/ 14 w 15"/>
                  <a:gd name="T49" fmla="*/ 0 h 29"/>
                  <a:gd name="T50" fmla="*/ 14 w 15"/>
                  <a:gd name="T51" fmla="*/ 4 h 29"/>
                  <a:gd name="T52" fmla="*/ 14 w 15"/>
                  <a:gd name="T53" fmla="*/ 7 h 29"/>
                  <a:gd name="T54" fmla="*/ 14 w 15"/>
                  <a:gd name="T55" fmla="*/ 11 h 29"/>
                  <a:gd name="T56" fmla="*/ 14 w 15"/>
                  <a:gd name="T57" fmla="*/ 16 h 29"/>
                  <a:gd name="T58" fmla="*/ 14 w 15"/>
                  <a:gd name="T59" fmla="*/ 19 h 29"/>
                  <a:gd name="T60" fmla="*/ 15 w 15"/>
                  <a:gd name="T61" fmla="*/ 22 h 29"/>
                  <a:gd name="T62" fmla="*/ 15 w 15"/>
                  <a:gd name="T63" fmla="*/ 26 h 29"/>
                  <a:gd name="T64" fmla="*/ 15 w 15"/>
                  <a:gd name="T65" fmla="*/ 29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29"/>
                  <a:gd name="T101" fmla="*/ 15 w 15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29">
                    <a:moveTo>
                      <a:pt x="15" y="29"/>
                    </a:moveTo>
                    <a:lnTo>
                      <a:pt x="14" y="26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4" y="11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7" name="Freeform 592"/>
              <p:cNvSpPr>
                <a:spLocks/>
              </p:cNvSpPr>
              <p:nvPr/>
            </p:nvSpPr>
            <p:spPr bwMode="auto">
              <a:xfrm>
                <a:off x="5276" y="1471"/>
                <a:ext cx="15" cy="29"/>
              </a:xfrm>
              <a:custGeom>
                <a:avLst/>
                <a:gdLst>
                  <a:gd name="T0" fmla="*/ 15 w 15"/>
                  <a:gd name="T1" fmla="*/ 29 h 29"/>
                  <a:gd name="T2" fmla="*/ 14 w 15"/>
                  <a:gd name="T3" fmla="*/ 26 h 29"/>
                  <a:gd name="T4" fmla="*/ 14 w 15"/>
                  <a:gd name="T5" fmla="*/ 24 h 29"/>
                  <a:gd name="T6" fmla="*/ 14 w 15"/>
                  <a:gd name="T7" fmla="*/ 21 h 29"/>
                  <a:gd name="T8" fmla="*/ 12 w 15"/>
                  <a:gd name="T9" fmla="*/ 17 h 29"/>
                  <a:gd name="T10" fmla="*/ 12 w 15"/>
                  <a:gd name="T11" fmla="*/ 14 h 29"/>
                  <a:gd name="T12" fmla="*/ 12 w 15"/>
                  <a:gd name="T13" fmla="*/ 11 h 29"/>
                  <a:gd name="T14" fmla="*/ 11 w 15"/>
                  <a:gd name="T15" fmla="*/ 7 h 29"/>
                  <a:gd name="T16" fmla="*/ 9 w 15"/>
                  <a:gd name="T17" fmla="*/ 4 h 29"/>
                  <a:gd name="T18" fmla="*/ 9 w 15"/>
                  <a:gd name="T19" fmla="*/ 4 h 29"/>
                  <a:gd name="T20" fmla="*/ 8 w 15"/>
                  <a:gd name="T21" fmla="*/ 4 h 29"/>
                  <a:gd name="T22" fmla="*/ 6 w 15"/>
                  <a:gd name="T23" fmla="*/ 4 h 29"/>
                  <a:gd name="T24" fmla="*/ 5 w 15"/>
                  <a:gd name="T25" fmla="*/ 4 h 29"/>
                  <a:gd name="T26" fmla="*/ 3 w 15"/>
                  <a:gd name="T27" fmla="*/ 4 h 29"/>
                  <a:gd name="T28" fmla="*/ 1 w 15"/>
                  <a:gd name="T29" fmla="*/ 2 h 29"/>
                  <a:gd name="T30" fmla="*/ 1 w 15"/>
                  <a:gd name="T31" fmla="*/ 2 h 29"/>
                  <a:gd name="T32" fmla="*/ 0 w 15"/>
                  <a:gd name="T33" fmla="*/ 0 h 29"/>
                  <a:gd name="T34" fmla="*/ 1 w 15"/>
                  <a:gd name="T35" fmla="*/ 0 h 29"/>
                  <a:gd name="T36" fmla="*/ 3 w 15"/>
                  <a:gd name="T37" fmla="*/ 0 h 29"/>
                  <a:gd name="T38" fmla="*/ 6 w 15"/>
                  <a:gd name="T39" fmla="*/ 0 h 29"/>
                  <a:gd name="T40" fmla="*/ 8 w 15"/>
                  <a:gd name="T41" fmla="*/ 0 h 29"/>
                  <a:gd name="T42" fmla="*/ 9 w 15"/>
                  <a:gd name="T43" fmla="*/ 0 h 29"/>
                  <a:gd name="T44" fmla="*/ 11 w 15"/>
                  <a:gd name="T45" fmla="*/ 0 h 29"/>
                  <a:gd name="T46" fmla="*/ 12 w 15"/>
                  <a:gd name="T47" fmla="*/ 0 h 29"/>
                  <a:gd name="T48" fmla="*/ 14 w 15"/>
                  <a:gd name="T49" fmla="*/ 0 h 29"/>
                  <a:gd name="T50" fmla="*/ 14 w 15"/>
                  <a:gd name="T51" fmla="*/ 4 h 29"/>
                  <a:gd name="T52" fmla="*/ 14 w 15"/>
                  <a:gd name="T53" fmla="*/ 7 h 29"/>
                  <a:gd name="T54" fmla="*/ 14 w 15"/>
                  <a:gd name="T55" fmla="*/ 11 h 29"/>
                  <a:gd name="T56" fmla="*/ 14 w 15"/>
                  <a:gd name="T57" fmla="*/ 16 h 29"/>
                  <a:gd name="T58" fmla="*/ 14 w 15"/>
                  <a:gd name="T59" fmla="*/ 19 h 29"/>
                  <a:gd name="T60" fmla="*/ 15 w 15"/>
                  <a:gd name="T61" fmla="*/ 22 h 29"/>
                  <a:gd name="T62" fmla="*/ 15 w 15"/>
                  <a:gd name="T63" fmla="*/ 26 h 29"/>
                  <a:gd name="T64" fmla="*/ 15 w 15"/>
                  <a:gd name="T65" fmla="*/ 29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29"/>
                  <a:gd name="T101" fmla="*/ 15 w 15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29">
                    <a:moveTo>
                      <a:pt x="15" y="29"/>
                    </a:moveTo>
                    <a:lnTo>
                      <a:pt x="14" y="26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4" y="11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5" y="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" name="Freeform 593"/>
              <p:cNvSpPr>
                <a:spLocks/>
              </p:cNvSpPr>
              <p:nvPr/>
            </p:nvSpPr>
            <p:spPr bwMode="auto">
              <a:xfrm>
                <a:off x="5058" y="1475"/>
                <a:ext cx="35" cy="22"/>
              </a:xfrm>
              <a:custGeom>
                <a:avLst/>
                <a:gdLst>
                  <a:gd name="T0" fmla="*/ 25 w 35"/>
                  <a:gd name="T1" fmla="*/ 22 h 22"/>
                  <a:gd name="T2" fmla="*/ 24 w 35"/>
                  <a:gd name="T3" fmla="*/ 20 h 22"/>
                  <a:gd name="T4" fmla="*/ 21 w 35"/>
                  <a:gd name="T5" fmla="*/ 20 h 22"/>
                  <a:gd name="T6" fmla="*/ 18 w 35"/>
                  <a:gd name="T7" fmla="*/ 18 h 22"/>
                  <a:gd name="T8" fmla="*/ 14 w 35"/>
                  <a:gd name="T9" fmla="*/ 17 h 22"/>
                  <a:gd name="T10" fmla="*/ 11 w 35"/>
                  <a:gd name="T11" fmla="*/ 15 h 22"/>
                  <a:gd name="T12" fmla="*/ 8 w 35"/>
                  <a:gd name="T13" fmla="*/ 13 h 22"/>
                  <a:gd name="T14" fmla="*/ 5 w 35"/>
                  <a:gd name="T15" fmla="*/ 12 h 22"/>
                  <a:gd name="T16" fmla="*/ 4 w 35"/>
                  <a:gd name="T17" fmla="*/ 10 h 22"/>
                  <a:gd name="T18" fmla="*/ 2 w 35"/>
                  <a:gd name="T19" fmla="*/ 8 h 22"/>
                  <a:gd name="T20" fmla="*/ 2 w 35"/>
                  <a:gd name="T21" fmla="*/ 8 h 22"/>
                  <a:gd name="T22" fmla="*/ 2 w 35"/>
                  <a:gd name="T23" fmla="*/ 7 h 22"/>
                  <a:gd name="T24" fmla="*/ 0 w 35"/>
                  <a:gd name="T25" fmla="*/ 5 h 22"/>
                  <a:gd name="T26" fmla="*/ 0 w 35"/>
                  <a:gd name="T27" fmla="*/ 3 h 22"/>
                  <a:gd name="T28" fmla="*/ 0 w 35"/>
                  <a:gd name="T29" fmla="*/ 3 h 22"/>
                  <a:gd name="T30" fmla="*/ 0 w 35"/>
                  <a:gd name="T31" fmla="*/ 1 h 22"/>
                  <a:gd name="T32" fmla="*/ 2 w 35"/>
                  <a:gd name="T33" fmla="*/ 0 h 22"/>
                  <a:gd name="T34" fmla="*/ 4 w 35"/>
                  <a:gd name="T35" fmla="*/ 3 h 22"/>
                  <a:gd name="T36" fmla="*/ 5 w 35"/>
                  <a:gd name="T37" fmla="*/ 7 h 22"/>
                  <a:gd name="T38" fmla="*/ 8 w 35"/>
                  <a:gd name="T39" fmla="*/ 10 h 22"/>
                  <a:gd name="T40" fmla="*/ 11 w 35"/>
                  <a:gd name="T41" fmla="*/ 12 h 22"/>
                  <a:gd name="T42" fmla="*/ 14 w 35"/>
                  <a:gd name="T43" fmla="*/ 13 h 22"/>
                  <a:gd name="T44" fmla="*/ 18 w 35"/>
                  <a:gd name="T45" fmla="*/ 15 h 22"/>
                  <a:gd name="T46" fmla="*/ 21 w 35"/>
                  <a:gd name="T47" fmla="*/ 17 h 22"/>
                  <a:gd name="T48" fmla="*/ 25 w 35"/>
                  <a:gd name="T49" fmla="*/ 18 h 22"/>
                  <a:gd name="T50" fmla="*/ 29 w 35"/>
                  <a:gd name="T51" fmla="*/ 18 h 22"/>
                  <a:gd name="T52" fmla="*/ 32 w 35"/>
                  <a:gd name="T53" fmla="*/ 20 h 22"/>
                  <a:gd name="T54" fmla="*/ 35 w 35"/>
                  <a:gd name="T55" fmla="*/ 20 h 22"/>
                  <a:gd name="T56" fmla="*/ 35 w 35"/>
                  <a:gd name="T57" fmla="*/ 20 h 22"/>
                  <a:gd name="T58" fmla="*/ 33 w 35"/>
                  <a:gd name="T59" fmla="*/ 20 h 22"/>
                  <a:gd name="T60" fmla="*/ 33 w 35"/>
                  <a:gd name="T61" fmla="*/ 20 h 22"/>
                  <a:gd name="T62" fmla="*/ 32 w 35"/>
                  <a:gd name="T63" fmla="*/ 20 h 22"/>
                  <a:gd name="T64" fmla="*/ 30 w 35"/>
                  <a:gd name="T65" fmla="*/ 20 h 22"/>
                  <a:gd name="T66" fmla="*/ 29 w 35"/>
                  <a:gd name="T67" fmla="*/ 20 h 22"/>
                  <a:gd name="T68" fmla="*/ 27 w 35"/>
                  <a:gd name="T69" fmla="*/ 22 h 22"/>
                  <a:gd name="T70" fmla="*/ 25 w 35"/>
                  <a:gd name="T71" fmla="*/ 22 h 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"/>
                  <a:gd name="T109" fmla="*/ 0 h 22"/>
                  <a:gd name="T110" fmla="*/ 35 w 35"/>
                  <a:gd name="T111" fmla="*/ 22 h 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" h="22">
                    <a:moveTo>
                      <a:pt x="25" y="22"/>
                    </a:moveTo>
                    <a:lnTo>
                      <a:pt x="24" y="20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4" y="17"/>
                    </a:lnTo>
                    <a:lnTo>
                      <a:pt x="11" y="15"/>
                    </a:lnTo>
                    <a:lnTo>
                      <a:pt x="8" y="13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11" y="12"/>
                    </a:lnTo>
                    <a:lnTo>
                      <a:pt x="14" y="13"/>
                    </a:lnTo>
                    <a:lnTo>
                      <a:pt x="18" y="15"/>
                    </a:lnTo>
                    <a:lnTo>
                      <a:pt x="21" y="17"/>
                    </a:lnTo>
                    <a:lnTo>
                      <a:pt x="25" y="18"/>
                    </a:lnTo>
                    <a:lnTo>
                      <a:pt x="29" y="18"/>
                    </a:lnTo>
                    <a:lnTo>
                      <a:pt x="32" y="20"/>
                    </a:lnTo>
                    <a:lnTo>
                      <a:pt x="35" y="20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7" y="22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9" name="Freeform 594"/>
              <p:cNvSpPr>
                <a:spLocks/>
              </p:cNvSpPr>
              <p:nvPr/>
            </p:nvSpPr>
            <p:spPr bwMode="auto">
              <a:xfrm>
                <a:off x="5058" y="1475"/>
                <a:ext cx="35" cy="22"/>
              </a:xfrm>
              <a:custGeom>
                <a:avLst/>
                <a:gdLst>
                  <a:gd name="T0" fmla="*/ 25 w 35"/>
                  <a:gd name="T1" fmla="*/ 22 h 22"/>
                  <a:gd name="T2" fmla="*/ 24 w 35"/>
                  <a:gd name="T3" fmla="*/ 20 h 22"/>
                  <a:gd name="T4" fmla="*/ 21 w 35"/>
                  <a:gd name="T5" fmla="*/ 20 h 22"/>
                  <a:gd name="T6" fmla="*/ 18 w 35"/>
                  <a:gd name="T7" fmla="*/ 18 h 22"/>
                  <a:gd name="T8" fmla="*/ 14 w 35"/>
                  <a:gd name="T9" fmla="*/ 17 h 22"/>
                  <a:gd name="T10" fmla="*/ 11 w 35"/>
                  <a:gd name="T11" fmla="*/ 15 h 22"/>
                  <a:gd name="T12" fmla="*/ 8 w 35"/>
                  <a:gd name="T13" fmla="*/ 13 h 22"/>
                  <a:gd name="T14" fmla="*/ 5 w 35"/>
                  <a:gd name="T15" fmla="*/ 12 h 22"/>
                  <a:gd name="T16" fmla="*/ 4 w 35"/>
                  <a:gd name="T17" fmla="*/ 10 h 22"/>
                  <a:gd name="T18" fmla="*/ 2 w 35"/>
                  <a:gd name="T19" fmla="*/ 8 h 22"/>
                  <a:gd name="T20" fmla="*/ 2 w 35"/>
                  <a:gd name="T21" fmla="*/ 8 h 22"/>
                  <a:gd name="T22" fmla="*/ 2 w 35"/>
                  <a:gd name="T23" fmla="*/ 7 h 22"/>
                  <a:gd name="T24" fmla="*/ 0 w 35"/>
                  <a:gd name="T25" fmla="*/ 5 h 22"/>
                  <a:gd name="T26" fmla="*/ 0 w 35"/>
                  <a:gd name="T27" fmla="*/ 3 h 22"/>
                  <a:gd name="T28" fmla="*/ 0 w 35"/>
                  <a:gd name="T29" fmla="*/ 3 h 22"/>
                  <a:gd name="T30" fmla="*/ 0 w 35"/>
                  <a:gd name="T31" fmla="*/ 1 h 22"/>
                  <a:gd name="T32" fmla="*/ 2 w 35"/>
                  <a:gd name="T33" fmla="*/ 0 h 22"/>
                  <a:gd name="T34" fmla="*/ 4 w 35"/>
                  <a:gd name="T35" fmla="*/ 3 h 22"/>
                  <a:gd name="T36" fmla="*/ 5 w 35"/>
                  <a:gd name="T37" fmla="*/ 7 h 22"/>
                  <a:gd name="T38" fmla="*/ 8 w 35"/>
                  <a:gd name="T39" fmla="*/ 10 h 22"/>
                  <a:gd name="T40" fmla="*/ 11 w 35"/>
                  <a:gd name="T41" fmla="*/ 12 h 22"/>
                  <a:gd name="T42" fmla="*/ 14 w 35"/>
                  <a:gd name="T43" fmla="*/ 13 h 22"/>
                  <a:gd name="T44" fmla="*/ 18 w 35"/>
                  <a:gd name="T45" fmla="*/ 15 h 22"/>
                  <a:gd name="T46" fmla="*/ 21 w 35"/>
                  <a:gd name="T47" fmla="*/ 17 h 22"/>
                  <a:gd name="T48" fmla="*/ 25 w 35"/>
                  <a:gd name="T49" fmla="*/ 18 h 22"/>
                  <a:gd name="T50" fmla="*/ 29 w 35"/>
                  <a:gd name="T51" fmla="*/ 18 h 22"/>
                  <a:gd name="T52" fmla="*/ 32 w 35"/>
                  <a:gd name="T53" fmla="*/ 20 h 22"/>
                  <a:gd name="T54" fmla="*/ 35 w 35"/>
                  <a:gd name="T55" fmla="*/ 20 h 22"/>
                  <a:gd name="T56" fmla="*/ 35 w 35"/>
                  <a:gd name="T57" fmla="*/ 20 h 22"/>
                  <a:gd name="T58" fmla="*/ 33 w 35"/>
                  <a:gd name="T59" fmla="*/ 20 h 22"/>
                  <a:gd name="T60" fmla="*/ 33 w 35"/>
                  <a:gd name="T61" fmla="*/ 20 h 22"/>
                  <a:gd name="T62" fmla="*/ 32 w 35"/>
                  <a:gd name="T63" fmla="*/ 20 h 22"/>
                  <a:gd name="T64" fmla="*/ 30 w 35"/>
                  <a:gd name="T65" fmla="*/ 20 h 22"/>
                  <a:gd name="T66" fmla="*/ 29 w 35"/>
                  <a:gd name="T67" fmla="*/ 20 h 22"/>
                  <a:gd name="T68" fmla="*/ 27 w 35"/>
                  <a:gd name="T69" fmla="*/ 22 h 22"/>
                  <a:gd name="T70" fmla="*/ 25 w 35"/>
                  <a:gd name="T71" fmla="*/ 22 h 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"/>
                  <a:gd name="T109" fmla="*/ 0 h 22"/>
                  <a:gd name="T110" fmla="*/ 35 w 35"/>
                  <a:gd name="T111" fmla="*/ 22 h 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" h="22">
                    <a:moveTo>
                      <a:pt x="25" y="22"/>
                    </a:moveTo>
                    <a:lnTo>
                      <a:pt x="24" y="20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4" y="17"/>
                    </a:lnTo>
                    <a:lnTo>
                      <a:pt x="11" y="15"/>
                    </a:lnTo>
                    <a:lnTo>
                      <a:pt x="8" y="13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11" y="12"/>
                    </a:lnTo>
                    <a:lnTo>
                      <a:pt x="14" y="13"/>
                    </a:lnTo>
                    <a:lnTo>
                      <a:pt x="18" y="15"/>
                    </a:lnTo>
                    <a:lnTo>
                      <a:pt x="21" y="17"/>
                    </a:lnTo>
                    <a:lnTo>
                      <a:pt x="25" y="18"/>
                    </a:lnTo>
                    <a:lnTo>
                      <a:pt x="29" y="18"/>
                    </a:lnTo>
                    <a:lnTo>
                      <a:pt x="32" y="20"/>
                    </a:lnTo>
                    <a:lnTo>
                      <a:pt x="35" y="20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7" y="22"/>
                    </a:lnTo>
                    <a:lnTo>
                      <a:pt x="25" y="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0" name="Freeform 595"/>
              <p:cNvSpPr>
                <a:spLocks/>
              </p:cNvSpPr>
              <p:nvPr/>
            </p:nvSpPr>
            <p:spPr bwMode="auto">
              <a:xfrm>
                <a:off x="5316" y="148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1" name="Freeform 596"/>
              <p:cNvSpPr>
                <a:spLocks/>
              </p:cNvSpPr>
              <p:nvPr/>
            </p:nvSpPr>
            <p:spPr bwMode="auto">
              <a:xfrm>
                <a:off x="5316" y="148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2" name="Freeform 597"/>
              <p:cNvSpPr>
                <a:spLocks/>
              </p:cNvSpPr>
              <p:nvPr/>
            </p:nvSpPr>
            <p:spPr bwMode="auto">
              <a:xfrm>
                <a:off x="4769" y="1478"/>
                <a:ext cx="38" cy="12"/>
              </a:xfrm>
              <a:custGeom>
                <a:avLst/>
                <a:gdLst>
                  <a:gd name="T0" fmla="*/ 33 w 38"/>
                  <a:gd name="T1" fmla="*/ 12 h 12"/>
                  <a:gd name="T2" fmla="*/ 31 w 38"/>
                  <a:gd name="T3" fmla="*/ 12 h 12"/>
                  <a:gd name="T4" fmla="*/ 30 w 38"/>
                  <a:gd name="T5" fmla="*/ 12 h 12"/>
                  <a:gd name="T6" fmla="*/ 28 w 38"/>
                  <a:gd name="T7" fmla="*/ 10 h 12"/>
                  <a:gd name="T8" fmla="*/ 27 w 38"/>
                  <a:gd name="T9" fmla="*/ 9 h 12"/>
                  <a:gd name="T10" fmla="*/ 25 w 38"/>
                  <a:gd name="T11" fmla="*/ 9 h 12"/>
                  <a:gd name="T12" fmla="*/ 23 w 38"/>
                  <a:gd name="T13" fmla="*/ 7 h 12"/>
                  <a:gd name="T14" fmla="*/ 22 w 38"/>
                  <a:gd name="T15" fmla="*/ 7 h 12"/>
                  <a:gd name="T16" fmla="*/ 20 w 38"/>
                  <a:gd name="T17" fmla="*/ 5 h 12"/>
                  <a:gd name="T18" fmla="*/ 19 w 38"/>
                  <a:gd name="T19" fmla="*/ 5 h 12"/>
                  <a:gd name="T20" fmla="*/ 16 w 38"/>
                  <a:gd name="T21" fmla="*/ 5 h 12"/>
                  <a:gd name="T22" fmla="*/ 13 w 38"/>
                  <a:gd name="T23" fmla="*/ 5 h 12"/>
                  <a:gd name="T24" fmla="*/ 11 w 38"/>
                  <a:gd name="T25" fmla="*/ 5 h 12"/>
                  <a:gd name="T26" fmla="*/ 8 w 38"/>
                  <a:gd name="T27" fmla="*/ 5 h 12"/>
                  <a:gd name="T28" fmla="*/ 5 w 38"/>
                  <a:gd name="T29" fmla="*/ 5 h 12"/>
                  <a:gd name="T30" fmla="*/ 3 w 38"/>
                  <a:gd name="T31" fmla="*/ 4 h 12"/>
                  <a:gd name="T32" fmla="*/ 0 w 38"/>
                  <a:gd name="T33" fmla="*/ 4 h 12"/>
                  <a:gd name="T34" fmla="*/ 2 w 38"/>
                  <a:gd name="T35" fmla="*/ 0 h 12"/>
                  <a:gd name="T36" fmla="*/ 5 w 38"/>
                  <a:gd name="T37" fmla="*/ 2 h 12"/>
                  <a:gd name="T38" fmla="*/ 8 w 38"/>
                  <a:gd name="T39" fmla="*/ 2 h 12"/>
                  <a:gd name="T40" fmla="*/ 9 w 38"/>
                  <a:gd name="T41" fmla="*/ 2 h 12"/>
                  <a:gd name="T42" fmla="*/ 13 w 38"/>
                  <a:gd name="T43" fmla="*/ 4 h 12"/>
                  <a:gd name="T44" fmla="*/ 16 w 38"/>
                  <a:gd name="T45" fmla="*/ 4 h 12"/>
                  <a:gd name="T46" fmla="*/ 19 w 38"/>
                  <a:gd name="T47" fmla="*/ 4 h 12"/>
                  <a:gd name="T48" fmla="*/ 22 w 38"/>
                  <a:gd name="T49" fmla="*/ 4 h 12"/>
                  <a:gd name="T50" fmla="*/ 25 w 38"/>
                  <a:gd name="T51" fmla="*/ 4 h 12"/>
                  <a:gd name="T52" fmla="*/ 27 w 38"/>
                  <a:gd name="T53" fmla="*/ 5 h 12"/>
                  <a:gd name="T54" fmla="*/ 27 w 38"/>
                  <a:gd name="T55" fmla="*/ 7 h 12"/>
                  <a:gd name="T56" fmla="*/ 30 w 38"/>
                  <a:gd name="T57" fmla="*/ 7 h 12"/>
                  <a:gd name="T58" fmla="*/ 31 w 38"/>
                  <a:gd name="T59" fmla="*/ 7 h 12"/>
                  <a:gd name="T60" fmla="*/ 33 w 38"/>
                  <a:gd name="T61" fmla="*/ 7 h 12"/>
                  <a:gd name="T62" fmla="*/ 34 w 38"/>
                  <a:gd name="T63" fmla="*/ 7 h 12"/>
                  <a:gd name="T64" fmla="*/ 36 w 38"/>
                  <a:gd name="T65" fmla="*/ 9 h 12"/>
                  <a:gd name="T66" fmla="*/ 38 w 38"/>
                  <a:gd name="T67" fmla="*/ 10 h 12"/>
                  <a:gd name="T68" fmla="*/ 33 w 38"/>
                  <a:gd name="T69" fmla="*/ 12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"/>
                  <a:gd name="T106" fmla="*/ 0 h 12"/>
                  <a:gd name="T107" fmla="*/ 38 w 38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" h="12">
                    <a:moveTo>
                      <a:pt x="33" y="12"/>
                    </a:moveTo>
                    <a:lnTo>
                      <a:pt x="31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3" name="Freeform 598"/>
              <p:cNvSpPr>
                <a:spLocks/>
              </p:cNvSpPr>
              <p:nvPr/>
            </p:nvSpPr>
            <p:spPr bwMode="auto">
              <a:xfrm>
                <a:off x="4769" y="1478"/>
                <a:ext cx="38" cy="12"/>
              </a:xfrm>
              <a:custGeom>
                <a:avLst/>
                <a:gdLst>
                  <a:gd name="T0" fmla="*/ 33 w 38"/>
                  <a:gd name="T1" fmla="*/ 12 h 12"/>
                  <a:gd name="T2" fmla="*/ 31 w 38"/>
                  <a:gd name="T3" fmla="*/ 12 h 12"/>
                  <a:gd name="T4" fmla="*/ 30 w 38"/>
                  <a:gd name="T5" fmla="*/ 12 h 12"/>
                  <a:gd name="T6" fmla="*/ 28 w 38"/>
                  <a:gd name="T7" fmla="*/ 10 h 12"/>
                  <a:gd name="T8" fmla="*/ 27 w 38"/>
                  <a:gd name="T9" fmla="*/ 9 h 12"/>
                  <a:gd name="T10" fmla="*/ 25 w 38"/>
                  <a:gd name="T11" fmla="*/ 9 h 12"/>
                  <a:gd name="T12" fmla="*/ 23 w 38"/>
                  <a:gd name="T13" fmla="*/ 7 h 12"/>
                  <a:gd name="T14" fmla="*/ 22 w 38"/>
                  <a:gd name="T15" fmla="*/ 7 h 12"/>
                  <a:gd name="T16" fmla="*/ 20 w 38"/>
                  <a:gd name="T17" fmla="*/ 5 h 12"/>
                  <a:gd name="T18" fmla="*/ 19 w 38"/>
                  <a:gd name="T19" fmla="*/ 5 h 12"/>
                  <a:gd name="T20" fmla="*/ 16 w 38"/>
                  <a:gd name="T21" fmla="*/ 5 h 12"/>
                  <a:gd name="T22" fmla="*/ 13 w 38"/>
                  <a:gd name="T23" fmla="*/ 5 h 12"/>
                  <a:gd name="T24" fmla="*/ 11 w 38"/>
                  <a:gd name="T25" fmla="*/ 5 h 12"/>
                  <a:gd name="T26" fmla="*/ 8 w 38"/>
                  <a:gd name="T27" fmla="*/ 5 h 12"/>
                  <a:gd name="T28" fmla="*/ 5 w 38"/>
                  <a:gd name="T29" fmla="*/ 5 h 12"/>
                  <a:gd name="T30" fmla="*/ 3 w 38"/>
                  <a:gd name="T31" fmla="*/ 4 h 12"/>
                  <a:gd name="T32" fmla="*/ 0 w 38"/>
                  <a:gd name="T33" fmla="*/ 4 h 12"/>
                  <a:gd name="T34" fmla="*/ 2 w 38"/>
                  <a:gd name="T35" fmla="*/ 0 h 12"/>
                  <a:gd name="T36" fmla="*/ 5 w 38"/>
                  <a:gd name="T37" fmla="*/ 2 h 12"/>
                  <a:gd name="T38" fmla="*/ 8 w 38"/>
                  <a:gd name="T39" fmla="*/ 2 h 12"/>
                  <a:gd name="T40" fmla="*/ 9 w 38"/>
                  <a:gd name="T41" fmla="*/ 2 h 12"/>
                  <a:gd name="T42" fmla="*/ 13 w 38"/>
                  <a:gd name="T43" fmla="*/ 4 h 12"/>
                  <a:gd name="T44" fmla="*/ 16 w 38"/>
                  <a:gd name="T45" fmla="*/ 4 h 12"/>
                  <a:gd name="T46" fmla="*/ 19 w 38"/>
                  <a:gd name="T47" fmla="*/ 4 h 12"/>
                  <a:gd name="T48" fmla="*/ 22 w 38"/>
                  <a:gd name="T49" fmla="*/ 4 h 12"/>
                  <a:gd name="T50" fmla="*/ 25 w 38"/>
                  <a:gd name="T51" fmla="*/ 4 h 12"/>
                  <a:gd name="T52" fmla="*/ 27 w 38"/>
                  <a:gd name="T53" fmla="*/ 5 h 12"/>
                  <a:gd name="T54" fmla="*/ 27 w 38"/>
                  <a:gd name="T55" fmla="*/ 7 h 12"/>
                  <a:gd name="T56" fmla="*/ 30 w 38"/>
                  <a:gd name="T57" fmla="*/ 7 h 12"/>
                  <a:gd name="T58" fmla="*/ 31 w 38"/>
                  <a:gd name="T59" fmla="*/ 7 h 12"/>
                  <a:gd name="T60" fmla="*/ 33 w 38"/>
                  <a:gd name="T61" fmla="*/ 7 h 12"/>
                  <a:gd name="T62" fmla="*/ 34 w 38"/>
                  <a:gd name="T63" fmla="*/ 7 h 12"/>
                  <a:gd name="T64" fmla="*/ 36 w 38"/>
                  <a:gd name="T65" fmla="*/ 9 h 12"/>
                  <a:gd name="T66" fmla="*/ 38 w 38"/>
                  <a:gd name="T67" fmla="*/ 10 h 12"/>
                  <a:gd name="T68" fmla="*/ 33 w 38"/>
                  <a:gd name="T69" fmla="*/ 12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"/>
                  <a:gd name="T106" fmla="*/ 0 h 12"/>
                  <a:gd name="T107" fmla="*/ 38 w 38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" h="12">
                    <a:moveTo>
                      <a:pt x="33" y="12"/>
                    </a:moveTo>
                    <a:lnTo>
                      <a:pt x="31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33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4" name="Freeform 599"/>
              <p:cNvSpPr>
                <a:spLocks/>
              </p:cNvSpPr>
              <p:nvPr/>
            </p:nvSpPr>
            <p:spPr bwMode="auto">
              <a:xfrm>
                <a:off x="5342" y="1358"/>
                <a:ext cx="87" cy="132"/>
              </a:xfrm>
              <a:custGeom>
                <a:avLst/>
                <a:gdLst>
                  <a:gd name="T0" fmla="*/ 1 w 87"/>
                  <a:gd name="T1" fmla="*/ 130 h 132"/>
                  <a:gd name="T2" fmla="*/ 0 w 87"/>
                  <a:gd name="T3" fmla="*/ 127 h 132"/>
                  <a:gd name="T4" fmla="*/ 1 w 87"/>
                  <a:gd name="T5" fmla="*/ 125 h 132"/>
                  <a:gd name="T6" fmla="*/ 1 w 87"/>
                  <a:gd name="T7" fmla="*/ 122 h 132"/>
                  <a:gd name="T8" fmla="*/ 1 w 87"/>
                  <a:gd name="T9" fmla="*/ 118 h 132"/>
                  <a:gd name="T10" fmla="*/ 4 w 87"/>
                  <a:gd name="T11" fmla="*/ 113 h 132"/>
                  <a:gd name="T12" fmla="*/ 7 w 87"/>
                  <a:gd name="T13" fmla="*/ 108 h 132"/>
                  <a:gd name="T14" fmla="*/ 9 w 87"/>
                  <a:gd name="T15" fmla="*/ 103 h 132"/>
                  <a:gd name="T16" fmla="*/ 12 w 87"/>
                  <a:gd name="T17" fmla="*/ 98 h 132"/>
                  <a:gd name="T18" fmla="*/ 15 w 87"/>
                  <a:gd name="T19" fmla="*/ 95 h 132"/>
                  <a:gd name="T20" fmla="*/ 17 w 87"/>
                  <a:gd name="T21" fmla="*/ 88 h 132"/>
                  <a:gd name="T22" fmla="*/ 23 w 87"/>
                  <a:gd name="T23" fmla="*/ 74 h 132"/>
                  <a:gd name="T24" fmla="*/ 29 w 87"/>
                  <a:gd name="T25" fmla="*/ 63 h 132"/>
                  <a:gd name="T26" fmla="*/ 34 w 87"/>
                  <a:gd name="T27" fmla="*/ 49 h 132"/>
                  <a:gd name="T28" fmla="*/ 40 w 87"/>
                  <a:gd name="T29" fmla="*/ 37 h 132"/>
                  <a:gd name="T30" fmla="*/ 42 w 87"/>
                  <a:gd name="T31" fmla="*/ 32 h 132"/>
                  <a:gd name="T32" fmla="*/ 45 w 87"/>
                  <a:gd name="T33" fmla="*/ 27 h 132"/>
                  <a:gd name="T34" fmla="*/ 46 w 87"/>
                  <a:gd name="T35" fmla="*/ 22 h 132"/>
                  <a:gd name="T36" fmla="*/ 48 w 87"/>
                  <a:gd name="T37" fmla="*/ 17 h 132"/>
                  <a:gd name="T38" fmla="*/ 50 w 87"/>
                  <a:gd name="T39" fmla="*/ 13 h 132"/>
                  <a:gd name="T40" fmla="*/ 50 w 87"/>
                  <a:gd name="T41" fmla="*/ 12 h 132"/>
                  <a:gd name="T42" fmla="*/ 51 w 87"/>
                  <a:gd name="T43" fmla="*/ 8 h 132"/>
                  <a:gd name="T44" fmla="*/ 53 w 87"/>
                  <a:gd name="T45" fmla="*/ 7 h 132"/>
                  <a:gd name="T46" fmla="*/ 62 w 87"/>
                  <a:gd name="T47" fmla="*/ 5 h 132"/>
                  <a:gd name="T48" fmla="*/ 70 w 87"/>
                  <a:gd name="T49" fmla="*/ 3 h 132"/>
                  <a:gd name="T50" fmla="*/ 78 w 87"/>
                  <a:gd name="T51" fmla="*/ 2 h 132"/>
                  <a:gd name="T52" fmla="*/ 87 w 87"/>
                  <a:gd name="T53" fmla="*/ 0 h 132"/>
                  <a:gd name="T54" fmla="*/ 87 w 87"/>
                  <a:gd name="T55" fmla="*/ 30 h 132"/>
                  <a:gd name="T56" fmla="*/ 87 w 87"/>
                  <a:gd name="T57" fmla="*/ 59 h 132"/>
                  <a:gd name="T58" fmla="*/ 87 w 87"/>
                  <a:gd name="T59" fmla="*/ 90 h 132"/>
                  <a:gd name="T60" fmla="*/ 87 w 87"/>
                  <a:gd name="T61" fmla="*/ 120 h 132"/>
                  <a:gd name="T62" fmla="*/ 73 w 87"/>
                  <a:gd name="T63" fmla="*/ 127 h 132"/>
                  <a:gd name="T64" fmla="*/ 54 w 87"/>
                  <a:gd name="T65" fmla="*/ 129 h 132"/>
                  <a:gd name="T66" fmla="*/ 35 w 87"/>
                  <a:gd name="T67" fmla="*/ 129 h 132"/>
                  <a:gd name="T68" fmla="*/ 17 w 87"/>
                  <a:gd name="T69" fmla="*/ 130 h 1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32"/>
                  <a:gd name="T107" fmla="*/ 87 w 87"/>
                  <a:gd name="T108" fmla="*/ 132 h 1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32">
                    <a:moveTo>
                      <a:pt x="7" y="132"/>
                    </a:moveTo>
                    <a:lnTo>
                      <a:pt x="1" y="130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2"/>
                    </a:lnTo>
                    <a:lnTo>
                      <a:pt x="1" y="120"/>
                    </a:lnTo>
                    <a:lnTo>
                      <a:pt x="1" y="118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6" y="110"/>
                    </a:lnTo>
                    <a:lnTo>
                      <a:pt x="7" y="108"/>
                    </a:lnTo>
                    <a:lnTo>
                      <a:pt x="7" y="105"/>
                    </a:lnTo>
                    <a:lnTo>
                      <a:pt x="9" y="103"/>
                    </a:lnTo>
                    <a:lnTo>
                      <a:pt x="10" y="102"/>
                    </a:lnTo>
                    <a:lnTo>
                      <a:pt x="12" y="98"/>
                    </a:lnTo>
                    <a:lnTo>
                      <a:pt x="14" y="96"/>
                    </a:lnTo>
                    <a:lnTo>
                      <a:pt x="15" y="95"/>
                    </a:lnTo>
                    <a:lnTo>
                      <a:pt x="15" y="90"/>
                    </a:lnTo>
                    <a:lnTo>
                      <a:pt x="17" y="88"/>
                    </a:lnTo>
                    <a:lnTo>
                      <a:pt x="20" y="81"/>
                    </a:lnTo>
                    <a:lnTo>
                      <a:pt x="23" y="74"/>
                    </a:lnTo>
                    <a:lnTo>
                      <a:pt x="26" y="68"/>
                    </a:lnTo>
                    <a:lnTo>
                      <a:pt x="29" y="63"/>
                    </a:lnTo>
                    <a:lnTo>
                      <a:pt x="31" y="56"/>
                    </a:lnTo>
                    <a:lnTo>
                      <a:pt x="34" y="49"/>
                    </a:lnTo>
                    <a:lnTo>
                      <a:pt x="37" y="42"/>
                    </a:lnTo>
                    <a:lnTo>
                      <a:pt x="40" y="37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3" y="29"/>
                    </a:lnTo>
                    <a:lnTo>
                      <a:pt x="45" y="27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8" y="19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62" y="5"/>
                    </a:lnTo>
                    <a:lnTo>
                      <a:pt x="65" y="5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7" y="0"/>
                    </a:lnTo>
                    <a:lnTo>
                      <a:pt x="87" y="15"/>
                    </a:lnTo>
                    <a:lnTo>
                      <a:pt x="87" y="30"/>
                    </a:lnTo>
                    <a:lnTo>
                      <a:pt x="87" y="44"/>
                    </a:lnTo>
                    <a:lnTo>
                      <a:pt x="87" y="59"/>
                    </a:lnTo>
                    <a:lnTo>
                      <a:pt x="87" y="74"/>
                    </a:lnTo>
                    <a:lnTo>
                      <a:pt x="87" y="90"/>
                    </a:lnTo>
                    <a:lnTo>
                      <a:pt x="87" y="105"/>
                    </a:lnTo>
                    <a:lnTo>
                      <a:pt x="87" y="120"/>
                    </a:lnTo>
                    <a:lnTo>
                      <a:pt x="82" y="127"/>
                    </a:lnTo>
                    <a:lnTo>
                      <a:pt x="73" y="127"/>
                    </a:lnTo>
                    <a:lnTo>
                      <a:pt x="64" y="129"/>
                    </a:lnTo>
                    <a:lnTo>
                      <a:pt x="54" y="129"/>
                    </a:lnTo>
                    <a:lnTo>
                      <a:pt x="45" y="129"/>
                    </a:lnTo>
                    <a:lnTo>
                      <a:pt x="35" y="129"/>
                    </a:lnTo>
                    <a:lnTo>
                      <a:pt x="26" y="130"/>
                    </a:lnTo>
                    <a:lnTo>
                      <a:pt x="17" y="130"/>
                    </a:lnTo>
                    <a:lnTo>
                      <a:pt x="7" y="132"/>
                    </a:lnTo>
                    <a:close/>
                  </a:path>
                </a:pathLst>
              </a:custGeom>
              <a:solidFill>
                <a:srgbClr val="E87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5" name="Freeform 600"/>
              <p:cNvSpPr>
                <a:spLocks/>
              </p:cNvSpPr>
              <p:nvPr/>
            </p:nvSpPr>
            <p:spPr bwMode="auto">
              <a:xfrm>
                <a:off x="5342" y="1358"/>
                <a:ext cx="87" cy="132"/>
              </a:xfrm>
              <a:custGeom>
                <a:avLst/>
                <a:gdLst>
                  <a:gd name="T0" fmla="*/ 1 w 87"/>
                  <a:gd name="T1" fmla="*/ 130 h 132"/>
                  <a:gd name="T2" fmla="*/ 0 w 87"/>
                  <a:gd name="T3" fmla="*/ 127 h 132"/>
                  <a:gd name="T4" fmla="*/ 1 w 87"/>
                  <a:gd name="T5" fmla="*/ 125 h 132"/>
                  <a:gd name="T6" fmla="*/ 1 w 87"/>
                  <a:gd name="T7" fmla="*/ 122 h 132"/>
                  <a:gd name="T8" fmla="*/ 1 w 87"/>
                  <a:gd name="T9" fmla="*/ 118 h 132"/>
                  <a:gd name="T10" fmla="*/ 4 w 87"/>
                  <a:gd name="T11" fmla="*/ 113 h 132"/>
                  <a:gd name="T12" fmla="*/ 7 w 87"/>
                  <a:gd name="T13" fmla="*/ 108 h 132"/>
                  <a:gd name="T14" fmla="*/ 9 w 87"/>
                  <a:gd name="T15" fmla="*/ 103 h 132"/>
                  <a:gd name="T16" fmla="*/ 12 w 87"/>
                  <a:gd name="T17" fmla="*/ 98 h 132"/>
                  <a:gd name="T18" fmla="*/ 15 w 87"/>
                  <a:gd name="T19" fmla="*/ 95 h 132"/>
                  <a:gd name="T20" fmla="*/ 17 w 87"/>
                  <a:gd name="T21" fmla="*/ 88 h 132"/>
                  <a:gd name="T22" fmla="*/ 23 w 87"/>
                  <a:gd name="T23" fmla="*/ 74 h 132"/>
                  <a:gd name="T24" fmla="*/ 29 w 87"/>
                  <a:gd name="T25" fmla="*/ 63 h 132"/>
                  <a:gd name="T26" fmla="*/ 34 w 87"/>
                  <a:gd name="T27" fmla="*/ 49 h 132"/>
                  <a:gd name="T28" fmla="*/ 40 w 87"/>
                  <a:gd name="T29" fmla="*/ 37 h 132"/>
                  <a:gd name="T30" fmla="*/ 42 w 87"/>
                  <a:gd name="T31" fmla="*/ 32 h 132"/>
                  <a:gd name="T32" fmla="*/ 45 w 87"/>
                  <a:gd name="T33" fmla="*/ 27 h 132"/>
                  <a:gd name="T34" fmla="*/ 46 w 87"/>
                  <a:gd name="T35" fmla="*/ 22 h 132"/>
                  <a:gd name="T36" fmla="*/ 48 w 87"/>
                  <a:gd name="T37" fmla="*/ 17 h 132"/>
                  <a:gd name="T38" fmla="*/ 50 w 87"/>
                  <a:gd name="T39" fmla="*/ 13 h 132"/>
                  <a:gd name="T40" fmla="*/ 50 w 87"/>
                  <a:gd name="T41" fmla="*/ 12 h 132"/>
                  <a:gd name="T42" fmla="*/ 51 w 87"/>
                  <a:gd name="T43" fmla="*/ 8 h 132"/>
                  <a:gd name="T44" fmla="*/ 53 w 87"/>
                  <a:gd name="T45" fmla="*/ 7 h 132"/>
                  <a:gd name="T46" fmla="*/ 62 w 87"/>
                  <a:gd name="T47" fmla="*/ 5 h 132"/>
                  <a:gd name="T48" fmla="*/ 70 w 87"/>
                  <a:gd name="T49" fmla="*/ 3 h 132"/>
                  <a:gd name="T50" fmla="*/ 78 w 87"/>
                  <a:gd name="T51" fmla="*/ 2 h 132"/>
                  <a:gd name="T52" fmla="*/ 87 w 87"/>
                  <a:gd name="T53" fmla="*/ 0 h 132"/>
                  <a:gd name="T54" fmla="*/ 87 w 87"/>
                  <a:gd name="T55" fmla="*/ 30 h 132"/>
                  <a:gd name="T56" fmla="*/ 87 w 87"/>
                  <a:gd name="T57" fmla="*/ 59 h 132"/>
                  <a:gd name="T58" fmla="*/ 87 w 87"/>
                  <a:gd name="T59" fmla="*/ 90 h 132"/>
                  <a:gd name="T60" fmla="*/ 87 w 87"/>
                  <a:gd name="T61" fmla="*/ 120 h 132"/>
                  <a:gd name="T62" fmla="*/ 73 w 87"/>
                  <a:gd name="T63" fmla="*/ 127 h 132"/>
                  <a:gd name="T64" fmla="*/ 54 w 87"/>
                  <a:gd name="T65" fmla="*/ 129 h 132"/>
                  <a:gd name="T66" fmla="*/ 35 w 87"/>
                  <a:gd name="T67" fmla="*/ 129 h 132"/>
                  <a:gd name="T68" fmla="*/ 17 w 87"/>
                  <a:gd name="T69" fmla="*/ 130 h 1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32"/>
                  <a:gd name="T107" fmla="*/ 87 w 87"/>
                  <a:gd name="T108" fmla="*/ 132 h 1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32">
                    <a:moveTo>
                      <a:pt x="7" y="132"/>
                    </a:moveTo>
                    <a:lnTo>
                      <a:pt x="1" y="130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2"/>
                    </a:lnTo>
                    <a:lnTo>
                      <a:pt x="1" y="120"/>
                    </a:lnTo>
                    <a:lnTo>
                      <a:pt x="1" y="118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6" y="110"/>
                    </a:lnTo>
                    <a:lnTo>
                      <a:pt x="7" y="108"/>
                    </a:lnTo>
                    <a:lnTo>
                      <a:pt x="7" y="105"/>
                    </a:lnTo>
                    <a:lnTo>
                      <a:pt x="9" y="103"/>
                    </a:lnTo>
                    <a:lnTo>
                      <a:pt x="10" y="102"/>
                    </a:lnTo>
                    <a:lnTo>
                      <a:pt x="12" y="98"/>
                    </a:lnTo>
                    <a:lnTo>
                      <a:pt x="14" y="96"/>
                    </a:lnTo>
                    <a:lnTo>
                      <a:pt x="15" y="95"/>
                    </a:lnTo>
                    <a:lnTo>
                      <a:pt x="15" y="90"/>
                    </a:lnTo>
                    <a:lnTo>
                      <a:pt x="17" y="88"/>
                    </a:lnTo>
                    <a:lnTo>
                      <a:pt x="20" y="81"/>
                    </a:lnTo>
                    <a:lnTo>
                      <a:pt x="23" y="74"/>
                    </a:lnTo>
                    <a:lnTo>
                      <a:pt x="26" y="68"/>
                    </a:lnTo>
                    <a:lnTo>
                      <a:pt x="29" y="63"/>
                    </a:lnTo>
                    <a:lnTo>
                      <a:pt x="31" y="56"/>
                    </a:lnTo>
                    <a:lnTo>
                      <a:pt x="34" y="49"/>
                    </a:lnTo>
                    <a:lnTo>
                      <a:pt x="37" y="42"/>
                    </a:lnTo>
                    <a:lnTo>
                      <a:pt x="40" y="37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3" y="29"/>
                    </a:lnTo>
                    <a:lnTo>
                      <a:pt x="45" y="27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8" y="19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62" y="5"/>
                    </a:lnTo>
                    <a:lnTo>
                      <a:pt x="65" y="5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7" y="0"/>
                    </a:lnTo>
                    <a:lnTo>
                      <a:pt x="87" y="15"/>
                    </a:lnTo>
                    <a:lnTo>
                      <a:pt x="87" y="30"/>
                    </a:lnTo>
                    <a:lnTo>
                      <a:pt x="87" y="44"/>
                    </a:lnTo>
                    <a:lnTo>
                      <a:pt x="87" y="59"/>
                    </a:lnTo>
                    <a:lnTo>
                      <a:pt x="87" y="74"/>
                    </a:lnTo>
                    <a:lnTo>
                      <a:pt x="87" y="90"/>
                    </a:lnTo>
                    <a:lnTo>
                      <a:pt x="87" y="105"/>
                    </a:lnTo>
                    <a:lnTo>
                      <a:pt x="87" y="120"/>
                    </a:lnTo>
                    <a:lnTo>
                      <a:pt x="82" y="127"/>
                    </a:lnTo>
                    <a:lnTo>
                      <a:pt x="73" y="127"/>
                    </a:lnTo>
                    <a:lnTo>
                      <a:pt x="64" y="129"/>
                    </a:lnTo>
                    <a:lnTo>
                      <a:pt x="54" y="129"/>
                    </a:lnTo>
                    <a:lnTo>
                      <a:pt x="45" y="129"/>
                    </a:lnTo>
                    <a:lnTo>
                      <a:pt x="35" y="129"/>
                    </a:lnTo>
                    <a:lnTo>
                      <a:pt x="26" y="130"/>
                    </a:lnTo>
                    <a:lnTo>
                      <a:pt x="17" y="130"/>
                    </a:lnTo>
                    <a:lnTo>
                      <a:pt x="7" y="1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6" name="Freeform 601"/>
              <p:cNvSpPr>
                <a:spLocks/>
              </p:cNvSpPr>
              <p:nvPr/>
            </p:nvSpPr>
            <p:spPr bwMode="auto">
              <a:xfrm>
                <a:off x="3638" y="1451"/>
                <a:ext cx="20" cy="31"/>
              </a:xfrm>
              <a:custGeom>
                <a:avLst/>
                <a:gdLst>
                  <a:gd name="T0" fmla="*/ 10 w 20"/>
                  <a:gd name="T1" fmla="*/ 31 h 31"/>
                  <a:gd name="T2" fmla="*/ 3 w 20"/>
                  <a:gd name="T3" fmla="*/ 25 h 31"/>
                  <a:gd name="T4" fmla="*/ 3 w 20"/>
                  <a:gd name="T5" fmla="*/ 25 h 31"/>
                  <a:gd name="T6" fmla="*/ 3 w 20"/>
                  <a:gd name="T7" fmla="*/ 25 h 31"/>
                  <a:gd name="T8" fmla="*/ 2 w 20"/>
                  <a:gd name="T9" fmla="*/ 24 h 31"/>
                  <a:gd name="T10" fmla="*/ 2 w 20"/>
                  <a:gd name="T11" fmla="*/ 22 h 31"/>
                  <a:gd name="T12" fmla="*/ 2 w 20"/>
                  <a:gd name="T13" fmla="*/ 20 h 31"/>
                  <a:gd name="T14" fmla="*/ 0 w 20"/>
                  <a:gd name="T15" fmla="*/ 19 h 31"/>
                  <a:gd name="T16" fmla="*/ 2 w 20"/>
                  <a:gd name="T17" fmla="*/ 17 h 31"/>
                  <a:gd name="T18" fmla="*/ 2 w 20"/>
                  <a:gd name="T19" fmla="*/ 15 h 31"/>
                  <a:gd name="T20" fmla="*/ 5 w 20"/>
                  <a:gd name="T21" fmla="*/ 15 h 31"/>
                  <a:gd name="T22" fmla="*/ 5 w 20"/>
                  <a:gd name="T23" fmla="*/ 15 h 31"/>
                  <a:gd name="T24" fmla="*/ 5 w 20"/>
                  <a:gd name="T25" fmla="*/ 17 h 31"/>
                  <a:gd name="T26" fmla="*/ 5 w 20"/>
                  <a:gd name="T27" fmla="*/ 19 h 31"/>
                  <a:gd name="T28" fmla="*/ 5 w 20"/>
                  <a:gd name="T29" fmla="*/ 20 h 31"/>
                  <a:gd name="T30" fmla="*/ 5 w 20"/>
                  <a:gd name="T31" fmla="*/ 20 h 31"/>
                  <a:gd name="T32" fmla="*/ 6 w 20"/>
                  <a:gd name="T33" fmla="*/ 22 h 31"/>
                  <a:gd name="T34" fmla="*/ 8 w 20"/>
                  <a:gd name="T35" fmla="*/ 24 h 31"/>
                  <a:gd name="T36" fmla="*/ 10 w 20"/>
                  <a:gd name="T37" fmla="*/ 24 h 31"/>
                  <a:gd name="T38" fmla="*/ 13 w 20"/>
                  <a:gd name="T39" fmla="*/ 22 h 31"/>
                  <a:gd name="T40" fmla="*/ 14 w 20"/>
                  <a:gd name="T41" fmla="*/ 19 h 31"/>
                  <a:gd name="T42" fmla="*/ 14 w 20"/>
                  <a:gd name="T43" fmla="*/ 15 h 31"/>
                  <a:gd name="T44" fmla="*/ 13 w 20"/>
                  <a:gd name="T45" fmla="*/ 14 h 31"/>
                  <a:gd name="T46" fmla="*/ 13 w 20"/>
                  <a:gd name="T47" fmla="*/ 10 h 31"/>
                  <a:gd name="T48" fmla="*/ 11 w 20"/>
                  <a:gd name="T49" fmla="*/ 9 h 31"/>
                  <a:gd name="T50" fmla="*/ 11 w 20"/>
                  <a:gd name="T51" fmla="*/ 7 h 31"/>
                  <a:gd name="T52" fmla="*/ 11 w 20"/>
                  <a:gd name="T53" fmla="*/ 5 h 31"/>
                  <a:gd name="T54" fmla="*/ 11 w 20"/>
                  <a:gd name="T55" fmla="*/ 3 h 31"/>
                  <a:gd name="T56" fmla="*/ 13 w 20"/>
                  <a:gd name="T57" fmla="*/ 0 h 31"/>
                  <a:gd name="T58" fmla="*/ 19 w 20"/>
                  <a:gd name="T59" fmla="*/ 0 h 31"/>
                  <a:gd name="T60" fmla="*/ 19 w 20"/>
                  <a:gd name="T61" fmla="*/ 3 h 31"/>
                  <a:gd name="T62" fmla="*/ 19 w 20"/>
                  <a:gd name="T63" fmla="*/ 5 h 31"/>
                  <a:gd name="T64" fmla="*/ 20 w 20"/>
                  <a:gd name="T65" fmla="*/ 9 h 31"/>
                  <a:gd name="T66" fmla="*/ 20 w 20"/>
                  <a:gd name="T67" fmla="*/ 10 h 31"/>
                  <a:gd name="T68" fmla="*/ 20 w 20"/>
                  <a:gd name="T69" fmla="*/ 14 h 31"/>
                  <a:gd name="T70" fmla="*/ 20 w 20"/>
                  <a:gd name="T71" fmla="*/ 15 h 31"/>
                  <a:gd name="T72" fmla="*/ 20 w 20"/>
                  <a:gd name="T73" fmla="*/ 19 h 31"/>
                  <a:gd name="T74" fmla="*/ 20 w 20"/>
                  <a:gd name="T75" fmla="*/ 22 h 31"/>
                  <a:gd name="T76" fmla="*/ 20 w 20"/>
                  <a:gd name="T77" fmla="*/ 24 h 31"/>
                  <a:gd name="T78" fmla="*/ 19 w 20"/>
                  <a:gd name="T79" fmla="*/ 25 h 31"/>
                  <a:gd name="T80" fmla="*/ 19 w 20"/>
                  <a:gd name="T81" fmla="*/ 27 h 31"/>
                  <a:gd name="T82" fmla="*/ 17 w 20"/>
                  <a:gd name="T83" fmla="*/ 27 h 31"/>
                  <a:gd name="T84" fmla="*/ 16 w 20"/>
                  <a:gd name="T85" fmla="*/ 29 h 31"/>
                  <a:gd name="T86" fmla="*/ 14 w 20"/>
                  <a:gd name="T87" fmla="*/ 29 h 31"/>
                  <a:gd name="T88" fmla="*/ 13 w 20"/>
                  <a:gd name="T89" fmla="*/ 31 h 31"/>
                  <a:gd name="T90" fmla="*/ 10 w 20"/>
                  <a:gd name="T91" fmla="*/ 31 h 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"/>
                  <a:gd name="T139" fmla="*/ 0 h 31"/>
                  <a:gd name="T140" fmla="*/ 20 w 20"/>
                  <a:gd name="T141" fmla="*/ 31 h 3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" h="31">
                    <a:moveTo>
                      <a:pt x="10" y="31"/>
                    </a:moveTo>
                    <a:lnTo>
                      <a:pt x="3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3" y="22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3" y="14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3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7" name="Freeform 602"/>
              <p:cNvSpPr>
                <a:spLocks/>
              </p:cNvSpPr>
              <p:nvPr/>
            </p:nvSpPr>
            <p:spPr bwMode="auto">
              <a:xfrm>
                <a:off x="3638" y="1451"/>
                <a:ext cx="20" cy="31"/>
              </a:xfrm>
              <a:custGeom>
                <a:avLst/>
                <a:gdLst>
                  <a:gd name="T0" fmla="*/ 10 w 20"/>
                  <a:gd name="T1" fmla="*/ 31 h 31"/>
                  <a:gd name="T2" fmla="*/ 3 w 20"/>
                  <a:gd name="T3" fmla="*/ 25 h 31"/>
                  <a:gd name="T4" fmla="*/ 3 w 20"/>
                  <a:gd name="T5" fmla="*/ 25 h 31"/>
                  <a:gd name="T6" fmla="*/ 3 w 20"/>
                  <a:gd name="T7" fmla="*/ 25 h 31"/>
                  <a:gd name="T8" fmla="*/ 2 w 20"/>
                  <a:gd name="T9" fmla="*/ 24 h 31"/>
                  <a:gd name="T10" fmla="*/ 2 w 20"/>
                  <a:gd name="T11" fmla="*/ 22 h 31"/>
                  <a:gd name="T12" fmla="*/ 2 w 20"/>
                  <a:gd name="T13" fmla="*/ 20 h 31"/>
                  <a:gd name="T14" fmla="*/ 0 w 20"/>
                  <a:gd name="T15" fmla="*/ 19 h 31"/>
                  <a:gd name="T16" fmla="*/ 2 w 20"/>
                  <a:gd name="T17" fmla="*/ 17 h 31"/>
                  <a:gd name="T18" fmla="*/ 2 w 20"/>
                  <a:gd name="T19" fmla="*/ 15 h 31"/>
                  <a:gd name="T20" fmla="*/ 5 w 20"/>
                  <a:gd name="T21" fmla="*/ 15 h 31"/>
                  <a:gd name="T22" fmla="*/ 5 w 20"/>
                  <a:gd name="T23" fmla="*/ 15 h 31"/>
                  <a:gd name="T24" fmla="*/ 5 w 20"/>
                  <a:gd name="T25" fmla="*/ 17 h 31"/>
                  <a:gd name="T26" fmla="*/ 5 w 20"/>
                  <a:gd name="T27" fmla="*/ 19 h 31"/>
                  <a:gd name="T28" fmla="*/ 5 w 20"/>
                  <a:gd name="T29" fmla="*/ 20 h 31"/>
                  <a:gd name="T30" fmla="*/ 5 w 20"/>
                  <a:gd name="T31" fmla="*/ 20 h 31"/>
                  <a:gd name="T32" fmla="*/ 6 w 20"/>
                  <a:gd name="T33" fmla="*/ 22 h 31"/>
                  <a:gd name="T34" fmla="*/ 8 w 20"/>
                  <a:gd name="T35" fmla="*/ 24 h 31"/>
                  <a:gd name="T36" fmla="*/ 10 w 20"/>
                  <a:gd name="T37" fmla="*/ 24 h 31"/>
                  <a:gd name="T38" fmla="*/ 13 w 20"/>
                  <a:gd name="T39" fmla="*/ 22 h 31"/>
                  <a:gd name="T40" fmla="*/ 14 w 20"/>
                  <a:gd name="T41" fmla="*/ 19 h 31"/>
                  <a:gd name="T42" fmla="*/ 14 w 20"/>
                  <a:gd name="T43" fmla="*/ 15 h 31"/>
                  <a:gd name="T44" fmla="*/ 13 w 20"/>
                  <a:gd name="T45" fmla="*/ 14 h 31"/>
                  <a:gd name="T46" fmla="*/ 13 w 20"/>
                  <a:gd name="T47" fmla="*/ 10 h 31"/>
                  <a:gd name="T48" fmla="*/ 11 w 20"/>
                  <a:gd name="T49" fmla="*/ 9 h 31"/>
                  <a:gd name="T50" fmla="*/ 11 w 20"/>
                  <a:gd name="T51" fmla="*/ 7 h 31"/>
                  <a:gd name="T52" fmla="*/ 11 w 20"/>
                  <a:gd name="T53" fmla="*/ 5 h 31"/>
                  <a:gd name="T54" fmla="*/ 11 w 20"/>
                  <a:gd name="T55" fmla="*/ 3 h 31"/>
                  <a:gd name="T56" fmla="*/ 13 w 20"/>
                  <a:gd name="T57" fmla="*/ 0 h 31"/>
                  <a:gd name="T58" fmla="*/ 19 w 20"/>
                  <a:gd name="T59" fmla="*/ 0 h 31"/>
                  <a:gd name="T60" fmla="*/ 19 w 20"/>
                  <a:gd name="T61" fmla="*/ 3 h 31"/>
                  <a:gd name="T62" fmla="*/ 19 w 20"/>
                  <a:gd name="T63" fmla="*/ 5 h 31"/>
                  <a:gd name="T64" fmla="*/ 20 w 20"/>
                  <a:gd name="T65" fmla="*/ 9 h 31"/>
                  <a:gd name="T66" fmla="*/ 20 w 20"/>
                  <a:gd name="T67" fmla="*/ 10 h 31"/>
                  <a:gd name="T68" fmla="*/ 20 w 20"/>
                  <a:gd name="T69" fmla="*/ 14 h 31"/>
                  <a:gd name="T70" fmla="*/ 20 w 20"/>
                  <a:gd name="T71" fmla="*/ 15 h 31"/>
                  <a:gd name="T72" fmla="*/ 20 w 20"/>
                  <a:gd name="T73" fmla="*/ 19 h 31"/>
                  <a:gd name="T74" fmla="*/ 20 w 20"/>
                  <a:gd name="T75" fmla="*/ 22 h 31"/>
                  <a:gd name="T76" fmla="*/ 20 w 20"/>
                  <a:gd name="T77" fmla="*/ 24 h 31"/>
                  <a:gd name="T78" fmla="*/ 19 w 20"/>
                  <a:gd name="T79" fmla="*/ 25 h 31"/>
                  <a:gd name="T80" fmla="*/ 19 w 20"/>
                  <a:gd name="T81" fmla="*/ 27 h 31"/>
                  <a:gd name="T82" fmla="*/ 17 w 20"/>
                  <a:gd name="T83" fmla="*/ 27 h 31"/>
                  <a:gd name="T84" fmla="*/ 16 w 20"/>
                  <a:gd name="T85" fmla="*/ 29 h 31"/>
                  <a:gd name="T86" fmla="*/ 14 w 20"/>
                  <a:gd name="T87" fmla="*/ 29 h 31"/>
                  <a:gd name="T88" fmla="*/ 13 w 20"/>
                  <a:gd name="T89" fmla="*/ 31 h 31"/>
                  <a:gd name="T90" fmla="*/ 10 w 20"/>
                  <a:gd name="T91" fmla="*/ 31 h 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"/>
                  <a:gd name="T139" fmla="*/ 0 h 31"/>
                  <a:gd name="T140" fmla="*/ 20 w 20"/>
                  <a:gd name="T141" fmla="*/ 31 h 3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" h="31">
                    <a:moveTo>
                      <a:pt x="10" y="31"/>
                    </a:moveTo>
                    <a:lnTo>
                      <a:pt x="3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3" y="22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3" y="14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3" y="31"/>
                    </a:lnTo>
                    <a:lnTo>
                      <a:pt x="10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" name="Freeform 603"/>
              <p:cNvSpPr>
                <a:spLocks/>
              </p:cNvSpPr>
              <p:nvPr/>
            </p:nvSpPr>
            <p:spPr bwMode="auto">
              <a:xfrm>
                <a:off x="5180" y="1270"/>
                <a:ext cx="205" cy="210"/>
              </a:xfrm>
              <a:custGeom>
                <a:avLst/>
                <a:gdLst>
                  <a:gd name="T0" fmla="*/ 133 w 205"/>
                  <a:gd name="T1" fmla="*/ 193 h 210"/>
                  <a:gd name="T2" fmla="*/ 93 w 205"/>
                  <a:gd name="T3" fmla="*/ 157 h 210"/>
                  <a:gd name="T4" fmla="*/ 55 w 205"/>
                  <a:gd name="T5" fmla="*/ 120 h 210"/>
                  <a:gd name="T6" fmla="*/ 18 w 205"/>
                  <a:gd name="T7" fmla="*/ 81 h 210"/>
                  <a:gd name="T8" fmla="*/ 5 w 205"/>
                  <a:gd name="T9" fmla="*/ 52 h 210"/>
                  <a:gd name="T10" fmla="*/ 14 w 205"/>
                  <a:gd name="T11" fmla="*/ 40 h 210"/>
                  <a:gd name="T12" fmla="*/ 24 w 205"/>
                  <a:gd name="T13" fmla="*/ 27 h 210"/>
                  <a:gd name="T14" fmla="*/ 33 w 205"/>
                  <a:gd name="T15" fmla="*/ 13 h 210"/>
                  <a:gd name="T16" fmla="*/ 40 w 205"/>
                  <a:gd name="T17" fmla="*/ 7 h 210"/>
                  <a:gd name="T18" fmla="*/ 41 w 205"/>
                  <a:gd name="T19" fmla="*/ 5 h 210"/>
                  <a:gd name="T20" fmla="*/ 43 w 205"/>
                  <a:gd name="T21" fmla="*/ 2 h 210"/>
                  <a:gd name="T22" fmla="*/ 46 w 205"/>
                  <a:gd name="T23" fmla="*/ 0 h 210"/>
                  <a:gd name="T24" fmla="*/ 50 w 205"/>
                  <a:gd name="T25" fmla="*/ 2 h 210"/>
                  <a:gd name="T26" fmla="*/ 57 w 205"/>
                  <a:gd name="T27" fmla="*/ 5 h 210"/>
                  <a:gd name="T28" fmla="*/ 63 w 205"/>
                  <a:gd name="T29" fmla="*/ 10 h 210"/>
                  <a:gd name="T30" fmla="*/ 69 w 205"/>
                  <a:gd name="T31" fmla="*/ 15 h 210"/>
                  <a:gd name="T32" fmla="*/ 75 w 205"/>
                  <a:gd name="T33" fmla="*/ 17 h 210"/>
                  <a:gd name="T34" fmla="*/ 77 w 205"/>
                  <a:gd name="T35" fmla="*/ 18 h 210"/>
                  <a:gd name="T36" fmla="*/ 80 w 205"/>
                  <a:gd name="T37" fmla="*/ 20 h 210"/>
                  <a:gd name="T38" fmla="*/ 82 w 205"/>
                  <a:gd name="T39" fmla="*/ 22 h 210"/>
                  <a:gd name="T40" fmla="*/ 85 w 205"/>
                  <a:gd name="T41" fmla="*/ 25 h 210"/>
                  <a:gd name="T42" fmla="*/ 115 w 205"/>
                  <a:gd name="T43" fmla="*/ 42 h 210"/>
                  <a:gd name="T44" fmla="*/ 146 w 205"/>
                  <a:gd name="T45" fmla="*/ 61 h 210"/>
                  <a:gd name="T46" fmla="*/ 176 w 205"/>
                  <a:gd name="T47" fmla="*/ 79 h 210"/>
                  <a:gd name="T48" fmla="*/ 205 w 205"/>
                  <a:gd name="T49" fmla="*/ 100 h 210"/>
                  <a:gd name="T50" fmla="*/ 199 w 205"/>
                  <a:gd name="T51" fmla="*/ 118 h 210"/>
                  <a:gd name="T52" fmla="*/ 188 w 205"/>
                  <a:gd name="T53" fmla="*/ 142 h 210"/>
                  <a:gd name="T54" fmla="*/ 176 w 205"/>
                  <a:gd name="T55" fmla="*/ 166 h 210"/>
                  <a:gd name="T56" fmla="*/ 165 w 205"/>
                  <a:gd name="T57" fmla="*/ 191 h 210"/>
                  <a:gd name="T58" fmla="*/ 157 w 205"/>
                  <a:gd name="T59" fmla="*/ 203 h 210"/>
                  <a:gd name="T60" fmla="*/ 157 w 205"/>
                  <a:gd name="T61" fmla="*/ 205 h 210"/>
                  <a:gd name="T62" fmla="*/ 155 w 205"/>
                  <a:gd name="T63" fmla="*/ 206 h 210"/>
                  <a:gd name="T64" fmla="*/ 154 w 205"/>
                  <a:gd name="T65" fmla="*/ 208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5"/>
                  <a:gd name="T100" fmla="*/ 0 h 210"/>
                  <a:gd name="T101" fmla="*/ 205 w 205"/>
                  <a:gd name="T102" fmla="*/ 210 h 2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5" h="210">
                    <a:moveTo>
                      <a:pt x="152" y="210"/>
                    </a:moveTo>
                    <a:lnTo>
                      <a:pt x="133" y="193"/>
                    </a:lnTo>
                    <a:lnTo>
                      <a:pt x="113" y="176"/>
                    </a:lnTo>
                    <a:lnTo>
                      <a:pt x="93" y="157"/>
                    </a:lnTo>
                    <a:lnTo>
                      <a:pt x="74" y="140"/>
                    </a:lnTo>
                    <a:lnTo>
                      <a:pt x="55" y="120"/>
                    </a:lnTo>
                    <a:lnTo>
                      <a:pt x="36" y="101"/>
                    </a:lnTo>
                    <a:lnTo>
                      <a:pt x="18" y="81"/>
                    </a:lnTo>
                    <a:lnTo>
                      <a:pt x="0" y="59"/>
                    </a:lnTo>
                    <a:lnTo>
                      <a:pt x="5" y="52"/>
                    </a:lnTo>
                    <a:lnTo>
                      <a:pt x="10" y="46"/>
                    </a:lnTo>
                    <a:lnTo>
                      <a:pt x="14" y="40"/>
                    </a:lnTo>
                    <a:lnTo>
                      <a:pt x="19" y="34"/>
                    </a:lnTo>
                    <a:lnTo>
                      <a:pt x="24" y="27"/>
                    </a:lnTo>
                    <a:lnTo>
                      <a:pt x="29" y="22"/>
                    </a:lnTo>
                    <a:lnTo>
                      <a:pt x="33" y="13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7" y="5"/>
                    </a:lnTo>
                    <a:lnTo>
                      <a:pt x="60" y="8"/>
                    </a:lnTo>
                    <a:lnTo>
                      <a:pt x="63" y="10"/>
                    </a:lnTo>
                    <a:lnTo>
                      <a:pt x="66" y="13"/>
                    </a:lnTo>
                    <a:lnTo>
                      <a:pt x="69" y="15"/>
                    </a:lnTo>
                    <a:lnTo>
                      <a:pt x="72" y="17"/>
                    </a:lnTo>
                    <a:lnTo>
                      <a:pt x="75" y="17"/>
                    </a:lnTo>
                    <a:lnTo>
                      <a:pt x="77" y="18"/>
                    </a:lnTo>
                    <a:lnTo>
                      <a:pt x="79" y="20"/>
                    </a:lnTo>
                    <a:lnTo>
                      <a:pt x="80" y="20"/>
                    </a:lnTo>
                    <a:lnTo>
                      <a:pt x="82" y="22"/>
                    </a:lnTo>
                    <a:lnTo>
                      <a:pt x="83" y="24"/>
                    </a:lnTo>
                    <a:lnTo>
                      <a:pt x="85" y="25"/>
                    </a:lnTo>
                    <a:lnTo>
                      <a:pt x="101" y="34"/>
                    </a:lnTo>
                    <a:lnTo>
                      <a:pt x="115" y="42"/>
                    </a:lnTo>
                    <a:lnTo>
                      <a:pt x="130" y="51"/>
                    </a:lnTo>
                    <a:lnTo>
                      <a:pt x="146" y="61"/>
                    </a:lnTo>
                    <a:lnTo>
                      <a:pt x="162" y="69"/>
                    </a:lnTo>
                    <a:lnTo>
                      <a:pt x="176" y="79"/>
                    </a:lnTo>
                    <a:lnTo>
                      <a:pt x="191" y="90"/>
                    </a:lnTo>
                    <a:lnTo>
                      <a:pt x="205" y="100"/>
                    </a:lnTo>
                    <a:lnTo>
                      <a:pt x="205" y="107"/>
                    </a:lnTo>
                    <a:lnTo>
                      <a:pt x="199" y="118"/>
                    </a:lnTo>
                    <a:lnTo>
                      <a:pt x="193" y="130"/>
                    </a:lnTo>
                    <a:lnTo>
                      <a:pt x="188" y="142"/>
                    </a:lnTo>
                    <a:lnTo>
                      <a:pt x="182" y="154"/>
                    </a:lnTo>
                    <a:lnTo>
                      <a:pt x="176" y="166"/>
                    </a:lnTo>
                    <a:lnTo>
                      <a:pt x="171" y="178"/>
                    </a:lnTo>
                    <a:lnTo>
                      <a:pt x="165" y="191"/>
                    </a:lnTo>
                    <a:lnTo>
                      <a:pt x="158" y="203"/>
                    </a:lnTo>
                    <a:lnTo>
                      <a:pt x="157" y="203"/>
                    </a:lnTo>
                    <a:lnTo>
                      <a:pt x="157" y="205"/>
                    </a:lnTo>
                    <a:lnTo>
                      <a:pt x="155" y="206"/>
                    </a:lnTo>
                    <a:lnTo>
                      <a:pt x="155" y="208"/>
                    </a:lnTo>
                    <a:lnTo>
                      <a:pt x="154" y="208"/>
                    </a:lnTo>
                    <a:lnTo>
                      <a:pt x="152" y="210"/>
                    </a:lnTo>
                    <a:close/>
                  </a:path>
                </a:pathLst>
              </a:custGeom>
              <a:solidFill>
                <a:srgbClr val="E87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9" name="Freeform 604"/>
              <p:cNvSpPr>
                <a:spLocks/>
              </p:cNvSpPr>
              <p:nvPr/>
            </p:nvSpPr>
            <p:spPr bwMode="auto">
              <a:xfrm>
                <a:off x="5180" y="1270"/>
                <a:ext cx="205" cy="210"/>
              </a:xfrm>
              <a:custGeom>
                <a:avLst/>
                <a:gdLst>
                  <a:gd name="T0" fmla="*/ 133 w 205"/>
                  <a:gd name="T1" fmla="*/ 193 h 210"/>
                  <a:gd name="T2" fmla="*/ 93 w 205"/>
                  <a:gd name="T3" fmla="*/ 157 h 210"/>
                  <a:gd name="T4" fmla="*/ 55 w 205"/>
                  <a:gd name="T5" fmla="*/ 120 h 210"/>
                  <a:gd name="T6" fmla="*/ 18 w 205"/>
                  <a:gd name="T7" fmla="*/ 81 h 210"/>
                  <a:gd name="T8" fmla="*/ 5 w 205"/>
                  <a:gd name="T9" fmla="*/ 52 h 210"/>
                  <a:gd name="T10" fmla="*/ 14 w 205"/>
                  <a:gd name="T11" fmla="*/ 40 h 210"/>
                  <a:gd name="T12" fmla="*/ 24 w 205"/>
                  <a:gd name="T13" fmla="*/ 27 h 210"/>
                  <a:gd name="T14" fmla="*/ 33 w 205"/>
                  <a:gd name="T15" fmla="*/ 13 h 210"/>
                  <a:gd name="T16" fmla="*/ 40 w 205"/>
                  <a:gd name="T17" fmla="*/ 7 h 210"/>
                  <a:gd name="T18" fmla="*/ 41 w 205"/>
                  <a:gd name="T19" fmla="*/ 5 h 210"/>
                  <a:gd name="T20" fmla="*/ 43 w 205"/>
                  <a:gd name="T21" fmla="*/ 2 h 210"/>
                  <a:gd name="T22" fmla="*/ 46 w 205"/>
                  <a:gd name="T23" fmla="*/ 0 h 210"/>
                  <a:gd name="T24" fmla="*/ 50 w 205"/>
                  <a:gd name="T25" fmla="*/ 2 h 210"/>
                  <a:gd name="T26" fmla="*/ 57 w 205"/>
                  <a:gd name="T27" fmla="*/ 5 h 210"/>
                  <a:gd name="T28" fmla="*/ 63 w 205"/>
                  <a:gd name="T29" fmla="*/ 10 h 210"/>
                  <a:gd name="T30" fmla="*/ 69 w 205"/>
                  <a:gd name="T31" fmla="*/ 15 h 210"/>
                  <a:gd name="T32" fmla="*/ 75 w 205"/>
                  <a:gd name="T33" fmla="*/ 17 h 210"/>
                  <a:gd name="T34" fmla="*/ 77 w 205"/>
                  <a:gd name="T35" fmla="*/ 18 h 210"/>
                  <a:gd name="T36" fmla="*/ 80 w 205"/>
                  <a:gd name="T37" fmla="*/ 20 h 210"/>
                  <a:gd name="T38" fmla="*/ 82 w 205"/>
                  <a:gd name="T39" fmla="*/ 22 h 210"/>
                  <a:gd name="T40" fmla="*/ 85 w 205"/>
                  <a:gd name="T41" fmla="*/ 25 h 210"/>
                  <a:gd name="T42" fmla="*/ 115 w 205"/>
                  <a:gd name="T43" fmla="*/ 42 h 210"/>
                  <a:gd name="T44" fmla="*/ 146 w 205"/>
                  <a:gd name="T45" fmla="*/ 61 h 210"/>
                  <a:gd name="T46" fmla="*/ 176 w 205"/>
                  <a:gd name="T47" fmla="*/ 79 h 210"/>
                  <a:gd name="T48" fmla="*/ 205 w 205"/>
                  <a:gd name="T49" fmla="*/ 100 h 210"/>
                  <a:gd name="T50" fmla="*/ 199 w 205"/>
                  <a:gd name="T51" fmla="*/ 118 h 210"/>
                  <a:gd name="T52" fmla="*/ 188 w 205"/>
                  <a:gd name="T53" fmla="*/ 142 h 210"/>
                  <a:gd name="T54" fmla="*/ 176 w 205"/>
                  <a:gd name="T55" fmla="*/ 166 h 210"/>
                  <a:gd name="T56" fmla="*/ 165 w 205"/>
                  <a:gd name="T57" fmla="*/ 191 h 210"/>
                  <a:gd name="T58" fmla="*/ 157 w 205"/>
                  <a:gd name="T59" fmla="*/ 203 h 210"/>
                  <a:gd name="T60" fmla="*/ 157 w 205"/>
                  <a:gd name="T61" fmla="*/ 205 h 210"/>
                  <a:gd name="T62" fmla="*/ 155 w 205"/>
                  <a:gd name="T63" fmla="*/ 206 h 210"/>
                  <a:gd name="T64" fmla="*/ 154 w 205"/>
                  <a:gd name="T65" fmla="*/ 208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5"/>
                  <a:gd name="T100" fmla="*/ 0 h 210"/>
                  <a:gd name="T101" fmla="*/ 205 w 205"/>
                  <a:gd name="T102" fmla="*/ 210 h 2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5" h="210">
                    <a:moveTo>
                      <a:pt x="152" y="210"/>
                    </a:moveTo>
                    <a:lnTo>
                      <a:pt x="133" y="193"/>
                    </a:lnTo>
                    <a:lnTo>
                      <a:pt x="113" y="176"/>
                    </a:lnTo>
                    <a:lnTo>
                      <a:pt x="93" y="157"/>
                    </a:lnTo>
                    <a:lnTo>
                      <a:pt x="74" y="140"/>
                    </a:lnTo>
                    <a:lnTo>
                      <a:pt x="55" y="120"/>
                    </a:lnTo>
                    <a:lnTo>
                      <a:pt x="36" y="101"/>
                    </a:lnTo>
                    <a:lnTo>
                      <a:pt x="18" y="81"/>
                    </a:lnTo>
                    <a:lnTo>
                      <a:pt x="0" y="59"/>
                    </a:lnTo>
                    <a:lnTo>
                      <a:pt x="5" y="52"/>
                    </a:lnTo>
                    <a:lnTo>
                      <a:pt x="10" y="46"/>
                    </a:lnTo>
                    <a:lnTo>
                      <a:pt x="14" y="40"/>
                    </a:lnTo>
                    <a:lnTo>
                      <a:pt x="19" y="34"/>
                    </a:lnTo>
                    <a:lnTo>
                      <a:pt x="24" y="27"/>
                    </a:lnTo>
                    <a:lnTo>
                      <a:pt x="29" y="22"/>
                    </a:lnTo>
                    <a:lnTo>
                      <a:pt x="33" y="13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7" y="5"/>
                    </a:lnTo>
                    <a:lnTo>
                      <a:pt x="60" y="8"/>
                    </a:lnTo>
                    <a:lnTo>
                      <a:pt x="63" y="10"/>
                    </a:lnTo>
                    <a:lnTo>
                      <a:pt x="66" y="13"/>
                    </a:lnTo>
                    <a:lnTo>
                      <a:pt x="69" y="15"/>
                    </a:lnTo>
                    <a:lnTo>
                      <a:pt x="72" y="17"/>
                    </a:lnTo>
                    <a:lnTo>
                      <a:pt x="75" y="17"/>
                    </a:lnTo>
                    <a:lnTo>
                      <a:pt x="77" y="18"/>
                    </a:lnTo>
                    <a:lnTo>
                      <a:pt x="79" y="20"/>
                    </a:lnTo>
                    <a:lnTo>
                      <a:pt x="80" y="20"/>
                    </a:lnTo>
                    <a:lnTo>
                      <a:pt x="82" y="22"/>
                    </a:lnTo>
                    <a:lnTo>
                      <a:pt x="83" y="24"/>
                    </a:lnTo>
                    <a:lnTo>
                      <a:pt x="85" y="25"/>
                    </a:lnTo>
                    <a:lnTo>
                      <a:pt x="101" y="34"/>
                    </a:lnTo>
                    <a:lnTo>
                      <a:pt x="115" y="42"/>
                    </a:lnTo>
                    <a:lnTo>
                      <a:pt x="130" y="51"/>
                    </a:lnTo>
                    <a:lnTo>
                      <a:pt x="146" y="61"/>
                    </a:lnTo>
                    <a:lnTo>
                      <a:pt x="162" y="69"/>
                    </a:lnTo>
                    <a:lnTo>
                      <a:pt x="176" y="79"/>
                    </a:lnTo>
                    <a:lnTo>
                      <a:pt x="191" y="90"/>
                    </a:lnTo>
                    <a:lnTo>
                      <a:pt x="205" y="100"/>
                    </a:lnTo>
                    <a:lnTo>
                      <a:pt x="205" y="107"/>
                    </a:lnTo>
                    <a:lnTo>
                      <a:pt x="199" y="118"/>
                    </a:lnTo>
                    <a:lnTo>
                      <a:pt x="193" y="130"/>
                    </a:lnTo>
                    <a:lnTo>
                      <a:pt x="188" y="142"/>
                    </a:lnTo>
                    <a:lnTo>
                      <a:pt x="182" y="154"/>
                    </a:lnTo>
                    <a:lnTo>
                      <a:pt x="176" y="166"/>
                    </a:lnTo>
                    <a:lnTo>
                      <a:pt x="171" y="178"/>
                    </a:lnTo>
                    <a:lnTo>
                      <a:pt x="165" y="191"/>
                    </a:lnTo>
                    <a:lnTo>
                      <a:pt x="158" y="203"/>
                    </a:lnTo>
                    <a:lnTo>
                      <a:pt x="157" y="203"/>
                    </a:lnTo>
                    <a:lnTo>
                      <a:pt x="157" y="205"/>
                    </a:lnTo>
                    <a:lnTo>
                      <a:pt x="155" y="206"/>
                    </a:lnTo>
                    <a:lnTo>
                      <a:pt x="155" y="208"/>
                    </a:lnTo>
                    <a:lnTo>
                      <a:pt x="154" y="208"/>
                    </a:lnTo>
                    <a:lnTo>
                      <a:pt x="152" y="2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0" name="Freeform 605"/>
              <p:cNvSpPr>
                <a:spLocks/>
              </p:cNvSpPr>
              <p:nvPr/>
            </p:nvSpPr>
            <p:spPr bwMode="auto">
              <a:xfrm>
                <a:off x="3715" y="1453"/>
                <a:ext cx="20" cy="25"/>
              </a:xfrm>
              <a:custGeom>
                <a:avLst/>
                <a:gdLst>
                  <a:gd name="T0" fmla="*/ 8 w 20"/>
                  <a:gd name="T1" fmla="*/ 25 h 25"/>
                  <a:gd name="T2" fmla="*/ 6 w 20"/>
                  <a:gd name="T3" fmla="*/ 25 h 25"/>
                  <a:gd name="T4" fmla="*/ 4 w 20"/>
                  <a:gd name="T5" fmla="*/ 23 h 25"/>
                  <a:gd name="T6" fmla="*/ 3 w 20"/>
                  <a:gd name="T7" fmla="*/ 22 h 25"/>
                  <a:gd name="T8" fmla="*/ 3 w 20"/>
                  <a:gd name="T9" fmla="*/ 20 h 25"/>
                  <a:gd name="T10" fmla="*/ 3 w 20"/>
                  <a:gd name="T11" fmla="*/ 18 h 25"/>
                  <a:gd name="T12" fmla="*/ 1 w 20"/>
                  <a:gd name="T13" fmla="*/ 17 h 25"/>
                  <a:gd name="T14" fmla="*/ 1 w 20"/>
                  <a:gd name="T15" fmla="*/ 17 h 25"/>
                  <a:gd name="T16" fmla="*/ 0 w 20"/>
                  <a:gd name="T17" fmla="*/ 15 h 25"/>
                  <a:gd name="T18" fmla="*/ 0 w 20"/>
                  <a:gd name="T19" fmla="*/ 13 h 25"/>
                  <a:gd name="T20" fmla="*/ 0 w 20"/>
                  <a:gd name="T21" fmla="*/ 12 h 25"/>
                  <a:gd name="T22" fmla="*/ 0 w 20"/>
                  <a:gd name="T23" fmla="*/ 12 h 25"/>
                  <a:gd name="T24" fmla="*/ 0 w 20"/>
                  <a:gd name="T25" fmla="*/ 10 h 25"/>
                  <a:gd name="T26" fmla="*/ 0 w 20"/>
                  <a:gd name="T27" fmla="*/ 8 h 25"/>
                  <a:gd name="T28" fmla="*/ 0 w 20"/>
                  <a:gd name="T29" fmla="*/ 7 h 25"/>
                  <a:gd name="T30" fmla="*/ 0 w 20"/>
                  <a:gd name="T31" fmla="*/ 7 h 25"/>
                  <a:gd name="T32" fmla="*/ 0 w 20"/>
                  <a:gd name="T33" fmla="*/ 5 h 25"/>
                  <a:gd name="T34" fmla="*/ 4 w 20"/>
                  <a:gd name="T35" fmla="*/ 5 h 25"/>
                  <a:gd name="T36" fmla="*/ 4 w 20"/>
                  <a:gd name="T37" fmla="*/ 7 h 25"/>
                  <a:gd name="T38" fmla="*/ 4 w 20"/>
                  <a:gd name="T39" fmla="*/ 7 h 25"/>
                  <a:gd name="T40" fmla="*/ 4 w 20"/>
                  <a:gd name="T41" fmla="*/ 8 h 25"/>
                  <a:gd name="T42" fmla="*/ 4 w 20"/>
                  <a:gd name="T43" fmla="*/ 10 h 25"/>
                  <a:gd name="T44" fmla="*/ 4 w 20"/>
                  <a:gd name="T45" fmla="*/ 10 h 25"/>
                  <a:gd name="T46" fmla="*/ 4 w 20"/>
                  <a:gd name="T47" fmla="*/ 12 h 25"/>
                  <a:gd name="T48" fmla="*/ 4 w 20"/>
                  <a:gd name="T49" fmla="*/ 13 h 25"/>
                  <a:gd name="T50" fmla="*/ 4 w 20"/>
                  <a:gd name="T51" fmla="*/ 15 h 25"/>
                  <a:gd name="T52" fmla="*/ 12 w 20"/>
                  <a:gd name="T53" fmla="*/ 15 h 25"/>
                  <a:gd name="T54" fmla="*/ 12 w 20"/>
                  <a:gd name="T55" fmla="*/ 13 h 25"/>
                  <a:gd name="T56" fmla="*/ 14 w 20"/>
                  <a:gd name="T57" fmla="*/ 12 h 25"/>
                  <a:gd name="T58" fmla="*/ 14 w 20"/>
                  <a:gd name="T59" fmla="*/ 10 h 25"/>
                  <a:gd name="T60" fmla="*/ 14 w 20"/>
                  <a:gd name="T61" fmla="*/ 8 h 25"/>
                  <a:gd name="T62" fmla="*/ 14 w 20"/>
                  <a:gd name="T63" fmla="*/ 7 h 25"/>
                  <a:gd name="T64" fmla="*/ 14 w 20"/>
                  <a:gd name="T65" fmla="*/ 5 h 25"/>
                  <a:gd name="T66" fmla="*/ 14 w 20"/>
                  <a:gd name="T67" fmla="*/ 1 h 25"/>
                  <a:gd name="T68" fmla="*/ 14 w 20"/>
                  <a:gd name="T69" fmla="*/ 0 h 25"/>
                  <a:gd name="T70" fmla="*/ 20 w 20"/>
                  <a:gd name="T71" fmla="*/ 7 h 25"/>
                  <a:gd name="T72" fmla="*/ 20 w 20"/>
                  <a:gd name="T73" fmla="*/ 13 h 25"/>
                  <a:gd name="T74" fmla="*/ 20 w 20"/>
                  <a:gd name="T75" fmla="*/ 15 h 25"/>
                  <a:gd name="T76" fmla="*/ 19 w 20"/>
                  <a:gd name="T77" fmla="*/ 17 h 25"/>
                  <a:gd name="T78" fmla="*/ 19 w 20"/>
                  <a:gd name="T79" fmla="*/ 18 h 25"/>
                  <a:gd name="T80" fmla="*/ 17 w 20"/>
                  <a:gd name="T81" fmla="*/ 18 h 25"/>
                  <a:gd name="T82" fmla="*/ 17 w 20"/>
                  <a:gd name="T83" fmla="*/ 20 h 25"/>
                  <a:gd name="T84" fmla="*/ 15 w 20"/>
                  <a:gd name="T85" fmla="*/ 22 h 25"/>
                  <a:gd name="T86" fmla="*/ 15 w 20"/>
                  <a:gd name="T87" fmla="*/ 22 h 25"/>
                  <a:gd name="T88" fmla="*/ 14 w 20"/>
                  <a:gd name="T89" fmla="*/ 23 h 25"/>
                  <a:gd name="T90" fmla="*/ 8 w 20"/>
                  <a:gd name="T91" fmla="*/ 25 h 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"/>
                  <a:gd name="T139" fmla="*/ 0 h 25"/>
                  <a:gd name="T140" fmla="*/ 20 w 20"/>
                  <a:gd name="T141" fmla="*/ 25 h 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" h="25">
                    <a:moveTo>
                      <a:pt x="8" y="25"/>
                    </a:moveTo>
                    <a:lnTo>
                      <a:pt x="6" y="25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20" y="7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1" name="Freeform 606"/>
              <p:cNvSpPr>
                <a:spLocks/>
              </p:cNvSpPr>
              <p:nvPr/>
            </p:nvSpPr>
            <p:spPr bwMode="auto">
              <a:xfrm>
                <a:off x="3715" y="1453"/>
                <a:ext cx="20" cy="25"/>
              </a:xfrm>
              <a:custGeom>
                <a:avLst/>
                <a:gdLst>
                  <a:gd name="T0" fmla="*/ 8 w 20"/>
                  <a:gd name="T1" fmla="*/ 25 h 25"/>
                  <a:gd name="T2" fmla="*/ 6 w 20"/>
                  <a:gd name="T3" fmla="*/ 25 h 25"/>
                  <a:gd name="T4" fmla="*/ 4 w 20"/>
                  <a:gd name="T5" fmla="*/ 23 h 25"/>
                  <a:gd name="T6" fmla="*/ 3 w 20"/>
                  <a:gd name="T7" fmla="*/ 22 h 25"/>
                  <a:gd name="T8" fmla="*/ 3 w 20"/>
                  <a:gd name="T9" fmla="*/ 20 h 25"/>
                  <a:gd name="T10" fmla="*/ 3 w 20"/>
                  <a:gd name="T11" fmla="*/ 18 h 25"/>
                  <a:gd name="T12" fmla="*/ 1 w 20"/>
                  <a:gd name="T13" fmla="*/ 17 h 25"/>
                  <a:gd name="T14" fmla="*/ 1 w 20"/>
                  <a:gd name="T15" fmla="*/ 17 h 25"/>
                  <a:gd name="T16" fmla="*/ 0 w 20"/>
                  <a:gd name="T17" fmla="*/ 15 h 25"/>
                  <a:gd name="T18" fmla="*/ 0 w 20"/>
                  <a:gd name="T19" fmla="*/ 13 h 25"/>
                  <a:gd name="T20" fmla="*/ 0 w 20"/>
                  <a:gd name="T21" fmla="*/ 12 h 25"/>
                  <a:gd name="T22" fmla="*/ 0 w 20"/>
                  <a:gd name="T23" fmla="*/ 12 h 25"/>
                  <a:gd name="T24" fmla="*/ 0 w 20"/>
                  <a:gd name="T25" fmla="*/ 10 h 25"/>
                  <a:gd name="T26" fmla="*/ 0 w 20"/>
                  <a:gd name="T27" fmla="*/ 8 h 25"/>
                  <a:gd name="T28" fmla="*/ 0 w 20"/>
                  <a:gd name="T29" fmla="*/ 7 h 25"/>
                  <a:gd name="T30" fmla="*/ 0 w 20"/>
                  <a:gd name="T31" fmla="*/ 7 h 25"/>
                  <a:gd name="T32" fmla="*/ 0 w 20"/>
                  <a:gd name="T33" fmla="*/ 5 h 25"/>
                  <a:gd name="T34" fmla="*/ 4 w 20"/>
                  <a:gd name="T35" fmla="*/ 5 h 25"/>
                  <a:gd name="T36" fmla="*/ 4 w 20"/>
                  <a:gd name="T37" fmla="*/ 7 h 25"/>
                  <a:gd name="T38" fmla="*/ 4 w 20"/>
                  <a:gd name="T39" fmla="*/ 7 h 25"/>
                  <a:gd name="T40" fmla="*/ 4 w 20"/>
                  <a:gd name="T41" fmla="*/ 8 h 25"/>
                  <a:gd name="T42" fmla="*/ 4 w 20"/>
                  <a:gd name="T43" fmla="*/ 10 h 25"/>
                  <a:gd name="T44" fmla="*/ 4 w 20"/>
                  <a:gd name="T45" fmla="*/ 10 h 25"/>
                  <a:gd name="T46" fmla="*/ 4 w 20"/>
                  <a:gd name="T47" fmla="*/ 12 h 25"/>
                  <a:gd name="T48" fmla="*/ 4 w 20"/>
                  <a:gd name="T49" fmla="*/ 13 h 25"/>
                  <a:gd name="T50" fmla="*/ 4 w 20"/>
                  <a:gd name="T51" fmla="*/ 15 h 25"/>
                  <a:gd name="T52" fmla="*/ 12 w 20"/>
                  <a:gd name="T53" fmla="*/ 15 h 25"/>
                  <a:gd name="T54" fmla="*/ 12 w 20"/>
                  <a:gd name="T55" fmla="*/ 13 h 25"/>
                  <a:gd name="T56" fmla="*/ 14 w 20"/>
                  <a:gd name="T57" fmla="*/ 12 h 25"/>
                  <a:gd name="T58" fmla="*/ 14 w 20"/>
                  <a:gd name="T59" fmla="*/ 10 h 25"/>
                  <a:gd name="T60" fmla="*/ 14 w 20"/>
                  <a:gd name="T61" fmla="*/ 8 h 25"/>
                  <a:gd name="T62" fmla="*/ 14 w 20"/>
                  <a:gd name="T63" fmla="*/ 7 h 25"/>
                  <a:gd name="T64" fmla="*/ 14 w 20"/>
                  <a:gd name="T65" fmla="*/ 5 h 25"/>
                  <a:gd name="T66" fmla="*/ 14 w 20"/>
                  <a:gd name="T67" fmla="*/ 1 h 25"/>
                  <a:gd name="T68" fmla="*/ 14 w 20"/>
                  <a:gd name="T69" fmla="*/ 0 h 25"/>
                  <a:gd name="T70" fmla="*/ 20 w 20"/>
                  <a:gd name="T71" fmla="*/ 7 h 25"/>
                  <a:gd name="T72" fmla="*/ 20 w 20"/>
                  <a:gd name="T73" fmla="*/ 13 h 25"/>
                  <a:gd name="T74" fmla="*/ 20 w 20"/>
                  <a:gd name="T75" fmla="*/ 15 h 25"/>
                  <a:gd name="T76" fmla="*/ 19 w 20"/>
                  <a:gd name="T77" fmla="*/ 17 h 25"/>
                  <a:gd name="T78" fmla="*/ 19 w 20"/>
                  <a:gd name="T79" fmla="*/ 18 h 25"/>
                  <a:gd name="T80" fmla="*/ 17 w 20"/>
                  <a:gd name="T81" fmla="*/ 18 h 25"/>
                  <a:gd name="T82" fmla="*/ 17 w 20"/>
                  <a:gd name="T83" fmla="*/ 20 h 25"/>
                  <a:gd name="T84" fmla="*/ 15 w 20"/>
                  <a:gd name="T85" fmla="*/ 22 h 25"/>
                  <a:gd name="T86" fmla="*/ 15 w 20"/>
                  <a:gd name="T87" fmla="*/ 22 h 25"/>
                  <a:gd name="T88" fmla="*/ 14 w 20"/>
                  <a:gd name="T89" fmla="*/ 23 h 25"/>
                  <a:gd name="T90" fmla="*/ 8 w 20"/>
                  <a:gd name="T91" fmla="*/ 25 h 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"/>
                  <a:gd name="T139" fmla="*/ 0 h 25"/>
                  <a:gd name="T140" fmla="*/ 20 w 20"/>
                  <a:gd name="T141" fmla="*/ 25 h 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" h="25">
                    <a:moveTo>
                      <a:pt x="8" y="25"/>
                    </a:moveTo>
                    <a:lnTo>
                      <a:pt x="6" y="25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20" y="7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8" y="2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2" name="Freeform 607"/>
              <p:cNvSpPr>
                <a:spLocks/>
              </p:cNvSpPr>
              <p:nvPr/>
            </p:nvSpPr>
            <p:spPr bwMode="auto">
              <a:xfrm>
                <a:off x="5205" y="147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3" name="Freeform 608"/>
              <p:cNvSpPr>
                <a:spLocks/>
              </p:cNvSpPr>
              <p:nvPr/>
            </p:nvSpPr>
            <p:spPr bwMode="auto">
              <a:xfrm>
                <a:off x="5205" y="147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4" name="Freeform 609"/>
              <p:cNvSpPr>
                <a:spLocks/>
              </p:cNvSpPr>
              <p:nvPr/>
            </p:nvSpPr>
            <p:spPr bwMode="auto">
              <a:xfrm>
                <a:off x="3776" y="1448"/>
                <a:ext cx="20" cy="23"/>
              </a:xfrm>
              <a:custGeom>
                <a:avLst/>
                <a:gdLst>
                  <a:gd name="T0" fmla="*/ 4 w 20"/>
                  <a:gd name="T1" fmla="*/ 23 h 23"/>
                  <a:gd name="T2" fmla="*/ 4 w 20"/>
                  <a:gd name="T3" fmla="*/ 23 h 23"/>
                  <a:gd name="T4" fmla="*/ 3 w 20"/>
                  <a:gd name="T5" fmla="*/ 22 h 23"/>
                  <a:gd name="T6" fmla="*/ 3 w 20"/>
                  <a:gd name="T7" fmla="*/ 22 h 23"/>
                  <a:gd name="T8" fmla="*/ 3 w 20"/>
                  <a:gd name="T9" fmla="*/ 20 h 23"/>
                  <a:gd name="T10" fmla="*/ 1 w 20"/>
                  <a:gd name="T11" fmla="*/ 18 h 23"/>
                  <a:gd name="T12" fmla="*/ 1 w 20"/>
                  <a:gd name="T13" fmla="*/ 17 h 23"/>
                  <a:gd name="T14" fmla="*/ 0 w 20"/>
                  <a:gd name="T15" fmla="*/ 15 h 23"/>
                  <a:gd name="T16" fmla="*/ 0 w 20"/>
                  <a:gd name="T17" fmla="*/ 13 h 23"/>
                  <a:gd name="T18" fmla="*/ 8 w 20"/>
                  <a:gd name="T19" fmla="*/ 18 h 23"/>
                  <a:gd name="T20" fmla="*/ 8 w 20"/>
                  <a:gd name="T21" fmla="*/ 18 h 23"/>
                  <a:gd name="T22" fmla="*/ 9 w 20"/>
                  <a:gd name="T23" fmla="*/ 17 h 23"/>
                  <a:gd name="T24" fmla="*/ 9 w 20"/>
                  <a:gd name="T25" fmla="*/ 17 h 23"/>
                  <a:gd name="T26" fmla="*/ 11 w 20"/>
                  <a:gd name="T27" fmla="*/ 15 h 23"/>
                  <a:gd name="T28" fmla="*/ 11 w 20"/>
                  <a:gd name="T29" fmla="*/ 13 h 23"/>
                  <a:gd name="T30" fmla="*/ 12 w 20"/>
                  <a:gd name="T31" fmla="*/ 12 h 23"/>
                  <a:gd name="T32" fmla="*/ 12 w 20"/>
                  <a:gd name="T33" fmla="*/ 12 h 23"/>
                  <a:gd name="T34" fmla="*/ 14 w 20"/>
                  <a:gd name="T35" fmla="*/ 10 h 23"/>
                  <a:gd name="T36" fmla="*/ 14 w 20"/>
                  <a:gd name="T37" fmla="*/ 8 h 23"/>
                  <a:gd name="T38" fmla="*/ 14 w 20"/>
                  <a:gd name="T39" fmla="*/ 6 h 23"/>
                  <a:gd name="T40" fmla="*/ 14 w 20"/>
                  <a:gd name="T41" fmla="*/ 6 h 23"/>
                  <a:gd name="T42" fmla="*/ 15 w 20"/>
                  <a:gd name="T43" fmla="*/ 5 h 23"/>
                  <a:gd name="T44" fmla="*/ 15 w 20"/>
                  <a:gd name="T45" fmla="*/ 3 h 23"/>
                  <a:gd name="T46" fmla="*/ 15 w 20"/>
                  <a:gd name="T47" fmla="*/ 1 h 23"/>
                  <a:gd name="T48" fmla="*/ 17 w 20"/>
                  <a:gd name="T49" fmla="*/ 1 h 23"/>
                  <a:gd name="T50" fmla="*/ 17 w 20"/>
                  <a:gd name="T51" fmla="*/ 0 h 23"/>
                  <a:gd name="T52" fmla="*/ 20 w 20"/>
                  <a:gd name="T53" fmla="*/ 5 h 23"/>
                  <a:gd name="T54" fmla="*/ 20 w 20"/>
                  <a:gd name="T55" fmla="*/ 6 h 23"/>
                  <a:gd name="T56" fmla="*/ 19 w 20"/>
                  <a:gd name="T57" fmla="*/ 6 h 23"/>
                  <a:gd name="T58" fmla="*/ 19 w 20"/>
                  <a:gd name="T59" fmla="*/ 8 h 23"/>
                  <a:gd name="T60" fmla="*/ 19 w 20"/>
                  <a:gd name="T61" fmla="*/ 10 h 23"/>
                  <a:gd name="T62" fmla="*/ 19 w 20"/>
                  <a:gd name="T63" fmla="*/ 13 h 23"/>
                  <a:gd name="T64" fmla="*/ 19 w 20"/>
                  <a:gd name="T65" fmla="*/ 15 h 23"/>
                  <a:gd name="T66" fmla="*/ 17 w 20"/>
                  <a:gd name="T67" fmla="*/ 17 h 23"/>
                  <a:gd name="T68" fmla="*/ 15 w 20"/>
                  <a:gd name="T69" fmla="*/ 18 h 23"/>
                  <a:gd name="T70" fmla="*/ 15 w 20"/>
                  <a:gd name="T71" fmla="*/ 20 h 23"/>
                  <a:gd name="T72" fmla="*/ 14 w 20"/>
                  <a:gd name="T73" fmla="*/ 22 h 23"/>
                  <a:gd name="T74" fmla="*/ 12 w 20"/>
                  <a:gd name="T75" fmla="*/ 22 h 23"/>
                  <a:gd name="T76" fmla="*/ 12 w 20"/>
                  <a:gd name="T77" fmla="*/ 22 h 23"/>
                  <a:gd name="T78" fmla="*/ 11 w 20"/>
                  <a:gd name="T79" fmla="*/ 23 h 23"/>
                  <a:gd name="T80" fmla="*/ 9 w 20"/>
                  <a:gd name="T81" fmla="*/ 23 h 23"/>
                  <a:gd name="T82" fmla="*/ 8 w 20"/>
                  <a:gd name="T83" fmla="*/ 23 h 23"/>
                  <a:gd name="T84" fmla="*/ 4 w 20"/>
                  <a:gd name="T85" fmla="*/ 23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"/>
                  <a:gd name="T130" fmla="*/ 0 h 23"/>
                  <a:gd name="T131" fmla="*/ 20 w 20"/>
                  <a:gd name="T132" fmla="*/ 23 h 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" h="23">
                    <a:moveTo>
                      <a:pt x="4" y="23"/>
                    </a:moveTo>
                    <a:lnTo>
                      <a:pt x="4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5" name="Freeform 610"/>
              <p:cNvSpPr>
                <a:spLocks/>
              </p:cNvSpPr>
              <p:nvPr/>
            </p:nvSpPr>
            <p:spPr bwMode="auto">
              <a:xfrm>
                <a:off x="3776" y="1448"/>
                <a:ext cx="20" cy="23"/>
              </a:xfrm>
              <a:custGeom>
                <a:avLst/>
                <a:gdLst>
                  <a:gd name="T0" fmla="*/ 4 w 20"/>
                  <a:gd name="T1" fmla="*/ 23 h 23"/>
                  <a:gd name="T2" fmla="*/ 4 w 20"/>
                  <a:gd name="T3" fmla="*/ 23 h 23"/>
                  <a:gd name="T4" fmla="*/ 3 w 20"/>
                  <a:gd name="T5" fmla="*/ 22 h 23"/>
                  <a:gd name="T6" fmla="*/ 3 w 20"/>
                  <a:gd name="T7" fmla="*/ 22 h 23"/>
                  <a:gd name="T8" fmla="*/ 3 w 20"/>
                  <a:gd name="T9" fmla="*/ 20 h 23"/>
                  <a:gd name="T10" fmla="*/ 1 w 20"/>
                  <a:gd name="T11" fmla="*/ 18 h 23"/>
                  <a:gd name="T12" fmla="*/ 1 w 20"/>
                  <a:gd name="T13" fmla="*/ 17 h 23"/>
                  <a:gd name="T14" fmla="*/ 0 w 20"/>
                  <a:gd name="T15" fmla="*/ 15 h 23"/>
                  <a:gd name="T16" fmla="*/ 0 w 20"/>
                  <a:gd name="T17" fmla="*/ 13 h 23"/>
                  <a:gd name="T18" fmla="*/ 8 w 20"/>
                  <a:gd name="T19" fmla="*/ 18 h 23"/>
                  <a:gd name="T20" fmla="*/ 8 w 20"/>
                  <a:gd name="T21" fmla="*/ 18 h 23"/>
                  <a:gd name="T22" fmla="*/ 9 w 20"/>
                  <a:gd name="T23" fmla="*/ 17 h 23"/>
                  <a:gd name="T24" fmla="*/ 9 w 20"/>
                  <a:gd name="T25" fmla="*/ 17 h 23"/>
                  <a:gd name="T26" fmla="*/ 11 w 20"/>
                  <a:gd name="T27" fmla="*/ 15 h 23"/>
                  <a:gd name="T28" fmla="*/ 11 w 20"/>
                  <a:gd name="T29" fmla="*/ 13 h 23"/>
                  <a:gd name="T30" fmla="*/ 12 w 20"/>
                  <a:gd name="T31" fmla="*/ 12 h 23"/>
                  <a:gd name="T32" fmla="*/ 12 w 20"/>
                  <a:gd name="T33" fmla="*/ 12 h 23"/>
                  <a:gd name="T34" fmla="*/ 14 w 20"/>
                  <a:gd name="T35" fmla="*/ 10 h 23"/>
                  <a:gd name="T36" fmla="*/ 14 w 20"/>
                  <a:gd name="T37" fmla="*/ 8 h 23"/>
                  <a:gd name="T38" fmla="*/ 14 w 20"/>
                  <a:gd name="T39" fmla="*/ 6 h 23"/>
                  <a:gd name="T40" fmla="*/ 14 w 20"/>
                  <a:gd name="T41" fmla="*/ 6 h 23"/>
                  <a:gd name="T42" fmla="*/ 15 w 20"/>
                  <a:gd name="T43" fmla="*/ 5 h 23"/>
                  <a:gd name="T44" fmla="*/ 15 w 20"/>
                  <a:gd name="T45" fmla="*/ 3 h 23"/>
                  <a:gd name="T46" fmla="*/ 15 w 20"/>
                  <a:gd name="T47" fmla="*/ 1 h 23"/>
                  <a:gd name="T48" fmla="*/ 17 w 20"/>
                  <a:gd name="T49" fmla="*/ 1 h 23"/>
                  <a:gd name="T50" fmla="*/ 17 w 20"/>
                  <a:gd name="T51" fmla="*/ 0 h 23"/>
                  <a:gd name="T52" fmla="*/ 20 w 20"/>
                  <a:gd name="T53" fmla="*/ 5 h 23"/>
                  <a:gd name="T54" fmla="*/ 20 w 20"/>
                  <a:gd name="T55" fmla="*/ 6 h 23"/>
                  <a:gd name="T56" fmla="*/ 19 w 20"/>
                  <a:gd name="T57" fmla="*/ 6 h 23"/>
                  <a:gd name="T58" fmla="*/ 19 w 20"/>
                  <a:gd name="T59" fmla="*/ 8 h 23"/>
                  <a:gd name="T60" fmla="*/ 19 w 20"/>
                  <a:gd name="T61" fmla="*/ 10 h 23"/>
                  <a:gd name="T62" fmla="*/ 19 w 20"/>
                  <a:gd name="T63" fmla="*/ 13 h 23"/>
                  <a:gd name="T64" fmla="*/ 19 w 20"/>
                  <a:gd name="T65" fmla="*/ 15 h 23"/>
                  <a:gd name="T66" fmla="*/ 17 w 20"/>
                  <a:gd name="T67" fmla="*/ 17 h 23"/>
                  <a:gd name="T68" fmla="*/ 15 w 20"/>
                  <a:gd name="T69" fmla="*/ 18 h 23"/>
                  <a:gd name="T70" fmla="*/ 15 w 20"/>
                  <a:gd name="T71" fmla="*/ 20 h 23"/>
                  <a:gd name="T72" fmla="*/ 14 w 20"/>
                  <a:gd name="T73" fmla="*/ 22 h 23"/>
                  <a:gd name="T74" fmla="*/ 12 w 20"/>
                  <a:gd name="T75" fmla="*/ 22 h 23"/>
                  <a:gd name="T76" fmla="*/ 12 w 20"/>
                  <a:gd name="T77" fmla="*/ 22 h 23"/>
                  <a:gd name="T78" fmla="*/ 11 w 20"/>
                  <a:gd name="T79" fmla="*/ 23 h 23"/>
                  <a:gd name="T80" fmla="*/ 9 w 20"/>
                  <a:gd name="T81" fmla="*/ 23 h 23"/>
                  <a:gd name="T82" fmla="*/ 8 w 20"/>
                  <a:gd name="T83" fmla="*/ 23 h 23"/>
                  <a:gd name="T84" fmla="*/ 4 w 20"/>
                  <a:gd name="T85" fmla="*/ 23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"/>
                  <a:gd name="T130" fmla="*/ 0 h 23"/>
                  <a:gd name="T131" fmla="*/ 20 w 20"/>
                  <a:gd name="T132" fmla="*/ 23 h 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" h="23">
                    <a:moveTo>
                      <a:pt x="4" y="23"/>
                    </a:moveTo>
                    <a:lnTo>
                      <a:pt x="4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4" y="2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6" name="Freeform 611"/>
              <p:cNvSpPr>
                <a:spLocks/>
              </p:cNvSpPr>
              <p:nvPr/>
            </p:nvSpPr>
            <p:spPr bwMode="auto">
              <a:xfrm>
                <a:off x="5243" y="1458"/>
                <a:ext cx="27" cy="12"/>
              </a:xfrm>
              <a:custGeom>
                <a:avLst/>
                <a:gdLst>
                  <a:gd name="T0" fmla="*/ 23 w 27"/>
                  <a:gd name="T1" fmla="*/ 12 h 12"/>
                  <a:gd name="T2" fmla="*/ 22 w 27"/>
                  <a:gd name="T3" fmla="*/ 10 h 12"/>
                  <a:gd name="T4" fmla="*/ 20 w 27"/>
                  <a:gd name="T5" fmla="*/ 10 h 12"/>
                  <a:gd name="T6" fmla="*/ 19 w 27"/>
                  <a:gd name="T7" fmla="*/ 8 h 12"/>
                  <a:gd name="T8" fmla="*/ 16 w 27"/>
                  <a:gd name="T9" fmla="*/ 8 h 12"/>
                  <a:gd name="T10" fmla="*/ 14 w 27"/>
                  <a:gd name="T11" fmla="*/ 8 h 12"/>
                  <a:gd name="T12" fmla="*/ 11 w 27"/>
                  <a:gd name="T13" fmla="*/ 8 h 12"/>
                  <a:gd name="T14" fmla="*/ 9 w 27"/>
                  <a:gd name="T15" fmla="*/ 7 h 12"/>
                  <a:gd name="T16" fmla="*/ 6 w 27"/>
                  <a:gd name="T17" fmla="*/ 7 h 12"/>
                  <a:gd name="T18" fmla="*/ 0 w 27"/>
                  <a:gd name="T19" fmla="*/ 0 h 12"/>
                  <a:gd name="T20" fmla="*/ 3 w 27"/>
                  <a:gd name="T21" fmla="*/ 0 h 12"/>
                  <a:gd name="T22" fmla="*/ 5 w 27"/>
                  <a:gd name="T23" fmla="*/ 0 h 12"/>
                  <a:gd name="T24" fmla="*/ 5 w 27"/>
                  <a:gd name="T25" fmla="*/ 0 h 12"/>
                  <a:gd name="T26" fmla="*/ 6 w 27"/>
                  <a:gd name="T27" fmla="*/ 2 h 12"/>
                  <a:gd name="T28" fmla="*/ 6 w 27"/>
                  <a:gd name="T29" fmla="*/ 2 h 12"/>
                  <a:gd name="T30" fmla="*/ 8 w 27"/>
                  <a:gd name="T31" fmla="*/ 3 h 12"/>
                  <a:gd name="T32" fmla="*/ 9 w 27"/>
                  <a:gd name="T33" fmla="*/ 3 h 12"/>
                  <a:gd name="T34" fmla="*/ 11 w 27"/>
                  <a:gd name="T35" fmla="*/ 5 h 12"/>
                  <a:gd name="T36" fmla="*/ 12 w 27"/>
                  <a:gd name="T37" fmla="*/ 5 h 12"/>
                  <a:gd name="T38" fmla="*/ 14 w 27"/>
                  <a:gd name="T39" fmla="*/ 5 h 12"/>
                  <a:gd name="T40" fmla="*/ 16 w 27"/>
                  <a:gd name="T41" fmla="*/ 5 h 12"/>
                  <a:gd name="T42" fmla="*/ 17 w 27"/>
                  <a:gd name="T43" fmla="*/ 7 h 12"/>
                  <a:gd name="T44" fmla="*/ 19 w 27"/>
                  <a:gd name="T45" fmla="*/ 7 h 12"/>
                  <a:gd name="T46" fmla="*/ 20 w 27"/>
                  <a:gd name="T47" fmla="*/ 7 h 12"/>
                  <a:gd name="T48" fmla="*/ 22 w 27"/>
                  <a:gd name="T49" fmla="*/ 8 h 12"/>
                  <a:gd name="T50" fmla="*/ 25 w 27"/>
                  <a:gd name="T51" fmla="*/ 8 h 12"/>
                  <a:gd name="T52" fmla="*/ 27 w 27"/>
                  <a:gd name="T53" fmla="*/ 8 h 12"/>
                  <a:gd name="T54" fmla="*/ 23 w 27"/>
                  <a:gd name="T55" fmla="*/ 12 h 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"/>
                  <a:gd name="T85" fmla="*/ 0 h 12"/>
                  <a:gd name="T86" fmla="*/ 27 w 27"/>
                  <a:gd name="T87" fmla="*/ 12 h 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" h="12">
                    <a:moveTo>
                      <a:pt x="23" y="12"/>
                    </a:moveTo>
                    <a:lnTo>
                      <a:pt x="22" y="10"/>
                    </a:lnTo>
                    <a:lnTo>
                      <a:pt x="20" y="10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7" name="Freeform 612"/>
              <p:cNvSpPr>
                <a:spLocks/>
              </p:cNvSpPr>
              <p:nvPr/>
            </p:nvSpPr>
            <p:spPr bwMode="auto">
              <a:xfrm>
                <a:off x="5243" y="1458"/>
                <a:ext cx="27" cy="12"/>
              </a:xfrm>
              <a:custGeom>
                <a:avLst/>
                <a:gdLst>
                  <a:gd name="T0" fmla="*/ 23 w 27"/>
                  <a:gd name="T1" fmla="*/ 12 h 12"/>
                  <a:gd name="T2" fmla="*/ 22 w 27"/>
                  <a:gd name="T3" fmla="*/ 10 h 12"/>
                  <a:gd name="T4" fmla="*/ 20 w 27"/>
                  <a:gd name="T5" fmla="*/ 10 h 12"/>
                  <a:gd name="T6" fmla="*/ 19 w 27"/>
                  <a:gd name="T7" fmla="*/ 8 h 12"/>
                  <a:gd name="T8" fmla="*/ 16 w 27"/>
                  <a:gd name="T9" fmla="*/ 8 h 12"/>
                  <a:gd name="T10" fmla="*/ 14 w 27"/>
                  <a:gd name="T11" fmla="*/ 8 h 12"/>
                  <a:gd name="T12" fmla="*/ 11 w 27"/>
                  <a:gd name="T13" fmla="*/ 8 h 12"/>
                  <a:gd name="T14" fmla="*/ 9 w 27"/>
                  <a:gd name="T15" fmla="*/ 7 h 12"/>
                  <a:gd name="T16" fmla="*/ 6 w 27"/>
                  <a:gd name="T17" fmla="*/ 7 h 12"/>
                  <a:gd name="T18" fmla="*/ 0 w 27"/>
                  <a:gd name="T19" fmla="*/ 0 h 12"/>
                  <a:gd name="T20" fmla="*/ 3 w 27"/>
                  <a:gd name="T21" fmla="*/ 0 h 12"/>
                  <a:gd name="T22" fmla="*/ 5 w 27"/>
                  <a:gd name="T23" fmla="*/ 0 h 12"/>
                  <a:gd name="T24" fmla="*/ 5 w 27"/>
                  <a:gd name="T25" fmla="*/ 0 h 12"/>
                  <a:gd name="T26" fmla="*/ 6 w 27"/>
                  <a:gd name="T27" fmla="*/ 2 h 12"/>
                  <a:gd name="T28" fmla="*/ 6 w 27"/>
                  <a:gd name="T29" fmla="*/ 2 h 12"/>
                  <a:gd name="T30" fmla="*/ 8 w 27"/>
                  <a:gd name="T31" fmla="*/ 3 h 12"/>
                  <a:gd name="T32" fmla="*/ 9 w 27"/>
                  <a:gd name="T33" fmla="*/ 3 h 12"/>
                  <a:gd name="T34" fmla="*/ 11 w 27"/>
                  <a:gd name="T35" fmla="*/ 5 h 12"/>
                  <a:gd name="T36" fmla="*/ 12 w 27"/>
                  <a:gd name="T37" fmla="*/ 5 h 12"/>
                  <a:gd name="T38" fmla="*/ 14 w 27"/>
                  <a:gd name="T39" fmla="*/ 5 h 12"/>
                  <a:gd name="T40" fmla="*/ 16 w 27"/>
                  <a:gd name="T41" fmla="*/ 5 h 12"/>
                  <a:gd name="T42" fmla="*/ 17 w 27"/>
                  <a:gd name="T43" fmla="*/ 7 h 12"/>
                  <a:gd name="T44" fmla="*/ 19 w 27"/>
                  <a:gd name="T45" fmla="*/ 7 h 12"/>
                  <a:gd name="T46" fmla="*/ 20 w 27"/>
                  <a:gd name="T47" fmla="*/ 7 h 12"/>
                  <a:gd name="T48" fmla="*/ 22 w 27"/>
                  <a:gd name="T49" fmla="*/ 8 h 12"/>
                  <a:gd name="T50" fmla="*/ 25 w 27"/>
                  <a:gd name="T51" fmla="*/ 8 h 12"/>
                  <a:gd name="T52" fmla="*/ 27 w 27"/>
                  <a:gd name="T53" fmla="*/ 8 h 12"/>
                  <a:gd name="T54" fmla="*/ 23 w 27"/>
                  <a:gd name="T55" fmla="*/ 12 h 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"/>
                  <a:gd name="T85" fmla="*/ 0 h 12"/>
                  <a:gd name="T86" fmla="*/ 27 w 27"/>
                  <a:gd name="T87" fmla="*/ 12 h 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" h="12">
                    <a:moveTo>
                      <a:pt x="23" y="12"/>
                    </a:moveTo>
                    <a:lnTo>
                      <a:pt x="22" y="10"/>
                    </a:lnTo>
                    <a:lnTo>
                      <a:pt x="20" y="10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3" y="1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8" name="Freeform 613"/>
              <p:cNvSpPr>
                <a:spLocks/>
              </p:cNvSpPr>
              <p:nvPr/>
            </p:nvSpPr>
            <p:spPr bwMode="auto">
              <a:xfrm>
                <a:off x="4943" y="1288"/>
                <a:ext cx="164" cy="180"/>
              </a:xfrm>
              <a:custGeom>
                <a:avLst/>
                <a:gdLst>
                  <a:gd name="T0" fmla="*/ 29 w 164"/>
                  <a:gd name="T1" fmla="*/ 178 h 180"/>
                  <a:gd name="T2" fmla="*/ 23 w 164"/>
                  <a:gd name="T3" fmla="*/ 178 h 180"/>
                  <a:gd name="T4" fmla="*/ 18 w 164"/>
                  <a:gd name="T5" fmla="*/ 177 h 180"/>
                  <a:gd name="T6" fmla="*/ 12 w 164"/>
                  <a:gd name="T7" fmla="*/ 175 h 180"/>
                  <a:gd name="T8" fmla="*/ 7 w 164"/>
                  <a:gd name="T9" fmla="*/ 175 h 180"/>
                  <a:gd name="T10" fmla="*/ 6 w 164"/>
                  <a:gd name="T11" fmla="*/ 173 h 180"/>
                  <a:gd name="T12" fmla="*/ 3 w 164"/>
                  <a:gd name="T13" fmla="*/ 172 h 180"/>
                  <a:gd name="T14" fmla="*/ 1 w 164"/>
                  <a:gd name="T15" fmla="*/ 168 h 180"/>
                  <a:gd name="T16" fmla="*/ 6 w 164"/>
                  <a:gd name="T17" fmla="*/ 160 h 180"/>
                  <a:gd name="T18" fmla="*/ 23 w 164"/>
                  <a:gd name="T19" fmla="*/ 144 h 180"/>
                  <a:gd name="T20" fmla="*/ 39 w 164"/>
                  <a:gd name="T21" fmla="*/ 129 h 180"/>
                  <a:gd name="T22" fmla="*/ 53 w 164"/>
                  <a:gd name="T23" fmla="*/ 112 h 180"/>
                  <a:gd name="T24" fmla="*/ 62 w 164"/>
                  <a:gd name="T25" fmla="*/ 95 h 180"/>
                  <a:gd name="T26" fmla="*/ 70 w 164"/>
                  <a:gd name="T27" fmla="*/ 87 h 180"/>
                  <a:gd name="T28" fmla="*/ 78 w 164"/>
                  <a:gd name="T29" fmla="*/ 77 h 180"/>
                  <a:gd name="T30" fmla="*/ 84 w 164"/>
                  <a:gd name="T31" fmla="*/ 65 h 180"/>
                  <a:gd name="T32" fmla="*/ 89 w 164"/>
                  <a:gd name="T33" fmla="*/ 53 h 180"/>
                  <a:gd name="T34" fmla="*/ 90 w 164"/>
                  <a:gd name="T35" fmla="*/ 51 h 180"/>
                  <a:gd name="T36" fmla="*/ 92 w 164"/>
                  <a:gd name="T37" fmla="*/ 50 h 180"/>
                  <a:gd name="T38" fmla="*/ 94 w 164"/>
                  <a:gd name="T39" fmla="*/ 48 h 180"/>
                  <a:gd name="T40" fmla="*/ 97 w 164"/>
                  <a:gd name="T41" fmla="*/ 44 h 180"/>
                  <a:gd name="T42" fmla="*/ 97 w 164"/>
                  <a:gd name="T43" fmla="*/ 36 h 180"/>
                  <a:gd name="T44" fmla="*/ 95 w 164"/>
                  <a:gd name="T45" fmla="*/ 33 h 180"/>
                  <a:gd name="T46" fmla="*/ 92 w 164"/>
                  <a:gd name="T47" fmla="*/ 28 h 180"/>
                  <a:gd name="T48" fmla="*/ 89 w 164"/>
                  <a:gd name="T49" fmla="*/ 24 h 180"/>
                  <a:gd name="T50" fmla="*/ 84 w 164"/>
                  <a:gd name="T51" fmla="*/ 19 h 180"/>
                  <a:gd name="T52" fmla="*/ 84 w 164"/>
                  <a:gd name="T53" fmla="*/ 16 h 180"/>
                  <a:gd name="T54" fmla="*/ 86 w 164"/>
                  <a:gd name="T55" fmla="*/ 12 h 180"/>
                  <a:gd name="T56" fmla="*/ 86 w 164"/>
                  <a:gd name="T57" fmla="*/ 7 h 180"/>
                  <a:gd name="T58" fmla="*/ 89 w 164"/>
                  <a:gd name="T59" fmla="*/ 4 h 180"/>
                  <a:gd name="T60" fmla="*/ 90 w 164"/>
                  <a:gd name="T61" fmla="*/ 4 h 180"/>
                  <a:gd name="T62" fmla="*/ 92 w 164"/>
                  <a:gd name="T63" fmla="*/ 2 h 180"/>
                  <a:gd name="T64" fmla="*/ 95 w 164"/>
                  <a:gd name="T65" fmla="*/ 0 h 180"/>
                  <a:gd name="T66" fmla="*/ 98 w 164"/>
                  <a:gd name="T67" fmla="*/ 0 h 180"/>
                  <a:gd name="T68" fmla="*/ 104 w 164"/>
                  <a:gd name="T69" fmla="*/ 6 h 180"/>
                  <a:gd name="T70" fmla="*/ 111 w 164"/>
                  <a:gd name="T71" fmla="*/ 11 h 180"/>
                  <a:gd name="T72" fmla="*/ 117 w 164"/>
                  <a:gd name="T73" fmla="*/ 16 h 180"/>
                  <a:gd name="T74" fmla="*/ 125 w 164"/>
                  <a:gd name="T75" fmla="*/ 19 h 180"/>
                  <a:gd name="T76" fmla="*/ 131 w 164"/>
                  <a:gd name="T77" fmla="*/ 17 h 180"/>
                  <a:gd name="T78" fmla="*/ 136 w 164"/>
                  <a:gd name="T79" fmla="*/ 16 h 180"/>
                  <a:gd name="T80" fmla="*/ 139 w 164"/>
                  <a:gd name="T81" fmla="*/ 12 h 180"/>
                  <a:gd name="T82" fmla="*/ 144 w 164"/>
                  <a:gd name="T83" fmla="*/ 9 h 180"/>
                  <a:gd name="T84" fmla="*/ 148 w 164"/>
                  <a:gd name="T85" fmla="*/ 4 h 180"/>
                  <a:gd name="T86" fmla="*/ 151 w 164"/>
                  <a:gd name="T87" fmla="*/ 9 h 180"/>
                  <a:gd name="T88" fmla="*/ 155 w 164"/>
                  <a:gd name="T89" fmla="*/ 12 h 180"/>
                  <a:gd name="T90" fmla="*/ 156 w 164"/>
                  <a:gd name="T91" fmla="*/ 17 h 180"/>
                  <a:gd name="T92" fmla="*/ 161 w 164"/>
                  <a:gd name="T93" fmla="*/ 22 h 180"/>
                  <a:gd name="T94" fmla="*/ 162 w 164"/>
                  <a:gd name="T95" fmla="*/ 31 h 180"/>
                  <a:gd name="T96" fmla="*/ 162 w 164"/>
                  <a:gd name="T97" fmla="*/ 41 h 180"/>
                  <a:gd name="T98" fmla="*/ 161 w 164"/>
                  <a:gd name="T99" fmla="*/ 50 h 180"/>
                  <a:gd name="T100" fmla="*/ 158 w 164"/>
                  <a:gd name="T101" fmla="*/ 58 h 180"/>
                  <a:gd name="T102" fmla="*/ 131 w 164"/>
                  <a:gd name="T103" fmla="*/ 87 h 180"/>
                  <a:gd name="T104" fmla="*/ 106 w 164"/>
                  <a:gd name="T105" fmla="*/ 116 h 180"/>
                  <a:gd name="T106" fmla="*/ 81 w 164"/>
                  <a:gd name="T107" fmla="*/ 144 h 180"/>
                  <a:gd name="T108" fmla="*/ 54 w 164"/>
                  <a:gd name="T109" fmla="*/ 173 h 180"/>
                  <a:gd name="T110" fmla="*/ 51 w 164"/>
                  <a:gd name="T111" fmla="*/ 175 h 180"/>
                  <a:gd name="T112" fmla="*/ 48 w 164"/>
                  <a:gd name="T113" fmla="*/ 177 h 180"/>
                  <a:gd name="T114" fmla="*/ 45 w 164"/>
                  <a:gd name="T115" fmla="*/ 178 h 180"/>
                  <a:gd name="T116" fmla="*/ 40 w 164"/>
                  <a:gd name="T117" fmla="*/ 180 h 180"/>
                  <a:gd name="T118" fmla="*/ 39 w 164"/>
                  <a:gd name="T119" fmla="*/ 180 h 180"/>
                  <a:gd name="T120" fmla="*/ 37 w 164"/>
                  <a:gd name="T121" fmla="*/ 180 h 180"/>
                  <a:gd name="T122" fmla="*/ 34 w 164"/>
                  <a:gd name="T123" fmla="*/ 180 h 180"/>
                  <a:gd name="T124" fmla="*/ 33 w 164"/>
                  <a:gd name="T125" fmla="*/ 180 h 1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4"/>
                  <a:gd name="T190" fmla="*/ 0 h 180"/>
                  <a:gd name="T191" fmla="*/ 164 w 164"/>
                  <a:gd name="T192" fmla="*/ 180 h 1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4" h="180">
                    <a:moveTo>
                      <a:pt x="33" y="180"/>
                    </a:moveTo>
                    <a:lnTo>
                      <a:pt x="29" y="178"/>
                    </a:lnTo>
                    <a:lnTo>
                      <a:pt x="26" y="178"/>
                    </a:lnTo>
                    <a:lnTo>
                      <a:pt x="23" y="178"/>
                    </a:lnTo>
                    <a:lnTo>
                      <a:pt x="22" y="177"/>
                    </a:lnTo>
                    <a:lnTo>
                      <a:pt x="18" y="177"/>
                    </a:lnTo>
                    <a:lnTo>
                      <a:pt x="15" y="177"/>
                    </a:lnTo>
                    <a:lnTo>
                      <a:pt x="12" y="175"/>
                    </a:lnTo>
                    <a:lnTo>
                      <a:pt x="9" y="175"/>
                    </a:lnTo>
                    <a:lnTo>
                      <a:pt x="7" y="175"/>
                    </a:lnTo>
                    <a:lnTo>
                      <a:pt x="6" y="173"/>
                    </a:lnTo>
                    <a:lnTo>
                      <a:pt x="4" y="172"/>
                    </a:lnTo>
                    <a:lnTo>
                      <a:pt x="3" y="172"/>
                    </a:lnTo>
                    <a:lnTo>
                      <a:pt x="1" y="170"/>
                    </a:lnTo>
                    <a:lnTo>
                      <a:pt x="1" y="168"/>
                    </a:lnTo>
                    <a:lnTo>
                      <a:pt x="0" y="168"/>
                    </a:lnTo>
                    <a:lnTo>
                      <a:pt x="6" y="160"/>
                    </a:lnTo>
                    <a:lnTo>
                      <a:pt x="14" y="153"/>
                    </a:lnTo>
                    <a:lnTo>
                      <a:pt x="23" y="144"/>
                    </a:lnTo>
                    <a:lnTo>
                      <a:pt x="31" y="138"/>
                    </a:lnTo>
                    <a:lnTo>
                      <a:pt x="39" y="129"/>
                    </a:lnTo>
                    <a:lnTo>
                      <a:pt x="47" y="121"/>
                    </a:lnTo>
                    <a:lnTo>
                      <a:pt x="53" y="112"/>
                    </a:lnTo>
                    <a:lnTo>
                      <a:pt x="58" y="102"/>
                    </a:lnTo>
                    <a:lnTo>
                      <a:pt x="62" y="95"/>
                    </a:lnTo>
                    <a:lnTo>
                      <a:pt x="67" y="92"/>
                    </a:lnTo>
                    <a:lnTo>
                      <a:pt x="70" y="87"/>
                    </a:lnTo>
                    <a:lnTo>
                      <a:pt x="75" y="82"/>
                    </a:lnTo>
                    <a:lnTo>
                      <a:pt x="78" y="77"/>
                    </a:lnTo>
                    <a:lnTo>
                      <a:pt x="81" y="72"/>
                    </a:lnTo>
                    <a:lnTo>
                      <a:pt x="84" y="65"/>
                    </a:lnTo>
                    <a:lnTo>
                      <a:pt x="86" y="60"/>
                    </a:lnTo>
                    <a:lnTo>
                      <a:pt x="89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4" y="48"/>
                    </a:lnTo>
                    <a:lnTo>
                      <a:pt x="95" y="46"/>
                    </a:lnTo>
                    <a:lnTo>
                      <a:pt x="97" y="44"/>
                    </a:lnTo>
                    <a:lnTo>
                      <a:pt x="97" y="41"/>
                    </a:lnTo>
                    <a:lnTo>
                      <a:pt x="97" y="36"/>
                    </a:lnTo>
                    <a:lnTo>
                      <a:pt x="97" y="34"/>
                    </a:lnTo>
                    <a:lnTo>
                      <a:pt x="95" y="33"/>
                    </a:lnTo>
                    <a:lnTo>
                      <a:pt x="94" y="29"/>
                    </a:lnTo>
                    <a:lnTo>
                      <a:pt x="92" y="28"/>
                    </a:lnTo>
                    <a:lnTo>
                      <a:pt x="90" y="26"/>
                    </a:lnTo>
                    <a:lnTo>
                      <a:pt x="89" y="24"/>
                    </a:lnTo>
                    <a:lnTo>
                      <a:pt x="87" y="21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6" y="14"/>
                    </a:lnTo>
                    <a:lnTo>
                      <a:pt x="86" y="12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7" y="6"/>
                    </a:lnTo>
                    <a:lnTo>
                      <a:pt x="89" y="4"/>
                    </a:lnTo>
                    <a:lnTo>
                      <a:pt x="90" y="4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101" y="4"/>
                    </a:lnTo>
                    <a:lnTo>
                      <a:pt x="104" y="6"/>
                    </a:lnTo>
                    <a:lnTo>
                      <a:pt x="108" y="7"/>
                    </a:lnTo>
                    <a:lnTo>
                      <a:pt x="111" y="11"/>
                    </a:lnTo>
                    <a:lnTo>
                      <a:pt x="114" y="12"/>
                    </a:lnTo>
                    <a:lnTo>
                      <a:pt x="117" y="16"/>
                    </a:lnTo>
                    <a:lnTo>
                      <a:pt x="122" y="17"/>
                    </a:lnTo>
                    <a:lnTo>
                      <a:pt x="125" y="19"/>
                    </a:lnTo>
                    <a:lnTo>
                      <a:pt x="128" y="19"/>
                    </a:lnTo>
                    <a:lnTo>
                      <a:pt x="131" y="17"/>
                    </a:lnTo>
                    <a:lnTo>
                      <a:pt x="134" y="17"/>
                    </a:lnTo>
                    <a:lnTo>
                      <a:pt x="136" y="16"/>
                    </a:lnTo>
                    <a:lnTo>
                      <a:pt x="137" y="14"/>
                    </a:lnTo>
                    <a:lnTo>
                      <a:pt x="139" y="12"/>
                    </a:lnTo>
                    <a:lnTo>
                      <a:pt x="140" y="11"/>
                    </a:lnTo>
                    <a:lnTo>
                      <a:pt x="144" y="9"/>
                    </a:lnTo>
                    <a:lnTo>
                      <a:pt x="145" y="6"/>
                    </a:lnTo>
                    <a:lnTo>
                      <a:pt x="148" y="4"/>
                    </a:lnTo>
                    <a:lnTo>
                      <a:pt x="150" y="6"/>
                    </a:lnTo>
                    <a:lnTo>
                      <a:pt x="151" y="9"/>
                    </a:lnTo>
                    <a:lnTo>
                      <a:pt x="153" y="11"/>
                    </a:lnTo>
                    <a:lnTo>
                      <a:pt x="155" y="12"/>
                    </a:lnTo>
                    <a:lnTo>
                      <a:pt x="155" y="14"/>
                    </a:lnTo>
                    <a:lnTo>
                      <a:pt x="156" y="17"/>
                    </a:lnTo>
                    <a:lnTo>
                      <a:pt x="159" y="19"/>
                    </a:lnTo>
                    <a:lnTo>
                      <a:pt x="161" y="22"/>
                    </a:lnTo>
                    <a:lnTo>
                      <a:pt x="162" y="26"/>
                    </a:lnTo>
                    <a:lnTo>
                      <a:pt x="162" y="31"/>
                    </a:lnTo>
                    <a:lnTo>
                      <a:pt x="164" y="36"/>
                    </a:lnTo>
                    <a:lnTo>
                      <a:pt x="162" y="41"/>
                    </a:lnTo>
                    <a:lnTo>
                      <a:pt x="162" y="44"/>
                    </a:lnTo>
                    <a:lnTo>
                      <a:pt x="161" y="50"/>
                    </a:lnTo>
                    <a:lnTo>
                      <a:pt x="159" y="55"/>
                    </a:lnTo>
                    <a:lnTo>
                      <a:pt x="158" y="58"/>
                    </a:lnTo>
                    <a:lnTo>
                      <a:pt x="144" y="73"/>
                    </a:lnTo>
                    <a:lnTo>
                      <a:pt x="131" y="87"/>
                    </a:lnTo>
                    <a:lnTo>
                      <a:pt x="119" y="102"/>
                    </a:lnTo>
                    <a:lnTo>
                      <a:pt x="106" y="116"/>
                    </a:lnTo>
                    <a:lnTo>
                      <a:pt x="94" y="131"/>
                    </a:lnTo>
                    <a:lnTo>
                      <a:pt x="81" y="144"/>
                    </a:lnTo>
                    <a:lnTo>
                      <a:pt x="68" y="160"/>
                    </a:lnTo>
                    <a:lnTo>
                      <a:pt x="54" y="173"/>
                    </a:lnTo>
                    <a:lnTo>
                      <a:pt x="53" y="173"/>
                    </a:lnTo>
                    <a:lnTo>
                      <a:pt x="51" y="175"/>
                    </a:lnTo>
                    <a:lnTo>
                      <a:pt x="50" y="175"/>
                    </a:lnTo>
                    <a:lnTo>
                      <a:pt x="48" y="177"/>
                    </a:lnTo>
                    <a:lnTo>
                      <a:pt x="47" y="177"/>
                    </a:lnTo>
                    <a:lnTo>
                      <a:pt x="45" y="178"/>
                    </a:lnTo>
                    <a:lnTo>
                      <a:pt x="43" y="178"/>
                    </a:lnTo>
                    <a:lnTo>
                      <a:pt x="40" y="180"/>
                    </a:lnTo>
                    <a:lnTo>
                      <a:pt x="39" y="180"/>
                    </a:lnTo>
                    <a:lnTo>
                      <a:pt x="37" y="180"/>
                    </a:lnTo>
                    <a:lnTo>
                      <a:pt x="36" y="180"/>
                    </a:lnTo>
                    <a:lnTo>
                      <a:pt x="34" y="180"/>
                    </a:lnTo>
                    <a:lnTo>
                      <a:pt x="33" y="180"/>
                    </a:lnTo>
                    <a:close/>
                  </a:path>
                </a:pathLst>
              </a:custGeom>
              <a:solidFill>
                <a:srgbClr val="EE9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2" name="Freeform 614"/>
            <p:cNvSpPr>
              <a:spLocks/>
            </p:cNvSpPr>
            <p:nvPr/>
          </p:nvSpPr>
          <p:spPr bwMode="auto">
            <a:xfrm>
              <a:off x="4943" y="1288"/>
              <a:ext cx="164" cy="180"/>
            </a:xfrm>
            <a:custGeom>
              <a:avLst/>
              <a:gdLst>
                <a:gd name="T0" fmla="*/ 29 w 164"/>
                <a:gd name="T1" fmla="*/ 178 h 180"/>
                <a:gd name="T2" fmla="*/ 23 w 164"/>
                <a:gd name="T3" fmla="*/ 178 h 180"/>
                <a:gd name="T4" fmla="*/ 18 w 164"/>
                <a:gd name="T5" fmla="*/ 177 h 180"/>
                <a:gd name="T6" fmla="*/ 12 w 164"/>
                <a:gd name="T7" fmla="*/ 175 h 180"/>
                <a:gd name="T8" fmla="*/ 7 w 164"/>
                <a:gd name="T9" fmla="*/ 175 h 180"/>
                <a:gd name="T10" fmla="*/ 6 w 164"/>
                <a:gd name="T11" fmla="*/ 173 h 180"/>
                <a:gd name="T12" fmla="*/ 3 w 164"/>
                <a:gd name="T13" fmla="*/ 172 h 180"/>
                <a:gd name="T14" fmla="*/ 1 w 164"/>
                <a:gd name="T15" fmla="*/ 168 h 180"/>
                <a:gd name="T16" fmla="*/ 6 w 164"/>
                <a:gd name="T17" fmla="*/ 160 h 180"/>
                <a:gd name="T18" fmla="*/ 23 w 164"/>
                <a:gd name="T19" fmla="*/ 144 h 180"/>
                <a:gd name="T20" fmla="*/ 39 w 164"/>
                <a:gd name="T21" fmla="*/ 129 h 180"/>
                <a:gd name="T22" fmla="*/ 53 w 164"/>
                <a:gd name="T23" fmla="*/ 112 h 180"/>
                <a:gd name="T24" fmla="*/ 62 w 164"/>
                <a:gd name="T25" fmla="*/ 95 h 180"/>
                <a:gd name="T26" fmla="*/ 70 w 164"/>
                <a:gd name="T27" fmla="*/ 87 h 180"/>
                <a:gd name="T28" fmla="*/ 78 w 164"/>
                <a:gd name="T29" fmla="*/ 77 h 180"/>
                <a:gd name="T30" fmla="*/ 84 w 164"/>
                <a:gd name="T31" fmla="*/ 65 h 180"/>
                <a:gd name="T32" fmla="*/ 89 w 164"/>
                <a:gd name="T33" fmla="*/ 53 h 180"/>
                <a:gd name="T34" fmla="*/ 90 w 164"/>
                <a:gd name="T35" fmla="*/ 51 h 180"/>
                <a:gd name="T36" fmla="*/ 92 w 164"/>
                <a:gd name="T37" fmla="*/ 50 h 180"/>
                <a:gd name="T38" fmla="*/ 94 w 164"/>
                <a:gd name="T39" fmla="*/ 48 h 180"/>
                <a:gd name="T40" fmla="*/ 97 w 164"/>
                <a:gd name="T41" fmla="*/ 44 h 180"/>
                <a:gd name="T42" fmla="*/ 97 w 164"/>
                <a:gd name="T43" fmla="*/ 36 h 180"/>
                <a:gd name="T44" fmla="*/ 95 w 164"/>
                <a:gd name="T45" fmla="*/ 33 h 180"/>
                <a:gd name="T46" fmla="*/ 92 w 164"/>
                <a:gd name="T47" fmla="*/ 28 h 180"/>
                <a:gd name="T48" fmla="*/ 89 w 164"/>
                <a:gd name="T49" fmla="*/ 24 h 180"/>
                <a:gd name="T50" fmla="*/ 84 w 164"/>
                <a:gd name="T51" fmla="*/ 19 h 180"/>
                <a:gd name="T52" fmla="*/ 84 w 164"/>
                <a:gd name="T53" fmla="*/ 16 h 180"/>
                <a:gd name="T54" fmla="*/ 86 w 164"/>
                <a:gd name="T55" fmla="*/ 12 h 180"/>
                <a:gd name="T56" fmla="*/ 86 w 164"/>
                <a:gd name="T57" fmla="*/ 7 h 180"/>
                <a:gd name="T58" fmla="*/ 89 w 164"/>
                <a:gd name="T59" fmla="*/ 4 h 180"/>
                <a:gd name="T60" fmla="*/ 90 w 164"/>
                <a:gd name="T61" fmla="*/ 4 h 180"/>
                <a:gd name="T62" fmla="*/ 92 w 164"/>
                <a:gd name="T63" fmla="*/ 2 h 180"/>
                <a:gd name="T64" fmla="*/ 95 w 164"/>
                <a:gd name="T65" fmla="*/ 0 h 180"/>
                <a:gd name="T66" fmla="*/ 98 w 164"/>
                <a:gd name="T67" fmla="*/ 0 h 180"/>
                <a:gd name="T68" fmla="*/ 104 w 164"/>
                <a:gd name="T69" fmla="*/ 6 h 180"/>
                <a:gd name="T70" fmla="*/ 111 w 164"/>
                <a:gd name="T71" fmla="*/ 11 h 180"/>
                <a:gd name="T72" fmla="*/ 117 w 164"/>
                <a:gd name="T73" fmla="*/ 16 h 180"/>
                <a:gd name="T74" fmla="*/ 125 w 164"/>
                <a:gd name="T75" fmla="*/ 19 h 180"/>
                <a:gd name="T76" fmla="*/ 131 w 164"/>
                <a:gd name="T77" fmla="*/ 17 h 180"/>
                <a:gd name="T78" fmla="*/ 136 w 164"/>
                <a:gd name="T79" fmla="*/ 16 h 180"/>
                <a:gd name="T80" fmla="*/ 139 w 164"/>
                <a:gd name="T81" fmla="*/ 12 h 180"/>
                <a:gd name="T82" fmla="*/ 144 w 164"/>
                <a:gd name="T83" fmla="*/ 9 h 180"/>
                <a:gd name="T84" fmla="*/ 148 w 164"/>
                <a:gd name="T85" fmla="*/ 4 h 180"/>
                <a:gd name="T86" fmla="*/ 151 w 164"/>
                <a:gd name="T87" fmla="*/ 9 h 180"/>
                <a:gd name="T88" fmla="*/ 155 w 164"/>
                <a:gd name="T89" fmla="*/ 12 h 180"/>
                <a:gd name="T90" fmla="*/ 156 w 164"/>
                <a:gd name="T91" fmla="*/ 17 h 180"/>
                <a:gd name="T92" fmla="*/ 161 w 164"/>
                <a:gd name="T93" fmla="*/ 22 h 180"/>
                <a:gd name="T94" fmla="*/ 162 w 164"/>
                <a:gd name="T95" fmla="*/ 31 h 180"/>
                <a:gd name="T96" fmla="*/ 162 w 164"/>
                <a:gd name="T97" fmla="*/ 41 h 180"/>
                <a:gd name="T98" fmla="*/ 161 w 164"/>
                <a:gd name="T99" fmla="*/ 50 h 180"/>
                <a:gd name="T100" fmla="*/ 158 w 164"/>
                <a:gd name="T101" fmla="*/ 58 h 180"/>
                <a:gd name="T102" fmla="*/ 131 w 164"/>
                <a:gd name="T103" fmla="*/ 87 h 180"/>
                <a:gd name="T104" fmla="*/ 106 w 164"/>
                <a:gd name="T105" fmla="*/ 116 h 180"/>
                <a:gd name="T106" fmla="*/ 81 w 164"/>
                <a:gd name="T107" fmla="*/ 144 h 180"/>
                <a:gd name="T108" fmla="*/ 54 w 164"/>
                <a:gd name="T109" fmla="*/ 173 h 180"/>
                <a:gd name="T110" fmla="*/ 51 w 164"/>
                <a:gd name="T111" fmla="*/ 175 h 180"/>
                <a:gd name="T112" fmla="*/ 48 w 164"/>
                <a:gd name="T113" fmla="*/ 177 h 180"/>
                <a:gd name="T114" fmla="*/ 45 w 164"/>
                <a:gd name="T115" fmla="*/ 178 h 180"/>
                <a:gd name="T116" fmla="*/ 40 w 164"/>
                <a:gd name="T117" fmla="*/ 180 h 180"/>
                <a:gd name="T118" fmla="*/ 39 w 164"/>
                <a:gd name="T119" fmla="*/ 180 h 180"/>
                <a:gd name="T120" fmla="*/ 37 w 164"/>
                <a:gd name="T121" fmla="*/ 180 h 180"/>
                <a:gd name="T122" fmla="*/ 34 w 164"/>
                <a:gd name="T123" fmla="*/ 180 h 180"/>
                <a:gd name="T124" fmla="*/ 33 w 164"/>
                <a:gd name="T125" fmla="*/ 180 h 1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4"/>
                <a:gd name="T190" fmla="*/ 0 h 180"/>
                <a:gd name="T191" fmla="*/ 164 w 164"/>
                <a:gd name="T192" fmla="*/ 180 h 1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4" h="180">
                  <a:moveTo>
                    <a:pt x="33" y="180"/>
                  </a:moveTo>
                  <a:lnTo>
                    <a:pt x="29" y="178"/>
                  </a:lnTo>
                  <a:lnTo>
                    <a:pt x="26" y="178"/>
                  </a:lnTo>
                  <a:lnTo>
                    <a:pt x="23" y="178"/>
                  </a:lnTo>
                  <a:lnTo>
                    <a:pt x="22" y="177"/>
                  </a:lnTo>
                  <a:lnTo>
                    <a:pt x="18" y="177"/>
                  </a:lnTo>
                  <a:lnTo>
                    <a:pt x="15" y="177"/>
                  </a:lnTo>
                  <a:lnTo>
                    <a:pt x="12" y="175"/>
                  </a:lnTo>
                  <a:lnTo>
                    <a:pt x="9" y="175"/>
                  </a:lnTo>
                  <a:lnTo>
                    <a:pt x="7" y="175"/>
                  </a:lnTo>
                  <a:lnTo>
                    <a:pt x="6" y="173"/>
                  </a:lnTo>
                  <a:lnTo>
                    <a:pt x="4" y="172"/>
                  </a:lnTo>
                  <a:lnTo>
                    <a:pt x="3" y="172"/>
                  </a:lnTo>
                  <a:lnTo>
                    <a:pt x="1" y="170"/>
                  </a:lnTo>
                  <a:lnTo>
                    <a:pt x="1" y="168"/>
                  </a:lnTo>
                  <a:lnTo>
                    <a:pt x="0" y="168"/>
                  </a:lnTo>
                  <a:lnTo>
                    <a:pt x="6" y="160"/>
                  </a:lnTo>
                  <a:lnTo>
                    <a:pt x="14" y="153"/>
                  </a:lnTo>
                  <a:lnTo>
                    <a:pt x="23" y="144"/>
                  </a:lnTo>
                  <a:lnTo>
                    <a:pt x="31" y="138"/>
                  </a:lnTo>
                  <a:lnTo>
                    <a:pt x="39" y="129"/>
                  </a:lnTo>
                  <a:lnTo>
                    <a:pt x="47" y="121"/>
                  </a:lnTo>
                  <a:lnTo>
                    <a:pt x="53" y="112"/>
                  </a:lnTo>
                  <a:lnTo>
                    <a:pt x="58" y="102"/>
                  </a:lnTo>
                  <a:lnTo>
                    <a:pt x="62" y="95"/>
                  </a:lnTo>
                  <a:lnTo>
                    <a:pt x="67" y="92"/>
                  </a:lnTo>
                  <a:lnTo>
                    <a:pt x="70" y="87"/>
                  </a:lnTo>
                  <a:lnTo>
                    <a:pt x="75" y="82"/>
                  </a:lnTo>
                  <a:lnTo>
                    <a:pt x="78" y="77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6" y="60"/>
                  </a:lnTo>
                  <a:lnTo>
                    <a:pt x="89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5" y="46"/>
                  </a:lnTo>
                  <a:lnTo>
                    <a:pt x="97" y="44"/>
                  </a:lnTo>
                  <a:lnTo>
                    <a:pt x="97" y="41"/>
                  </a:lnTo>
                  <a:lnTo>
                    <a:pt x="97" y="36"/>
                  </a:lnTo>
                  <a:lnTo>
                    <a:pt x="97" y="34"/>
                  </a:lnTo>
                  <a:lnTo>
                    <a:pt x="95" y="33"/>
                  </a:lnTo>
                  <a:lnTo>
                    <a:pt x="94" y="29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9" y="24"/>
                  </a:lnTo>
                  <a:lnTo>
                    <a:pt x="87" y="21"/>
                  </a:lnTo>
                  <a:lnTo>
                    <a:pt x="84" y="19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6" y="14"/>
                  </a:lnTo>
                  <a:lnTo>
                    <a:pt x="86" y="12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7" y="6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101" y="4"/>
                  </a:lnTo>
                  <a:lnTo>
                    <a:pt x="104" y="6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14" y="12"/>
                  </a:lnTo>
                  <a:lnTo>
                    <a:pt x="117" y="16"/>
                  </a:lnTo>
                  <a:lnTo>
                    <a:pt x="122" y="17"/>
                  </a:lnTo>
                  <a:lnTo>
                    <a:pt x="125" y="19"/>
                  </a:lnTo>
                  <a:lnTo>
                    <a:pt x="128" y="19"/>
                  </a:lnTo>
                  <a:lnTo>
                    <a:pt x="131" y="17"/>
                  </a:lnTo>
                  <a:lnTo>
                    <a:pt x="134" y="17"/>
                  </a:lnTo>
                  <a:lnTo>
                    <a:pt x="136" y="16"/>
                  </a:lnTo>
                  <a:lnTo>
                    <a:pt x="137" y="14"/>
                  </a:lnTo>
                  <a:lnTo>
                    <a:pt x="139" y="12"/>
                  </a:lnTo>
                  <a:lnTo>
                    <a:pt x="140" y="11"/>
                  </a:lnTo>
                  <a:lnTo>
                    <a:pt x="144" y="9"/>
                  </a:lnTo>
                  <a:lnTo>
                    <a:pt x="145" y="6"/>
                  </a:lnTo>
                  <a:lnTo>
                    <a:pt x="148" y="4"/>
                  </a:lnTo>
                  <a:lnTo>
                    <a:pt x="150" y="6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5" y="12"/>
                  </a:lnTo>
                  <a:lnTo>
                    <a:pt x="155" y="14"/>
                  </a:lnTo>
                  <a:lnTo>
                    <a:pt x="156" y="17"/>
                  </a:lnTo>
                  <a:lnTo>
                    <a:pt x="159" y="19"/>
                  </a:lnTo>
                  <a:lnTo>
                    <a:pt x="161" y="22"/>
                  </a:lnTo>
                  <a:lnTo>
                    <a:pt x="162" y="26"/>
                  </a:lnTo>
                  <a:lnTo>
                    <a:pt x="162" y="31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62" y="44"/>
                  </a:lnTo>
                  <a:lnTo>
                    <a:pt x="161" y="50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44" y="73"/>
                  </a:lnTo>
                  <a:lnTo>
                    <a:pt x="131" y="87"/>
                  </a:lnTo>
                  <a:lnTo>
                    <a:pt x="119" y="102"/>
                  </a:lnTo>
                  <a:lnTo>
                    <a:pt x="106" y="116"/>
                  </a:lnTo>
                  <a:lnTo>
                    <a:pt x="94" y="131"/>
                  </a:lnTo>
                  <a:lnTo>
                    <a:pt x="81" y="144"/>
                  </a:lnTo>
                  <a:lnTo>
                    <a:pt x="68" y="160"/>
                  </a:lnTo>
                  <a:lnTo>
                    <a:pt x="54" y="173"/>
                  </a:lnTo>
                  <a:lnTo>
                    <a:pt x="53" y="173"/>
                  </a:lnTo>
                  <a:lnTo>
                    <a:pt x="51" y="175"/>
                  </a:lnTo>
                  <a:lnTo>
                    <a:pt x="50" y="175"/>
                  </a:lnTo>
                  <a:lnTo>
                    <a:pt x="48" y="177"/>
                  </a:lnTo>
                  <a:lnTo>
                    <a:pt x="47" y="177"/>
                  </a:lnTo>
                  <a:lnTo>
                    <a:pt x="45" y="178"/>
                  </a:lnTo>
                  <a:lnTo>
                    <a:pt x="43" y="178"/>
                  </a:lnTo>
                  <a:lnTo>
                    <a:pt x="40" y="180"/>
                  </a:lnTo>
                  <a:lnTo>
                    <a:pt x="39" y="180"/>
                  </a:lnTo>
                  <a:lnTo>
                    <a:pt x="37" y="180"/>
                  </a:lnTo>
                  <a:lnTo>
                    <a:pt x="36" y="180"/>
                  </a:lnTo>
                  <a:lnTo>
                    <a:pt x="34" y="180"/>
                  </a:lnTo>
                  <a:lnTo>
                    <a:pt x="33" y="18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15"/>
            <p:cNvSpPr>
              <a:spLocks/>
            </p:cNvSpPr>
            <p:nvPr/>
          </p:nvSpPr>
          <p:spPr bwMode="auto">
            <a:xfrm>
              <a:off x="4065" y="1465"/>
              <a:ext cx="10" cy="1"/>
            </a:xfrm>
            <a:custGeom>
              <a:avLst/>
              <a:gdLst>
                <a:gd name="T0" fmla="*/ 0 w 10"/>
                <a:gd name="T1" fmla="*/ 1 h 1"/>
                <a:gd name="T2" fmla="*/ 2 w 10"/>
                <a:gd name="T3" fmla="*/ 1 h 1"/>
                <a:gd name="T4" fmla="*/ 2 w 10"/>
                <a:gd name="T5" fmla="*/ 1 h 1"/>
                <a:gd name="T6" fmla="*/ 3 w 10"/>
                <a:gd name="T7" fmla="*/ 0 h 1"/>
                <a:gd name="T8" fmla="*/ 5 w 10"/>
                <a:gd name="T9" fmla="*/ 0 h 1"/>
                <a:gd name="T10" fmla="*/ 6 w 10"/>
                <a:gd name="T11" fmla="*/ 0 h 1"/>
                <a:gd name="T12" fmla="*/ 6 w 10"/>
                <a:gd name="T13" fmla="*/ 0 h 1"/>
                <a:gd name="T14" fmla="*/ 8 w 10"/>
                <a:gd name="T15" fmla="*/ 0 h 1"/>
                <a:gd name="T16" fmla="*/ 10 w 10"/>
                <a:gd name="T17" fmla="*/ 0 h 1"/>
                <a:gd name="T18" fmla="*/ 10 w 10"/>
                <a:gd name="T19" fmla="*/ 0 h 1"/>
                <a:gd name="T20" fmla="*/ 8 w 10"/>
                <a:gd name="T21" fmla="*/ 1 h 1"/>
                <a:gd name="T22" fmla="*/ 6 w 10"/>
                <a:gd name="T23" fmla="*/ 1 h 1"/>
                <a:gd name="T24" fmla="*/ 6 w 10"/>
                <a:gd name="T25" fmla="*/ 1 h 1"/>
                <a:gd name="T26" fmla="*/ 5 w 10"/>
                <a:gd name="T27" fmla="*/ 1 h 1"/>
                <a:gd name="T28" fmla="*/ 3 w 10"/>
                <a:gd name="T29" fmla="*/ 1 h 1"/>
                <a:gd name="T30" fmla="*/ 2 w 10"/>
                <a:gd name="T31" fmla="*/ 1 h 1"/>
                <a:gd name="T32" fmla="*/ 0 w 10"/>
                <a:gd name="T33" fmla="*/ 1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"/>
                <a:gd name="T53" fmla="*/ 10 w 10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616"/>
            <p:cNvSpPr>
              <a:spLocks/>
            </p:cNvSpPr>
            <p:nvPr/>
          </p:nvSpPr>
          <p:spPr bwMode="auto">
            <a:xfrm>
              <a:off x="4065" y="1465"/>
              <a:ext cx="10" cy="1"/>
            </a:xfrm>
            <a:custGeom>
              <a:avLst/>
              <a:gdLst>
                <a:gd name="T0" fmla="*/ 0 w 10"/>
                <a:gd name="T1" fmla="*/ 1 h 1"/>
                <a:gd name="T2" fmla="*/ 2 w 10"/>
                <a:gd name="T3" fmla="*/ 1 h 1"/>
                <a:gd name="T4" fmla="*/ 2 w 10"/>
                <a:gd name="T5" fmla="*/ 1 h 1"/>
                <a:gd name="T6" fmla="*/ 3 w 10"/>
                <a:gd name="T7" fmla="*/ 0 h 1"/>
                <a:gd name="T8" fmla="*/ 5 w 10"/>
                <a:gd name="T9" fmla="*/ 0 h 1"/>
                <a:gd name="T10" fmla="*/ 6 w 10"/>
                <a:gd name="T11" fmla="*/ 0 h 1"/>
                <a:gd name="T12" fmla="*/ 6 w 10"/>
                <a:gd name="T13" fmla="*/ 0 h 1"/>
                <a:gd name="T14" fmla="*/ 8 w 10"/>
                <a:gd name="T15" fmla="*/ 0 h 1"/>
                <a:gd name="T16" fmla="*/ 10 w 10"/>
                <a:gd name="T17" fmla="*/ 0 h 1"/>
                <a:gd name="T18" fmla="*/ 10 w 10"/>
                <a:gd name="T19" fmla="*/ 0 h 1"/>
                <a:gd name="T20" fmla="*/ 8 w 10"/>
                <a:gd name="T21" fmla="*/ 1 h 1"/>
                <a:gd name="T22" fmla="*/ 6 w 10"/>
                <a:gd name="T23" fmla="*/ 1 h 1"/>
                <a:gd name="T24" fmla="*/ 6 w 10"/>
                <a:gd name="T25" fmla="*/ 1 h 1"/>
                <a:gd name="T26" fmla="*/ 5 w 10"/>
                <a:gd name="T27" fmla="*/ 1 h 1"/>
                <a:gd name="T28" fmla="*/ 3 w 10"/>
                <a:gd name="T29" fmla="*/ 1 h 1"/>
                <a:gd name="T30" fmla="*/ 2 w 10"/>
                <a:gd name="T31" fmla="*/ 1 h 1"/>
                <a:gd name="T32" fmla="*/ 0 w 10"/>
                <a:gd name="T33" fmla="*/ 1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"/>
                <a:gd name="T53" fmla="*/ 10 w 10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617"/>
            <p:cNvSpPr>
              <a:spLocks/>
            </p:cNvSpPr>
            <p:nvPr/>
          </p:nvSpPr>
          <p:spPr bwMode="auto">
            <a:xfrm>
              <a:off x="5223" y="1419"/>
              <a:ext cx="14" cy="46"/>
            </a:xfrm>
            <a:custGeom>
              <a:avLst/>
              <a:gdLst>
                <a:gd name="T0" fmla="*/ 11 w 14"/>
                <a:gd name="T1" fmla="*/ 46 h 46"/>
                <a:gd name="T2" fmla="*/ 11 w 14"/>
                <a:gd name="T3" fmla="*/ 44 h 46"/>
                <a:gd name="T4" fmla="*/ 11 w 14"/>
                <a:gd name="T5" fmla="*/ 41 h 46"/>
                <a:gd name="T6" fmla="*/ 11 w 14"/>
                <a:gd name="T7" fmla="*/ 39 h 46"/>
                <a:gd name="T8" fmla="*/ 9 w 14"/>
                <a:gd name="T9" fmla="*/ 37 h 46"/>
                <a:gd name="T10" fmla="*/ 9 w 14"/>
                <a:gd name="T11" fmla="*/ 35 h 46"/>
                <a:gd name="T12" fmla="*/ 9 w 14"/>
                <a:gd name="T13" fmla="*/ 34 h 46"/>
                <a:gd name="T14" fmla="*/ 7 w 14"/>
                <a:gd name="T15" fmla="*/ 32 h 46"/>
                <a:gd name="T16" fmla="*/ 6 w 14"/>
                <a:gd name="T17" fmla="*/ 30 h 46"/>
                <a:gd name="T18" fmla="*/ 0 w 14"/>
                <a:gd name="T19" fmla="*/ 34 h 46"/>
                <a:gd name="T20" fmla="*/ 0 w 14"/>
                <a:gd name="T21" fmla="*/ 29 h 46"/>
                <a:gd name="T22" fmla="*/ 6 w 14"/>
                <a:gd name="T23" fmla="*/ 27 h 46"/>
                <a:gd name="T24" fmla="*/ 9 w 14"/>
                <a:gd name="T25" fmla="*/ 24 h 46"/>
                <a:gd name="T26" fmla="*/ 9 w 14"/>
                <a:gd name="T27" fmla="*/ 22 h 46"/>
                <a:gd name="T28" fmla="*/ 11 w 14"/>
                <a:gd name="T29" fmla="*/ 18 h 46"/>
                <a:gd name="T30" fmla="*/ 11 w 14"/>
                <a:gd name="T31" fmla="*/ 17 h 46"/>
                <a:gd name="T32" fmla="*/ 11 w 14"/>
                <a:gd name="T33" fmla="*/ 15 h 46"/>
                <a:gd name="T34" fmla="*/ 11 w 14"/>
                <a:gd name="T35" fmla="*/ 13 h 46"/>
                <a:gd name="T36" fmla="*/ 11 w 14"/>
                <a:gd name="T37" fmla="*/ 10 h 46"/>
                <a:gd name="T38" fmla="*/ 11 w 14"/>
                <a:gd name="T39" fmla="*/ 8 h 46"/>
                <a:gd name="T40" fmla="*/ 9 w 14"/>
                <a:gd name="T41" fmla="*/ 5 h 46"/>
                <a:gd name="T42" fmla="*/ 3 w 14"/>
                <a:gd name="T43" fmla="*/ 7 h 46"/>
                <a:gd name="T44" fmla="*/ 6 w 14"/>
                <a:gd name="T45" fmla="*/ 0 h 46"/>
                <a:gd name="T46" fmla="*/ 14 w 14"/>
                <a:gd name="T47" fmla="*/ 0 h 46"/>
                <a:gd name="T48" fmla="*/ 12 w 14"/>
                <a:gd name="T49" fmla="*/ 7 h 46"/>
                <a:gd name="T50" fmla="*/ 12 w 14"/>
                <a:gd name="T51" fmla="*/ 12 h 46"/>
                <a:gd name="T52" fmla="*/ 12 w 14"/>
                <a:gd name="T53" fmla="*/ 17 h 46"/>
                <a:gd name="T54" fmla="*/ 12 w 14"/>
                <a:gd name="T55" fmla="*/ 22 h 46"/>
                <a:gd name="T56" fmla="*/ 11 w 14"/>
                <a:gd name="T57" fmla="*/ 29 h 46"/>
                <a:gd name="T58" fmla="*/ 11 w 14"/>
                <a:gd name="T59" fmla="*/ 34 h 46"/>
                <a:gd name="T60" fmla="*/ 11 w 14"/>
                <a:gd name="T61" fmla="*/ 39 h 46"/>
                <a:gd name="T62" fmla="*/ 11 w 14"/>
                <a:gd name="T63" fmla="*/ 46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"/>
                <a:gd name="T97" fmla="*/ 0 h 46"/>
                <a:gd name="T98" fmla="*/ 14 w 14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" h="46">
                  <a:moveTo>
                    <a:pt x="11" y="46"/>
                  </a:moveTo>
                  <a:lnTo>
                    <a:pt x="11" y="44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6" y="27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9" y="5"/>
                  </a:lnTo>
                  <a:lnTo>
                    <a:pt x="3" y="7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12" y="22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11" y="39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618"/>
            <p:cNvSpPr>
              <a:spLocks/>
            </p:cNvSpPr>
            <p:nvPr/>
          </p:nvSpPr>
          <p:spPr bwMode="auto">
            <a:xfrm>
              <a:off x="5223" y="1419"/>
              <a:ext cx="14" cy="46"/>
            </a:xfrm>
            <a:custGeom>
              <a:avLst/>
              <a:gdLst>
                <a:gd name="T0" fmla="*/ 11 w 14"/>
                <a:gd name="T1" fmla="*/ 46 h 46"/>
                <a:gd name="T2" fmla="*/ 11 w 14"/>
                <a:gd name="T3" fmla="*/ 44 h 46"/>
                <a:gd name="T4" fmla="*/ 11 w 14"/>
                <a:gd name="T5" fmla="*/ 41 h 46"/>
                <a:gd name="T6" fmla="*/ 11 w 14"/>
                <a:gd name="T7" fmla="*/ 39 h 46"/>
                <a:gd name="T8" fmla="*/ 9 w 14"/>
                <a:gd name="T9" fmla="*/ 37 h 46"/>
                <a:gd name="T10" fmla="*/ 9 w 14"/>
                <a:gd name="T11" fmla="*/ 35 h 46"/>
                <a:gd name="T12" fmla="*/ 9 w 14"/>
                <a:gd name="T13" fmla="*/ 34 h 46"/>
                <a:gd name="T14" fmla="*/ 7 w 14"/>
                <a:gd name="T15" fmla="*/ 32 h 46"/>
                <a:gd name="T16" fmla="*/ 6 w 14"/>
                <a:gd name="T17" fmla="*/ 30 h 46"/>
                <a:gd name="T18" fmla="*/ 0 w 14"/>
                <a:gd name="T19" fmla="*/ 34 h 46"/>
                <a:gd name="T20" fmla="*/ 0 w 14"/>
                <a:gd name="T21" fmla="*/ 29 h 46"/>
                <a:gd name="T22" fmla="*/ 6 w 14"/>
                <a:gd name="T23" fmla="*/ 27 h 46"/>
                <a:gd name="T24" fmla="*/ 9 w 14"/>
                <a:gd name="T25" fmla="*/ 24 h 46"/>
                <a:gd name="T26" fmla="*/ 9 w 14"/>
                <a:gd name="T27" fmla="*/ 22 h 46"/>
                <a:gd name="T28" fmla="*/ 11 w 14"/>
                <a:gd name="T29" fmla="*/ 18 h 46"/>
                <a:gd name="T30" fmla="*/ 11 w 14"/>
                <a:gd name="T31" fmla="*/ 17 h 46"/>
                <a:gd name="T32" fmla="*/ 11 w 14"/>
                <a:gd name="T33" fmla="*/ 15 h 46"/>
                <a:gd name="T34" fmla="*/ 11 w 14"/>
                <a:gd name="T35" fmla="*/ 13 h 46"/>
                <a:gd name="T36" fmla="*/ 11 w 14"/>
                <a:gd name="T37" fmla="*/ 10 h 46"/>
                <a:gd name="T38" fmla="*/ 11 w 14"/>
                <a:gd name="T39" fmla="*/ 8 h 46"/>
                <a:gd name="T40" fmla="*/ 9 w 14"/>
                <a:gd name="T41" fmla="*/ 5 h 46"/>
                <a:gd name="T42" fmla="*/ 3 w 14"/>
                <a:gd name="T43" fmla="*/ 7 h 46"/>
                <a:gd name="T44" fmla="*/ 6 w 14"/>
                <a:gd name="T45" fmla="*/ 0 h 46"/>
                <a:gd name="T46" fmla="*/ 14 w 14"/>
                <a:gd name="T47" fmla="*/ 0 h 46"/>
                <a:gd name="T48" fmla="*/ 12 w 14"/>
                <a:gd name="T49" fmla="*/ 7 h 46"/>
                <a:gd name="T50" fmla="*/ 12 w 14"/>
                <a:gd name="T51" fmla="*/ 12 h 46"/>
                <a:gd name="T52" fmla="*/ 12 w 14"/>
                <a:gd name="T53" fmla="*/ 17 h 46"/>
                <a:gd name="T54" fmla="*/ 12 w 14"/>
                <a:gd name="T55" fmla="*/ 22 h 46"/>
                <a:gd name="T56" fmla="*/ 11 w 14"/>
                <a:gd name="T57" fmla="*/ 29 h 46"/>
                <a:gd name="T58" fmla="*/ 11 w 14"/>
                <a:gd name="T59" fmla="*/ 34 h 46"/>
                <a:gd name="T60" fmla="*/ 11 w 14"/>
                <a:gd name="T61" fmla="*/ 39 h 46"/>
                <a:gd name="T62" fmla="*/ 11 w 14"/>
                <a:gd name="T63" fmla="*/ 46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"/>
                <a:gd name="T97" fmla="*/ 0 h 46"/>
                <a:gd name="T98" fmla="*/ 14 w 14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" h="46">
                  <a:moveTo>
                    <a:pt x="11" y="46"/>
                  </a:moveTo>
                  <a:lnTo>
                    <a:pt x="11" y="44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6" y="27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9" y="5"/>
                  </a:lnTo>
                  <a:lnTo>
                    <a:pt x="3" y="7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12" y="22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11" y="39"/>
                  </a:lnTo>
                  <a:lnTo>
                    <a:pt x="11" y="4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619"/>
            <p:cNvSpPr>
              <a:spLocks/>
            </p:cNvSpPr>
            <p:nvPr/>
          </p:nvSpPr>
          <p:spPr bwMode="auto">
            <a:xfrm>
              <a:off x="5254" y="1432"/>
              <a:ext cx="1" cy="9"/>
            </a:xfrm>
            <a:custGeom>
              <a:avLst/>
              <a:gdLst>
                <a:gd name="T0" fmla="*/ 0 w 1"/>
                <a:gd name="T1" fmla="*/ 9 h 9"/>
                <a:gd name="T2" fmla="*/ 0 w 1"/>
                <a:gd name="T3" fmla="*/ 0 h 9"/>
                <a:gd name="T4" fmla="*/ 1 w 1"/>
                <a:gd name="T5" fmla="*/ 2 h 9"/>
                <a:gd name="T6" fmla="*/ 1 w 1"/>
                <a:gd name="T7" fmla="*/ 2 h 9"/>
                <a:gd name="T8" fmla="*/ 1 w 1"/>
                <a:gd name="T9" fmla="*/ 2 h 9"/>
                <a:gd name="T10" fmla="*/ 1 w 1"/>
                <a:gd name="T11" fmla="*/ 4 h 9"/>
                <a:gd name="T12" fmla="*/ 1 w 1"/>
                <a:gd name="T13" fmla="*/ 5 h 9"/>
                <a:gd name="T14" fmla="*/ 1 w 1"/>
                <a:gd name="T15" fmla="*/ 5 h 9"/>
                <a:gd name="T16" fmla="*/ 1 w 1"/>
                <a:gd name="T17" fmla="*/ 7 h 9"/>
                <a:gd name="T18" fmla="*/ 0 w 1"/>
                <a:gd name="T19" fmla="*/ 9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9"/>
                <a:gd name="T32" fmla="*/ 1 w 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9">
                  <a:moveTo>
                    <a:pt x="0" y="9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620"/>
            <p:cNvSpPr>
              <a:spLocks/>
            </p:cNvSpPr>
            <p:nvPr/>
          </p:nvSpPr>
          <p:spPr bwMode="auto">
            <a:xfrm>
              <a:off x="5254" y="1432"/>
              <a:ext cx="1" cy="9"/>
            </a:xfrm>
            <a:custGeom>
              <a:avLst/>
              <a:gdLst>
                <a:gd name="T0" fmla="*/ 0 w 1"/>
                <a:gd name="T1" fmla="*/ 9 h 9"/>
                <a:gd name="T2" fmla="*/ 0 w 1"/>
                <a:gd name="T3" fmla="*/ 0 h 9"/>
                <a:gd name="T4" fmla="*/ 1 w 1"/>
                <a:gd name="T5" fmla="*/ 2 h 9"/>
                <a:gd name="T6" fmla="*/ 1 w 1"/>
                <a:gd name="T7" fmla="*/ 2 h 9"/>
                <a:gd name="T8" fmla="*/ 1 w 1"/>
                <a:gd name="T9" fmla="*/ 2 h 9"/>
                <a:gd name="T10" fmla="*/ 1 w 1"/>
                <a:gd name="T11" fmla="*/ 4 h 9"/>
                <a:gd name="T12" fmla="*/ 1 w 1"/>
                <a:gd name="T13" fmla="*/ 5 h 9"/>
                <a:gd name="T14" fmla="*/ 1 w 1"/>
                <a:gd name="T15" fmla="*/ 5 h 9"/>
                <a:gd name="T16" fmla="*/ 1 w 1"/>
                <a:gd name="T17" fmla="*/ 7 h 9"/>
                <a:gd name="T18" fmla="*/ 0 w 1"/>
                <a:gd name="T19" fmla="*/ 9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9"/>
                <a:gd name="T32" fmla="*/ 1 w 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9">
                  <a:moveTo>
                    <a:pt x="0" y="9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21"/>
            <p:cNvSpPr>
              <a:spLocks/>
            </p:cNvSpPr>
            <p:nvPr/>
          </p:nvSpPr>
          <p:spPr bwMode="auto">
            <a:xfrm>
              <a:off x="4065" y="1432"/>
              <a:ext cx="8" cy="5"/>
            </a:xfrm>
            <a:custGeom>
              <a:avLst/>
              <a:gdLst>
                <a:gd name="T0" fmla="*/ 0 w 8"/>
                <a:gd name="T1" fmla="*/ 5 h 5"/>
                <a:gd name="T2" fmla="*/ 0 w 8"/>
                <a:gd name="T3" fmla="*/ 4 h 5"/>
                <a:gd name="T4" fmla="*/ 2 w 8"/>
                <a:gd name="T5" fmla="*/ 2 h 5"/>
                <a:gd name="T6" fmla="*/ 2 w 8"/>
                <a:gd name="T7" fmla="*/ 2 h 5"/>
                <a:gd name="T8" fmla="*/ 3 w 8"/>
                <a:gd name="T9" fmla="*/ 2 h 5"/>
                <a:gd name="T10" fmla="*/ 5 w 8"/>
                <a:gd name="T11" fmla="*/ 2 h 5"/>
                <a:gd name="T12" fmla="*/ 6 w 8"/>
                <a:gd name="T13" fmla="*/ 2 h 5"/>
                <a:gd name="T14" fmla="*/ 6 w 8"/>
                <a:gd name="T15" fmla="*/ 2 h 5"/>
                <a:gd name="T16" fmla="*/ 8 w 8"/>
                <a:gd name="T17" fmla="*/ 0 h 5"/>
                <a:gd name="T18" fmla="*/ 8 w 8"/>
                <a:gd name="T19" fmla="*/ 4 h 5"/>
                <a:gd name="T20" fmla="*/ 8 w 8"/>
                <a:gd name="T21" fmla="*/ 4 h 5"/>
                <a:gd name="T22" fmla="*/ 6 w 8"/>
                <a:gd name="T23" fmla="*/ 4 h 5"/>
                <a:gd name="T24" fmla="*/ 6 w 8"/>
                <a:gd name="T25" fmla="*/ 4 h 5"/>
                <a:gd name="T26" fmla="*/ 5 w 8"/>
                <a:gd name="T27" fmla="*/ 4 h 5"/>
                <a:gd name="T28" fmla="*/ 3 w 8"/>
                <a:gd name="T29" fmla="*/ 4 h 5"/>
                <a:gd name="T30" fmla="*/ 2 w 8"/>
                <a:gd name="T31" fmla="*/ 4 h 5"/>
                <a:gd name="T32" fmla="*/ 0 w 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5"/>
                <a:gd name="T53" fmla="*/ 8 w 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5">
                  <a:moveTo>
                    <a:pt x="0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622"/>
            <p:cNvSpPr>
              <a:spLocks/>
            </p:cNvSpPr>
            <p:nvPr/>
          </p:nvSpPr>
          <p:spPr bwMode="auto">
            <a:xfrm>
              <a:off x="4065" y="1432"/>
              <a:ext cx="8" cy="5"/>
            </a:xfrm>
            <a:custGeom>
              <a:avLst/>
              <a:gdLst>
                <a:gd name="T0" fmla="*/ 0 w 8"/>
                <a:gd name="T1" fmla="*/ 5 h 5"/>
                <a:gd name="T2" fmla="*/ 0 w 8"/>
                <a:gd name="T3" fmla="*/ 4 h 5"/>
                <a:gd name="T4" fmla="*/ 2 w 8"/>
                <a:gd name="T5" fmla="*/ 2 h 5"/>
                <a:gd name="T6" fmla="*/ 2 w 8"/>
                <a:gd name="T7" fmla="*/ 2 h 5"/>
                <a:gd name="T8" fmla="*/ 3 w 8"/>
                <a:gd name="T9" fmla="*/ 2 h 5"/>
                <a:gd name="T10" fmla="*/ 5 w 8"/>
                <a:gd name="T11" fmla="*/ 2 h 5"/>
                <a:gd name="T12" fmla="*/ 6 w 8"/>
                <a:gd name="T13" fmla="*/ 2 h 5"/>
                <a:gd name="T14" fmla="*/ 6 w 8"/>
                <a:gd name="T15" fmla="*/ 2 h 5"/>
                <a:gd name="T16" fmla="*/ 8 w 8"/>
                <a:gd name="T17" fmla="*/ 0 h 5"/>
                <a:gd name="T18" fmla="*/ 8 w 8"/>
                <a:gd name="T19" fmla="*/ 4 h 5"/>
                <a:gd name="T20" fmla="*/ 8 w 8"/>
                <a:gd name="T21" fmla="*/ 4 h 5"/>
                <a:gd name="T22" fmla="*/ 6 w 8"/>
                <a:gd name="T23" fmla="*/ 4 h 5"/>
                <a:gd name="T24" fmla="*/ 6 w 8"/>
                <a:gd name="T25" fmla="*/ 4 h 5"/>
                <a:gd name="T26" fmla="*/ 5 w 8"/>
                <a:gd name="T27" fmla="*/ 4 h 5"/>
                <a:gd name="T28" fmla="*/ 3 w 8"/>
                <a:gd name="T29" fmla="*/ 4 h 5"/>
                <a:gd name="T30" fmla="*/ 2 w 8"/>
                <a:gd name="T31" fmla="*/ 4 h 5"/>
                <a:gd name="T32" fmla="*/ 0 w 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5"/>
                <a:gd name="T53" fmla="*/ 8 w 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5">
                  <a:moveTo>
                    <a:pt x="0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623"/>
            <p:cNvSpPr>
              <a:spLocks/>
            </p:cNvSpPr>
            <p:nvPr/>
          </p:nvSpPr>
          <p:spPr bwMode="auto">
            <a:xfrm>
              <a:off x="5088" y="1424"/>
              <a:ext cx="6" cy="5"/>
            </a:xfrm>
            <a:custGeom>
              <a:avLst/>
              <a:gdLst>
                <a:gd name="T0" fmla="*/ 5 w 6"/>
                <a:gd name="T1" fmla="*/ 5 h 5"/>
                <a:gd name="T2" fmla="*/ 0 w 6"/>
                <a:gd name="T3" fmla="*/ 0 h 5"/>
                <a:gd name="T4" fmla="*/ 2 w 6"/>
                <a:gd name="T5" fmla="*/ 2 h 5"/>
                <a:gd name="T6" fmla="*/ 2 w 6"/>
                <a:gd name="T7" fmla="*/ 2 h 5"/>
                <a:gd name="T8" fmla="*/ 3 w 6"/>
                <a:gd name="T9" fmla="*/ 2 h 5"/>
                <a:gd name="T10" fmla="*/ 5 w 6"/>
                <a:gd name="T11" fmla="*/ 3 h 5"/>
                <a:gd name="T12" fmla="*/ 6 w 6"/>
                <a:gd name="T13" fmla="*/ 5 h 5"/>
                <a:gd name="T14" fmla="*/ 6 w 6"/>
                <a:gd name="T15" fmla="*/ 5 h 5"/>
                <a:gd name="T16" fmla="*/ 6 w 6"/>
                <a:gd name="T17" fmla="*/ 5 h 5"/>
                <a:gd name="T18" fmla="*/ 5 w 6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5" y="5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624"/>
            <p:cNvSpPr>
              <a:spLocks/>
            </p:cNvSpPr>
            <p:nvPr/>
          </p:nvSpPr>
          <p:spPr bwMode="auto">
            <a:xfrm>
              <a:off x="5088" y="1424"/>
              <a:ext cx="6" cy="5"/>
            </a:xfrm>
            <a:custGeom>
              <a:avLst/>
              <a:gdLst>
                <a:gd name="T0" fmla="*/ 5 w 6"/>
                <a:gd name="T1" fmla="*/ 5 h 5"/>
                <a:gd name="T2" fmla="*/ 0 w 6"/>
                <a:gd name="T3" fmla="*/ 0 h 5"/>
                <a:gd name="T4" fmla="*/ 2 w 6"/>
                <a:gd name="T5" fmla="*/ 2 h 5"/>
                <a:gd name="T6" fmla="*/ 2 w 6"/>
                <a:gd name="T7" fmla="*/ 2 h 5"/>
                <a:gd name="T8" fmla="*/ 3 w 6"/>
                <a:gd name="T9" fmla="*/ 2 h 5"/>
                <a:gd name="T10" fmla="*/ 5 w 6"/>
                <a:gd name="T11" fmla="*/ 3 h 5"/>
                <a:gd name="T12" fmla="*/ 6 w 6"/>
                <a:gd name="T13" fmla="*/ 5 h 5"/>
                <a:gd name="T14" fmla="*/ 6 w 6"/>
                <a:gd name="T15" fmla="*/ 5 h 5"/>
                <a:gd name="T16" fmla="*/ 6 w 6"/>
                <a:gd name="T17" fmla="*/ 5 h 5"/>
                <a:gd name="T18" fmla="*/ 5 w 6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5" y="5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625"/>
            <p:cNvSpPr>
              <a:spLocks/>
            </p:cNvSpPr>
            <p:nvPr/>
          </p:nvSpPr>
          <p:spPr bwMode="auto">
            <a:xfrm>
              <a:off x="5215" y="142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626"/>
            <p:cNvSpPr>
              <a:spLocks/>
            </p:cNvSpPr>
            <p:nvPr/>
          </p:nvSpPr>
          <p:spPr bwMode="auto">
            <a:xfrm>
              <a:off x="4253" y="1417"/>
              <a:ext cx="9" cy="5"/>
            </a:xfrm>
            <a:custGeom>
              <a:avLst/>
              <a:gdLst>
                <a:gd name="T0" fmla="*/ 3 w 9"/>
                <a:gd name="T1" fmla="*/ 5 h 5"/>
                <a:gd name="T2" fmla="*/ 0 w 9"/>
                <a:gd name="T3" fmla="*/ 0 h 5"/>
                <a:gd name="T4" fmla="*/ 1 w 9"/>
                <a:gd name="T5" fmla="*/ 0 h 5"/>
                <a:gd name="T6" fmla="*/ 1 w 9"/>
                <a:gd name="T7" fmla="*/ 0 h 5"/>
                <a:gd name="T8" fmla="*/ 3 w 9"/>
                <a:gd name="T9" fmla="*/ 0 h 5"/>
                <a:gd name="T10" fmla="*/ 5 w 9"/>
                <a:gd name="T11" fmla="*/ 2 h 5"/>
                <a:gd name="T12" fmla="*/ 5 w 9"/>
                <a:gd name="T13" fmla="*/ 2 h 5"/>
                <a:gd name="T14" fmla="*/ 6 w 9"/>
                <a:gd name="T15" fmla="*/ 2 h 5"/>
                <a:gd name="T16" fmla="*/ 8 w 9"/>
                <a:gd name="T17" fmla="*/ 2 h 5"/>
                <a:gd name="T18" fmla="*/ 9 w 9"/>
                <a:gd name="T19" fmla="*/ 2 h 5"/>
                <a:gd name="T20" fmla="*/ 9 w 9"/>
                <a:gd name="T21" fmla="*/ 4 h 5"/>
                <a:gd name="T22" fmla="*/ 9 w 9"/>
                <a:gd name="T23" fmla="*/ 5 h 5"/>
                <a:gd name="T24" fmla="*/ 9 w 9"/>
                <a:gd name="T25" fmla="*/ 5 h 5"/>
                <a:gd name="T26" fmla="*/ 8 w 9"/>
                <a:gd name="T27" fmla="*/ 5 h 5"/>
                <a:gd name="T28" fmla="*/ 6 w 9"/>
                <a:gd name="T29" fmla="*/ 5 h 5"/>
                <a:gd name="T30" fmla="*/ 5 w 9"/>
                <a:gd name="T31" fmla="*/ 5 h 5"/>
                <a:gd name="T32" fmla="*/ 3 w 9"/>
                <a:gd name="T33" fmla="*/ 5 h 5"/>
                <a:gd name="T34" fmla="*/ 3 w 9"/>
                <a:gd name="T35" fmla="*/ 5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5"/>
                <a:gd name="T56" fmla="*/ 9 w 9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5">
                  <a:moveTo>
                    <a:pt x="3" y="5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627"/>
            <p:cNvSpPr>
              <a:spLocks/>
            </p:cNvSpPr>
            <p:nvPr/>
          </p:nvSpPr>
          <p:spPr bwMode="auto">
            <a:xfrm>
              <a:off x="4253" y="1417"/>
              <a:ext cx="9" cy="5"/>
            </a:xfrm>
            <a:custGeom>
              <a:avLst/>
              <a:gdLst>
                <a:gd name="T0" fmla="*/ 3 w 9"/>
                <a:gd name="T1" fmla="*/ 5 h 5"/>
                <a:gd name="T2" fmla="*/ 0 w 9"/>
                <a:gd name="T3" fmla="*/ 0 h 5"/>
                <a:gd name="T4" fmla="*/ 1 w 9"/>
                <a:gd name="T5" fmla="*/ 0 h 5"/>
                <a:gd name="T6" fmla="*/ 1 w 9"/>
                <a:gd name="T7" fmla="*/ 0 h 5"/>
                <a:gd name="T8" fmla="*/ 3 w 9"/>
                <a:gd name="T9" fmla="*/ 0 h 5"/>
                <a:gd name="T10" fmla="*/ 5 w 9"/>
                <a:gd name="T11" fmla="*/ 2 h 5"/>
                <a:gd name="T12" fmla="*/ 5 w 9"/>
                <a:gd name="T13" fmla="*/ 2 h 5"/>
                <a:gd name="T14" fmla="*/ 6 w 9"/>
                <a:gd name="T15" fmla="*/ 2 h 5"/>
                <a:gd name="T16" fmla="*/ 8 w 9"/>
                <a:gd name="T17" fmla="*/ 2 h 5"/>
                <a:gd name="T18" fmla="*/ 9 w 9"/>
                <a:gd name="T19" fmla="*/ 2 h 5"/>
                <a:gd name="T20" fmla="*/ 9 w 9"/>
                <a:gd name="T21" fmla="*/ 4 h 5"/>
                <a:gd name="T22" fmla="*/ 9 w 9"/>
                <a:gd name="T23" fmla="*/ 5 h 5"/>
                <a:gd name="T24" fmla="*/ 9 w 9"/>
                <a:gd name="T25" fmla="*/ 5 h 5"/>
                <a:gd name="T26" fmla="*/ 8 w 9"/>
                <a:gd name="T27" fmla="*/ 5 h 5"/>
                <a:gd name="T28" fmla="*/ 6 w 9"/>
                <a:gd name="T29" fmla="*/ 5 h 5"/>
                <a:gd name="T30" fmla="*/ 5 w 9"/>
                <a:gd name="T31" fmla="*/ 5 h 5"/>
                <a:gd name="T32" fmla="*/ 3 w 9"/>
                <a:gd name="T33" fmla="*/ 5 h 5"/>
                <a:gd name="T34" fmla="*/ 3 w 9"/>
                <a:gd name="T35" fmla="*/ 5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5"/>
                <a:gd name="T56" fmla="*/ 9 w 9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5">
                  <a:moveTo>
                    <a:pt x="3" y="5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628"/>
            <p:cNvSpPr>
              <a:spLocks/>
            </p:cNvSpPr>
            <p:nvPr/>
          </p:nvSpPr>
          <p:spPr bwMode="auto">
            <a:xfrm>
              <a:off x="4846" y="1351"/>
              <a:ext cx="48" cy="66"/>
            </a:xfrm>
            <a:custGeom>
              <a:avLst/>
              <a:gdLst>
                <a:gd name="T0" fmla="*/ 42 w 48"/>
                <a:gd name="T1" fmla="*/ 66 h 66"/>
                <a:gd name="T2" fmla="*/ 40 w 48"/>
                <a:gd name="T3" fmla="*/ 64 h 66"/>
                <a:gd name="T4" fmla="*/ 40 w 48"/>
                <a:gd name="T5" fmla="*/ 63 h 66"/>
                <a:gd name="T6" fmla="*/ 39 w 48"/>
                <a:gd name="T7" fmla="*/ 63 h 66"/>
                <a:gd name="T8" fmla="*/ 39 w 48"/>
                <a:gd name="T9" fmla="*/ 61 h 66"/>
                <a:gd name="T10" fmla="*/ 37 w 48"/>
                <a:gd name="T11" fmla="*/ 59 h 66"/>
                <a:gd name="T12" fmla="*/ 37 w 48"/>
                <a:gd name="T13" fmla="*/ 59 h 66"/>
                <a:gd name="T14" fmla="*/ 37 w 48"/>
                <a:gd name="T15" fmla="*/ 58 h 66"/>
                <a:gd name="T16" fmla="*/ 36 w 48"/>
                <a:gd name="T17" fmla="*/ 56 h 66"/>
                <a:gd name="T18" fmla="*/ 31 w 48"/>
                <a:gd name="T19" fmla="*/ 51 h 66"/>
                <a:gd name="T20" fmla="*/ 25 w 48"/>
                <a:gd name="T21" fmla="*/ 46 h 66"/>
                <a:gd name="T22" fmla="*/ 20 w 48"/>
                <a:gd name="T23" fmla="*/ 39 h 66"/>
                <a:gd name="T24" fmla="*/ 15 w 48"/>
                <a:gd name="T25" fmla="*/ 32 h 66"/>
                <a:gd name="T26" fmla="*/ 11 w 48"/>
                <a:gd name="T27" fmla="*/ 26 h 66"/>
                <a:gd name="T28" fmla="*/ 6 w 48"/>
                <a:gd name="T29" fmla="*/ 17 h 66"/>
                <a:gd name="T30" fmla="*/ 3 w 48"/>
                <a:gd name="T31" fmla="*/ 9 h 66"/>
                <a:gd name="T32" fmla="*/ 0 w 48"/>
                <a:gd name="T33" fmla="*/ 0 h 66"/>
                <a:gd name="T34" fmla="*/ 6 w 48"/>
                <a:gd name="T35" fmla="*/ 2 h 66"/>
                <a:gd name="T36" fmla="*/ 7 w 48"/>
                <a:gd name="T37" fmla="*/ 4 h 66"/>
                <a:gd name="T38" fmla="*/ 9 w 48"/>
                <a:gd name="T39" fmla="*/ 5 h 66"/>
                <a:gd name="T40" fmla="*/ 11 w 48"/>
                <a:gd name="T41" fmla="*/ 7 h 66"/>
                <a:gd name="T42" fmla="*/ 12 w 48"/>
                <a:gd name="T43" fmla="*/ 9 h 66"/>
                <a:gd name="T44" fmla="*/ 14 w 48"/>
                <a:gd name="T45" fmla="*/ 10 h 66"/>
                <a:gd name="T46" fmla="*/ 15 w 48"/>
                <a:gd name="T47" fmla="*/ 12 h 66"/>
                <a:gd name="T48" fmla="*/ 15 w 48"/>
                <a:gd name="T49" fmla="*/ 15 h 66"/>
                <a:gd name="T50" fmla="*/ 15 w 48"/>
                <a:gd name="T51" fmla="*/ 17 h 66"/>
                <a:gd name="T52" fmla="*/ 20 w 48"/>
                <a:gd name="T53" fmla="*/ 22 h 66"/>
                <a:gd name="T54" fmla="*/ 23 w 48"/>
                <a:gd name="T55" fmla="*/ 26 h 66"/>
                <a:gd name="T56" fmla="*/ 28 w 48"/>
                <a:gd name="T57" fmla="*/ 31 h 66"/>
                <a:gd name="T58" fmla="*/ 33 w 48"/>
                <a:gd name="T59" fmla="*/ 34 h 66"/>
                <a:gd name="T60" fmla="*/ 37 w 48"/>
                <a:gd name="T61" fmla="*/ 37 h 66"/>
                <a:gd name="T62" fmla="*/ 42 w 48"/>
                <a:gd name="T63" fmla="*/ 41 h 66"/>
                <a:gd name="T64" fmla="*/ 45 w 48"/>
                <a:gd name="T65" fmla="*/ 46 h 66"/>
                <a:gd name="T66" fmla="*/ 48 w 48"/>
                <a:gd name="T67" fmla="*/ 51 h 66"/>
                <a:gd name="T68" fmla="*/ 48 w 48"/>
                <a:gd name="T69" fmla="*/ 53 h 66"/>
                <a:gd name="T70" fmla="*/ 47 w 48"/>
                <a:gd name="T71" fmla="*/ 53 h 66"/>
                <a:gd name="T72" fmla="*/ 47 w 48"/>
                <a:gd name="T73" fmla="*/ 54 h 66"/>
                <a:gd name="T74" fmla="*/ 45 w 48"/>
                <a:gd name="T75" fmla="*/ 56 h 66"/>
                <a:gd name="T76" fmla="*/ 43 w 48"/>
                <a:gd name="T77" fmla="*/ 59 h 66"/>
                <a:gd name="T78" fmla="*/ 43 w 48"/>
                <a:gd name="T79" fmla="*/ 61 h 66"/>
                <a:gd name="T80" fmla="*/ 42 w 48"/>
                <a:gd name="T81" fmla="*/ 63 h 66"/>
                <a:gd name="T82" fmla="*/ 42 w 48"/>
                <a:gd name="T83" fmla="*/ 66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66"/>
                <a:gd name="T128" fmla="*/ 48 w 48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66">
                  <a:moveTo>
                    <a:pt x="42" y="66"/>
                  </a:moveTo>
                  <a:lnTo>
                    <a:pt x="40" y="64"/>
                  </a:lnTo>
                  <a:lnTo>
                    <a:pt x="40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1" y="51"/>
                  </a:lnTo>
                  <a:lnTo>
                    <a:pt x="25" y="46"/>
                  </a:lnTo>
                  <a:lnTo>
                    <a:pt x="20" y="39"/>
                  </a:lnTo>
                  <a:lnTo>
                    <a:pt x="15" y="32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20" y="22"/>
                  </a:lnTo>
                  <a:lnTo>
                    <a:pt x="23" y="26"/>
                  </a:lnTo>
                  <a:lnTo>
                    <a:pt x="28" y="31"/>
                  </a:lnTo>
                  <a:lnTo>
                    <a:pt x="33" y="34"/>
                  </a:lnTo>
                  <a:lnTo>
                    <a:pt x="37" y="37"/>
                  </a:lnTo>
                  <a:lnTo>
                    <a:pt x="42" y="41"/>
                  </a:lnTo>
                  <a:lnTo>
                    <a:pt x="45" y="46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47" y="53"/>
                  </a:lnTo>
                  <a:lnTo>
                    <a:pt x="47" y="54"/>
                  </a:lnTo>
                  <a:lnTo>
                    <a:pt x="45" y="56"/>
                  </a:lnTo>
                  <a:lnTo>
                    <a:pt x="43" y="59"/>
                  </a:lnTo>
                  <a:lnTo>
                    <a:pt x="43" y="61"/>
                  </a:lnTo>
                  <a:lnTo>
                    <a:pt x="42" y="63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6E5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629"/>
            <p:cNvSpPr>
              <a:spLocks/>
            </p:cNvSpPr>
            <p:nvPr/>
          </p:nvSpPr>
          <p:spPr bwMode="auto">
            <a:xfrm>
              <a:off x="4846" y="1351"/>
              <a:ext cx="48" cy="66"/>
            </a:xfrm>
            <a:custGeom>
              <a:avLst/>
              <a:gdLst>
                <a:gd name="T0" fmla="*/ 42 w 48"/>
                <a:gd name="T1" fmla="*/ 66 h 66"/>
                <a:gd name="T2" fmla="*/ 40 w 48"/>
                <a:gd name="T3" fmla="*/ 64 h 66"/>
                <a:gd name="T4" fmla="*/ 40 w 48"/>
                <a:gd name="T5" fmla="*/ 63 h 66"/>
                <a:gd name="T6" fmla="*/ 39 w 48"/>
                <a:gd name="T7" fmla="*/ 63 h 66"/>
                <a:gd name="T8" fmla="*/ 39 w 48"/>
                <a:gd name="T9" fmla="*/ 61 h 66"/>
                <a:gd name="T10" fmla="*/ 37 w 48"/>
                <a:gd name="T11" fmla="*/ 59 h 66"/>
                <a:gd name="T12" fmla="*/ 37 w 48"/>
                <a:gd name="T13" fmla="*/ 59 h 66"/>
                <a:gd name="T14" fmla="*/ 37 w 48"/>
                <a:gd name="T15" fmla="*/ 58 h 66"/>
                <a:gd name="T16" fmla="*/ 36 w 48"/>
                <a:gd name="T17" fmla="*/ 56 h 66"/>
                <a:gd name="T18" fmla="*/ 31 w 48"/>
                <a:gd name="T19" fmla="*/ 51 h 66"/>
                <a:gd name="T20" fmla="*/ 25 w 48"/>
                <a:gd name="T21" fmla="*/ 46 h 66"/>
                <a:gd name="T22" fmla="*/ 20 w 48"/>
                <a:gd name="T23" fmla="*/ 39 h 66"/>
                <a:gd name="T24" fmla="*/ 15 w 48"/>
                <a:gd name="T25" fmla="*/ 32 h 66"/>
                <a:gd name="T26" fmla="*/ 11 w 48"/>
                <a:gd name="T27" fmla="*/ 26 h 66"/>
                <a:gd name="T28" fmla="*/ 6 w 48"/>
                <a:gd name="T29" fmla="*/ 17 h 66"/>
                <a:gd name="T30" fmla="*/ 3 w 48"/>
                <a:gd name="T31" fmla="*/ 9 h 66"/>
                <a:gd name="T32" fmla="*/ 0 w 48"/>
                <a:gd name="T33" fmla="*/ 0 h 66"/>
                <a:gd name="T34" fmla="*/ 6 w 48"/>
                <a:gd name="T35" fmla="*/ 2 h 66"/>
                <a:gd name="T36" fmla="*/ 7 w 48"/>
                <a:gd name="T37" fmla="*/ 4 h 66"/>
                <a:gd name="T38" fmla="*/ 9 w 48"/>
                <a:gd name="T39" fmla="*/ 5 h 66"/>
                <a:gd name="T40" fmla="*/ 11 w 48"/>
                <a:gd name="T41" fmla="*/ 7 h 66"/>
                <a:gd name="T42" fmla="*/ 12 w 48"/>
                <a:gd name="T43" fmla="*/ 9 h 66"/>
                <a:gd name="T44" fmla="*/ 14 w 48"/>
                <a:gd name="T45" fmla="*/ 10 h 66"/>
                <a:gd name="T46" fmla="*/ 15 w 48"/>
                <a:gd name="T47" fmla="*/ 12 h 66"/>
                <a:gd name="T48" fmla="*/ 15 w 48"/>
                <a:gd name="T49" fmla="*/ 15 h 66"/>
                <a:gd name="T50" fmla="*/ 15 w 48"/>
                <a:gd name="T51" fmla="*/ 17 h 66"/>
                <a:gd name="T52" fmla="*/ 20 w 48"/>
                <a:gd name="T53" fmla="*/ 22 h 66"/>
                <a:gd name="T54" fmla="*/ 23 w 48"/>
                <a:gd name="T55" fmla="*/ 26 h 66"/>
                <a:gd name="T56" fmla="*/ 28 w 48"/>
                <a:gd name="T57" fmla="*/ 31 h 66"/>
                <a:gd name="T58" fmla="*/ 33 w 48"/>
                <a:gd name="T59" fmla="*/ 34 h 66"/>
                <a:gd name="T60" fmla="*/ 37 w 48"/>
                <a:gd name="T61" fmla="*/ 37 h 66"/>
                <a:gd name="T62" fmla="*/ 42 w 48"/>
                <a:gd name="T63" fmla="*/ 41 h 66"/>
                <a:gd name="T64" fmla="*/ 45 w 48"/>
                <a:gd name="T65" fmla="*/ 46 h 66"/>
                <a:gd name="T66" fmla="*/ 48 w 48"/>
                <a:gd name="T67" fmla="*/ 51 h 66"/>
                <a:gd name="T68" fmla="*/ 48 w 48"/>
                <a:gd name="T69" fmla="*/ 53 h 66"/>
                <a:gd name="T70" fmla="*/ 47 w 48"/>
                <a:gd name="T71" fmla="*/ 53 h 66"/>
                <a:gd name="T72" fmla="*/ 47 w 48"/>
                <a:gd name="T73" fmla="*/ 54 h 66"/>
                <a:gd name="T74" fmla="*/ 45 w 48"/>
                <a:gd name="T75" fmla="*/ 56 h 66"/>
                <a:gd name="T76" fmla="*/ 43 w 48"/>
                <a:gd name="T77" fmla="*/ 59 h 66"/>
                <a:gd name="T78" fmla="*/ 43 w 48"/>
                <a:gd name="T79" fmla="*/ 61 h 66"/>
                <a:gd name="T80" fmla="*/ 42 w 48"/>
                <a:gd name="T81" fmla="*/ 63 h 66"/>
                <a:gd name="T82" fmla="*/ 42 w 48"/>
                <a:gd name="T83" fmla="*/ 66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66"/>
                <a:gd name="T128" fmla="*/ 48 w 48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66">
                  <a:moveTo>
                    <a:pt x="42" y="66"/>
                  </a:moveTo>
                  <a:lnTo>
                    <a:pt x="40" y="64"/>
                  </a:lnTo>
                  <a:lnTo>
                    <a:pt x="40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1" y="51"/>
                  </a:lnTo>
                  <a:lnTo>
                    <a:pt x="25" y="46"/>
                  </a:lnTo>
                  <a:lnTo>
                    <a:pt x="20" y="39"/>
                  </a:lnTo>
                  <a:lnTo>
                    <a:pt x="15" y="32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20" y="22"/>
                  </a:lnTo>
                  <a:lnTo>
                    <a:pt x="23" y="26"/>
                  </a:lnTo>
                  <a:lnTo>
                    <a:pt x="28" y="31"/>
                  </a:lnTo>
                  <a:lnTo>
                    <a:pt x="33" y="34"/>
                  </a:lnTo>
                  <a:lnTo>
                    <a:pt x="37" y="37"/>
                  </a:lnTo>
                  <a:lnTo>
                    <a:pt x="42" y="41"/>
                  </a:lnTo>
                  <a:lnTo>
                    <a:pt x="45" y="46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47" y="53"/>
                  </a:lnTo>
                  <a:lnTo>
                    <a:pt x="47" y="54"/>
                  </a:lnTo>
                  <a:lnTo>
                    <a:pt x="45" y="56"/>
                  </a:lnTo>
                  <a:lnTo>
                    <a:pt x="43" y="59"/>
                  </a:lnTo>
                  <a:lnTo>
                    <a:pt x="43" y="61"/>
                  </a:lnTo>
                  <a:lnTo>
                    <a:pt x="42" y="63"/>
                  </a:lnTo>
                  <a:lnTo>
                    <a:pt x="42" y="6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630"/>
            <p:cNvSpPr>
              <a:spLocks/>
            </p:cNvSpPr>
            <p:nvPr/>
          </p:nvSpPr>
          <p:spPr bwMode="auto">
            <a:xfrm>
              <a:off x="4904" y="1412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0 w 1"/>
                <a:gd name="T5" fmla="*/ 3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631"/>
            <p:cNvSpPr>
              <a:spLocks/>
            </p:cNvSpPr>
            <p:nvPr/>
          </p:nvSpPr>
          <p:spPr bwMode="auto">
            <a:xfrm>
              <a:off x="4904" y="1412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0 w 1"/>
                <a:gd name="T5" fmla="*/ 3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632"/>
            <p:cNvSpPr>
              <a:spLocks/>
            </p:cNvSpPr>
            <p:nvPr/>
          </p:nvSpPr>
          <p:spPr bwMode="auto">
            <a:xfrm>
              <a:off x="5224" y="1410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633"/>
            <p:cNvSpPr>
              <a:spLocks/>
            </p:cNvSpPr>
            <p:nvPr/>
          </p:nvSpPr>
          <p:spPr bwMode="auto">
            <a:xfrm>
              <a:off x="5224" y="1410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634"/>
            <p:cNvSpPr>
              <a:spLocks/>
            </p:cNvSpPr>
            <p:nvPr/>
          </p:nvSpPr>
          <p:spPr bwMode="auto">
            <a:xfrm>
              <a:off x="5077" y="1397"/>
              <a:ext cx="19" cy="10"/>
            </a:xfrm>
            <a:custGeom>
              <a:avLst/>
              <a:gdLst>
                <a:gd name="T0" fmla="*/ 17 w 19"/>
                <a:gd name="T1" fmla="*/ 10 h 10"/>
                <a:gd name="T2" fmla="*/ 16 w 19"/>
                <a:gd name="T3" fmla="*/ 10 h 10"/>
                <a:gd name="T4" fmla="*/ 14 w 19"/>
                <a:gd name="T5" fmla="*/ 8 h 10"/>
                <a:gd name="T6" fmla="*/ 13 w 19"/>
                <a:gd name="T7" fmla="*/ 7 h 10"/>
                <a:gd name="T8" fmla="*/ 10 w 19"/>
                <a:gd name="T9" fmla="*/ 7 h 10"/>
                <a:gd name="T10" fmla="*/ 8 w 19"/>
                <a:gd name="T11" fmla="*/ 5 h 10"/>
                <a:gd name="T12" fmla="*/ 5 w 19"/>
                <a:gd name="T13" fmla="*/ 5 h 10"/>
                <a:gd name="T14" fmla="*/ 3 w 19"/>
                <a:gd name="T15" fmla="*/ 3 h 10"/>
                <a:gd name="T16" fmla="*/ 0 w 19"/>
                <a:gd name="T17" fmla="*/ 3 h 10"/>
                <a:gd name="T18" fmla="*/ 0 w 19"/>
                <a:gd name="T19" fmla="*/ 0 h 10"/>
                <a:gd name="T20" fmla="*/ 3 w 19"/>
                <a:gd name="T21" fmla="*/ 2 h 10"/>
                <a:gd name="T22" fmla="*/ 5 w 19"/>
                <a:gd name="T23" fmla="*/ 3 h 10"/>
                <a:gd name="T24" fmla="*/ 8 w 19"/>
                <a:gd name="T25" fmla="*/ 3 h 10"/>
                <a:gd name="T26" fmla="*/ 11 w 19"/>
                <a:gd name="T27" fmla="*/ 5 h 10"/>
                <a:gd name="T28" fmla="*/ 13 w 19"/>
                <a:gd name="T29" fmla="*/ 5 h 10"/>
                <a:gd name="T30" fmla="*/ 16 w 19"/>
                <a:gd name="T31" fmla="*/ 7 h 10"/>
                <a:gd name="T32" fmla="*/ 17 w 19"/>
                <a:gd name="T33" fmla="*/ 8 h 10"/>
                <a:gd name="T34" fmla="*/ 19 w 19"/>
                <a:gd name="T35" fmla="*/ 10 h 10"/>
                <a:gd name="T36" fmla="*/ 17 w 19"/>
                <a:gd name="T37" fmla="*/ 1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10"/>
                <a:gd name="T59" fmla="*/ 19 w 1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10">
                  <a:moveTo>
                    <a:pt x="17" y="10"/>
                  </a:moveTo>
                  <a:lnTo>
                    <a:pt x="16" y="10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635"/>
            <p:cNvSpPr>
              <a:spLocks/>
            </p:cNvSpPr>
            <p:nvPr/>
          </p:nvSpPr>
          <p:spPr bwMode="auto">
            <a:xfrm>
              <a:off x="5077" y="1397"/>
              <a:ext cx="19" cy="10"/>
            </a:xfrm>
            <a:custGeom>
              <a:avLst/>
              <a:gdLst>
                <a:gd name="T0" fmla="*/ 17 w 19"/>
                <a:gd name="T1" fmla="*/ 10 h 10"/>
                <a:gd name="T2" fmla="*/ 16 w 19"/>
                <a:gd name="T3" fmla="*/ 10 h 10"/>
                <a:gd name="T4" fmla="*/ 14 w 19"/>
                <a:gd name="T5" fmla="*/ 8 h 10"/>
                <a:gd name="T6" fmla="*/ 13 w 19"/>
                <a:gd name="T7" fmla="*/ 7 h 10"/>
                <a:gd name="T8" fmla="*/ 10 w 19"/>
                <a:gd name="T9" fmla="*/ 7 h 10"/>
                <a:gd name="T10" fmla="*/ 8 w 19"/>
                <a:gd name="T11" fmla="*/ 5 h 10"/>
                <a:gd name="T12" fmla="*/ 5 w 19"/>
                <a:gd name="T13" fmla="*/ 5 h 10"/>
                <a:gd name="T14" fmla="*/ 3 w 19"/>
                <a:gd name="T15" fmla="*/ 3 h 10"/>
                <a:gd name="T16" fmla="*/ 0 w 19"/>
                <a:gd name="T17" fmla="*/ 3 h 10"/>
                <a:gd name="T18" fmla="*/ 0 w 19"/>
                <a:gd name="T19" fmla="*/ 0 h 10"/>
                <a:gd name="T20" fmla="*/ 3 w 19"/>
                <a:gd name="T21" fmla="*/ 2 h 10"/>
                <a:gd name="T22" fmla="*/ 5 w 19"/>
                <a:gd name="T23" fmla="*/ 3 h 10"/>
                <a:gd name="T24" fmla="*/ 8 w 19"/>
                <a:gd name="T25" fmla="*/ 3 h 10"/>
                <a:gd name="T26" fmla="*/ 11 w 19"/>
                <a:gd name="T27" fmla="*/ 5 h 10"/>
                <a:gd name="T28" fmla="*/ 13 w 19"/>
                <a:gd name="T29" fmla="*/ 5 h 10"/>
                <a:gd name="T30" fmla="*/ 16 w 19"/>
                <a:gd name="T31" fmla="*/ 7 h 10"/>
                <a:gd name="T32" fmla="*/ 17 w 19"/>
                <a:gd name="T33" fmla="*/ 8 h 10"/>
                <a:gd name="T34" fmla="*/ 19 w 19"/>
                <a:gd name="T35" fmla="*/ 10 h 10"/>
                <a:gd name="T36" fmla="*/ 17 w 19"/>
                <a:gd name="T37" fmla="*/ 1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10"/>
                <a:gd name="T59" fmla="*/ 19 w 1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10">
                  <a:moveTo>
                    <a:pt x="17" y="10"/>
                  </a:moveTo>
                  <a:lnTo>
                    <a:pt x="16" y="10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7" y="1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636"/>
            <p:cNvSpPr>
              <a:spLocks/>
            </p:cNvSpPr>
            <p:nvPr/>
          </p:nvSpPr>
          <p:spPr bwMode="auto">
            <a:xfrm>
              <a:off x="4847" y="1285"/>
              <a:ext cx="180" cy="119"/>
            </a:xfrm>
            <a:custGeom>
              <a:avLst/>
              <a:gdLst>
                <a:gd name="T0" fmla="*/ 113 w 180"/>
                <a:gd name="T1" fmla="*/ 117 h 119"/>
                <a:gd name="T2" fmla="*/ 103 w 180"/>
                <a:gd name="T3" fmla="*/ 110 h 119"/>
                <a:gd name="T4" fmla="*/ 94 w 180"/>
                <a:gd name="T5" fmla="*/ 107 h 119"/>
                <a:gd name="T6" fmla="*/ 86 w 180"/>
                <a:gd name="T7" fmla="*/ 97 h 119"/>
                <a:gd name="T8" fmla="*/ 83 w 180"/>
                <a:gd name="T9" fmla="*/ 81 h 119"/>
                <a:gd name="T10" fmla="*/ 88 w 180"/>
                <a:gd name="T11" fmla="*/ 73 h 119"/>
                <a:gd name="T12" fmla="*/ 93 w 180"/>
                <a:gd name="T13" fmla="*/ 63 h 119"/>
                <a:gd name="T14" fmla="*/ 82 w 180"/>
                <a:gd name="T15" fmla="*/ 70 h 119"/>
                <a:gd name="T16" fmla="*/ 75 w 180"/>
                <a:gd name="T17" fmla="*/ 85 h 119"/>
                <a:gd name="T18" fmla="*/ 78 w 180"/>
                <a:gd name="T19" fmla="*/ 95 h 119"/>
                <a:gd name="T20" fmla="*/ 77 w 180"/>
                <a:gd name="T21" fmla="*/ 102 h 119"/>
                <a:gd name="T22" fmla="*/ 66 w 180"/>
                <a:gd name="T23" fmla="*/ 103 h 119"/>
                <a:gd name="T24" fmla="*/ 60 w 180"/>
                <a:gd name="T25" fmla="*/ 105 h 119"/>
                <a:gd name="T26" fmla="*/ 50 w 180"/>
                <a:gd name="T27" fmla="*/ 105 h 119"/>
                <a:gd name="T28" fmla="*/ 32 w 180"/>
                <a:gd name="T29" fmla="*/ 88 h 119"/>
                <a:gd name="T30" fmla="*/ 25 w 180"/>
                <a:gd name="T31" fmla="*/ 75 h 119"/>
                <a:gd name="T32" fmla="*/ 25 w 180"/>
                <a:gd name="T33" fmla="*/ 68 h 119"/>
                <a:gd name="T34" fmla="*/ 11 w 180"/>
                <a:gd name="T35" fmla="*/ 34 h 119"/>
                <a:gd name="T36" fmla="*/ 2 w 180"/>
                <a:gd name="T37" fmla="*/ 7 h 119"/>
                <a:gd name="T38" fmla="*/ 21 w 180"/>
                <a:gd name="T39" fmla="*/ 20 h 119"/>
                <a:gd name="T40" fmla="*/ 39 w 180"/>
                <a:gd name="T41" fmla="*/ 27 h 119"/>
                <a:gd name="T42" fmla="*/ 55 w 180"/>
                <a:gd name="T43" fmla="*/ 27 h 119"/>
                <a:gd name="T44" fmla="*/ 64 w 180"/>
                <a:gd name="T45" fmla="*/ 34 h 119"/>
                <a:gd name="T46" fmla="*/ 69 w 180"/>
                <a:gd name="T47" fmla="*/ 41 h 119"/>
                <a:gd name="T48" fmla="*/ 80 w 180"/>
                <a:gd name="T49" fmla="*/ 46 h 119"/>
                <a:gd name="T50" fmla="*/ 91 w 180"/>
                <a:gd name="T51" fmla="*/ 47 h 119"/>
                <a:gd name="T52" fmla="*/ 97 w 180"/>
                <a:gd name="T53" fmla="*/ 46 h 119"/>
                <a:gd name="T54" fmla="*/ 96 w 180"/>
                <a:gd name="T55" fmla="*/ 39 h 119"/>
                <a:gd name="T56" fmla="*/ 89 w 180"/>
                <a:gd name="T57" fmla="*/ 37 h 119"/>
                <a:gd name="T58" fmla="*/ 83 w 180"/>
                <a:gd name="T59" fmla="*/ 36 h 119"/>
                <a:gd name="T60" fmla="*/ 78 w 180"/>
                <a:gd name="T61" fmla="*/ 29 h 119"/>
                <a:gd name="T62" fmla="*/ 82 w 180"/>
                <a:gd name="T63" fmla="*/ 19 h 119"/>
                <a:gd name="T64" fmla="*/ 85 w 180"/>
                <a:gd name="T65" fmla="*/ 12 h 119"/>
                <a:gd name="T66" fmla="*/ 89 w 180"/>
                <a:gd name="T67" fmla="*/ 7 h 119"/>
                <a:gd name="T68" fmla="*/ 94 w 180"/>
                <a:gd name="T69" fmla="*/ 2 h 119"/>
                <a:gd name="T70" fmla="*/ 108 w 180"/>
                <a:gd name="T71" fmla="*/ 0 h 119"/>
                <a:gd name="T72" fmla="*/ 116 w 180"/>
                <a:gd name="T73" fmla="*/ 5 h 119"/>
                <a:gd name="T74" fmla="*/ 118 w 180"/>
                <a:gd name="T75" fmla="*/ 15 h 119"/>
                <a:gd name="T76" fmla="*/ 114 w 180"/>
                <a:gd name="T77" fmla="*/ 27 h 119"/>
                <a:gd name="T78" fmla="*/ 110 w 180"/>
                <a:gd name="T79" fmla="*/ 34 h 119"/>
                <a:gd name="T80" fmla="*/ 108 w 180"/>
                <a:gd name="T81" fmla="*/ 44 h 119"/>
                <a:gd name="T82" fmla="*/ 114 w 180"/>
                <a:gd name="T83" fmla="*/ 47 h 119"/>
                <a:gd name="T84" fmla="*/ 122 w 180"/>
                <a:gd name="T85" fmla="*/ 54 h 119"/>
                <a:gd name="T86" fmla="*/ 133 w 180"/>
                <a:gd name="T87" fmla="*/ 56 h 119"/>
                <a:gd name="T88" fmla="*/ 138 w 180"/>
                <a:gd name="T89" fmla="*/ 51 h 119"/>
                <a:gd name="T90" fmla="*/ 144 w 180"/>
                <a:gd name="T91" fmla="*/ 36 h 119"/>
                <a:gd name="T92" fmla="*/ 152 w 180"/>
                <a:gd name="T93" fmla="*/ 32 h 119"/>
                <a:gd name="T94" fmla="*/ 160 w 180"/>
                <a:gd name="T95" fmla="*/ 31 h 119"/>
                <a:gd name="T96" fmla="*/ 171 w 180"/>
                <a:gd name="T97" fmla="*/ 37 h 119"/>
                <a:gd name="T98" fmla="*/ 175 w 180"/>
                <a:gd name="T99" fmla="*/ 56 h 119"/>
                <a:gd name="T100" fmla="*/ 172 w 180"/>
                <a:gd name="T101" fmla="*/ 64 h 119"/>
                <a:gd name="T102" fmla="*/ 161 w 180"/>
                <a:gd name="T103" fmla="*/ 80 h 119"/>
                <a:gd name="T104" fmla="*/ 143 w 180"/>
                <a:gd name="T105" fmla="*/ 107 h 119"/>
                <a:gd name="T106" fmla="*/ 129 w 180"/>
                <a:gd name="T107" fmla="*/ 119 h 119"/>
                <a:gd name="T108" fmla="*/ 118 w 180"/>
                <a:gd name="T109" fmla="*/ 119 h 1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119"/>
                <a:gd name="T167" fmla="*/ 180 w 180"/>
                <a:gd name="T168" fmla="*/ 119 h 1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119">
                  <a:moveTo>
                    <a:pt x="118" y="119"/>
                  </a:moveTo>
                  <a:lnTo>
                    <a:pt x="116" y="119"/>
                  </a:lnTo>
                  <a:lnTo>
                    <a:pt x="114" y="119"/>
                  </a:lnTo>
                  <a:lnTo>
                    <a:pt x="113" y="117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10" y="115"/>
                  </a:lnTo>
                  <a:lnTo>
                    <a:pt x="107" y="115"/>
                  </a:lnTo>
                  <a:lnTo>
                    <a:pt x="103" y="110"/>
                  </a:lnTo>
                  <a:lnTo>
                    <a:pt x="102" y="110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3" y="105"/>
                  </a:lnTo>
                  <a:lnTo>
                    <a:pt x="89" y="103"/>
                  </a:lnTo>
                  <a:lnTo>
                    <a:pt x="88" y="102"/>
                  </a:lnTo>
                  <a:lnTo>
                    <a:pt x="88" y="98"/>
                  </a:lnTo>
                  <a:lnTo>
                    <a:pt x="86" y="97"/>
                  </a:lnTo>
                  <a:lnTo>
                    <a:pt x="86" y="93"/>
                  </a:lnTo>
                  <a:lnTo>
                    <a:pt x="85" y="90"/>
                  </a:lnTo>
                  <a:lnTo>
                    <a:pt x="85" y="86"/>
                  </a:lnTo>
                  <a:lnTo>
                    <a:pt x="83" y="85"/>
                  </a:lnTo>
                  <a:lnTo>
                    <a:pt x="83" y="81"/>
                  </a:lnTo>
                  <a:lnTo>
                    <a:pt x="83" y="76"/>
                  </a:lnTo>
                  <a:lnTo>
                    <a:pt x="85" y="76"/>
                  </a:lnTo>
                  <a:lnTo>
                    <a:pt x="86" y="75"/>
                  </a:lnTo>
                  <a:lnTo>
                    <a:pt x="86" y="73"/>
                  </a:lnTo>
                  <a:lnTo>
                    <a:pt x="88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91" y="70"/>
                  </a:lnTo>
                  <a:lnTo>
                    <a:pt x="93" y="68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86" y="64"/>
                  </a:lnTo>
                  <a:lnTo>
                    <a:pt x="85" y="66"/>
                  </a:lnTo>
                  <a:lnTo>
                    <a:pt x="83" y="68"/>
                  </a:lnTo>
                  <a:lnTo>
                    <a:pt x="82" y="70"/>
                  </a:lnTo>
                  <a:lnTo>
                    <a:pt x="80" y="71"/>
                  </a:lnTo>
                  <a:lnTo>
                    <a:pt x="78" y="75"/>
                  </a:lnTo>
                  <a:lnTo>
                    <a:pt x="77" y="76"/>
                  </a:lnTo>
                  <a:lnTo>
                    <a:pt x="75" y="78"/>
                  </a:lnTo>
                  <a:lnTo>
                    <a:pt x="75" y="85"/>
                  </a:lnTo>
                  <a:lnTo>
                    <a:pt x="75" y="86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8" y="93"/>
                  </a:lnTo>
                  <a:lnTo>
                    <a:pt x="78" y="95"/>
                  </a:lnTo>
                  <a:lnTo>
                    <a:pt x="80" y="97"/>
                  </a:lnTo>
                  <a:lnTo>
                    <a:pt x="80" y="100"/>
                  </a:lnTo>
                  <a:lnTo>
                    <a:pt x="80" y="102"/>
                  </a:lnTo>
                  <a:lnTo>
                    <a:pt x="78" y="102"/>
                  </a:lnTo>
                  <a:lnTo>
                    <a:pt x="77" y="102"/>
                  </a:lnTo>
                  <a:lnTo>
                    <a:pt x="75" y="102"/>
                  </a:lnTo>
                  <a:lnTo>
                    <a:pt x="72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6" y="103"/>
                  </a:lnTo>
                  <a:lnTo>
                    <a:pt x="64" y="103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7" y="107"/>
                  </a:lnTo>
                  <a:lnTo>
                    <a:pt x="55" y="108"/>
                  </a:lnTo>
                  <a:lnTo>
                    <a:pt x="53" y="110"/>
                  </a:lnTo>
                  <a:lnTo>
                    <a:pt x="50" y="105"/>
                  </a:lnTo>
                  <a:lnTo>
                    <a:pt x="47" y="102"/>
                  </a:lnTo>
                  <a:lnTo>
                    <a:pt x="44" y="100"/>
                  </a:lnTo>
                  <a:lnTo>
                    <a:pt x="39" y="97"/>
                  </a:lnTo>
                  <a:lnTo>
                    <a:pt x="35" y="93"/>
                  </a:lnTo>
                  <a:lnTo>
                    <a:pt x="32" y="88"/>
                  </a:lnTo>
                  <a:lnTo>
                    <a:pt x="28" y="85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2" y="56"/>
                  </a:lnTo>
                  <a:lnTo>
                    <a:pt x="19" y="51"/>
                  </a:lnTo>
                  <a:lnTo>
                    <a:pt x="16" y="46"/>
                  </a:lnTo>
                  <a:lnTo>
                    <a:pt x="14" y="39"/>
                  </a:lnTo>
                  <a:lnTo>
                    <a:pt x="11" y="34"/>
                  </a:lnTo>
                  <a:lnTo>
                    <a:pt x="8" y="27"/>
                  </a:lnTo>
                  <a:lnTo>
                    <a:pt x="6" y="22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6" y="9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21" y="20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9" y="27"/>
                  </a:lnTo>
                  <a:lnTo>
                    <a:pt x="42" y="27"/>
                  </a:lnTo>
                  <a:lnTo>
                    <a:pt x="46" y="27"/>
                  </a:lnTo>
                  <a:lnTo>
                    <a:pt x="49" y="27"/>
                  </a:lnTo>
                  <a:lnTo>
                    <a:pt x="52" y="27"/>
                  </a:lnTo>
                  <a:lnTo>
                    <a:pt x="55" y="27"/>
                  </a:lnTo>
                  <a:lnTo>
                    <a:pt x="60" y="27"/>
                  </a:lnTo>
                  <a:lnTo>
                    <a:pt x="64" y="31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66" y="37"/>
                  </a:lnTo>
                  <a:lnTo>
                    <a:pt x="67" y="39"/>
                  </a:lnTo>
                  <a:lnTo>
                    <a:pt x="67" y="41"/>
                  </a:lnTo>
                  <a:lnTo>
                    <a:pt x="69" y="41"/>
                  </a:lnTo>
                  <a:lnTo>
                    <a:pt x="71" y="42"/>
                  </a:lnTo>
                  <a:lnTo>
                    <a:pt x="72" y="44"/>
                  </a:lnTo>
                  <a:lnTo>
                    <a:pt x="75" y="44"/>
                  </a:lnTo>
                  <a:lnTo>
                    <a:pt x="77" y="44"/>
                  </a:lnTo>
                  <a:lnTo>
                    <a:pt x="80" y="46"/>
                  </a:lnTo>
                  <a:lnTo>
                    <a:pt x="83" y="46"/>
                  </a:lnTo>
                  <a:lnTo>
                    <a:pt x="85" y="47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6" y="47"/>
                  </a:lnTo>
                  <a:lnTo>
                    <a:pt x="96" y="46"/>
                  </a:lnTo>
                  <a:lnTo>
                    <a:pt x="97" y="46"/>
                  </a:lnTo>
                  <a:lnTo>
                    <a:pt x="97" y="44"/>
                  </a:lnTo>
                  <a:lnTo>
                    <a:pt x="97" y="42"/>
                  </a:lnTo>
                  <a:lnTo>
                    <a:pt x="97" y="41"/>
                  </a:lnTo>
                  <a:lnTo>
                    <a:pt x="96" y="39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1" y="36"/>
                  </a:lnTo>
                  <a:lnTo>
                    <a:pt x="89" y="37"/>
                  </a:lnTo>
                  <a:lnTo>
                    <a:pt x="88" y="37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1"/>
                  </a:lnTo>
                  <a:lnTo>
                    <a:pt x="78" y="29"/>
                  </a:lnTo>
                  <a:lnTo>
                    <a:pt x="78" y="25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91" y="5"/>
                  </a:lnTo>
                  <a:lnTo>
                    <a:pt x="93" y="3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5"/>
                  </a:lnTo>
                  <a:lnTo>
                    <a:pt x="119" y="7"/>
                  </a:lnTo>
                  <a:lnTo>
                    <a:pt x="121" y="10"/>
                  </a:lnTo>
                  <a:lnTo>
                    <a:pt x="119" y="12"/>
                  </a:lnTo>
                  <a:lnTo>
                    <a:pt x="119" y="14"/>
                  </a:lnTo>
                  <a:lnTo>
                    <a:pt x="118" y="15"/>
                  </a:lnTo>
                  <a:lnTo>
                    <a:pt x="118" y="19"/>
                  </a:lnTo>
                  <a:lnTo>
                    <a:pt x="116" y="20"/>
                  </a:lnTo>
                  <a:lnTo>
                    <a:pt x="116" y="22"/>
                  </a:lnTo>
                  <a:lnTo>
                    <a:pt x="114" y="25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107" y="39"/>
                  </a:lnTo>
                  <a:lnTo>
                    <a:pt x="107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1" y="46"/>
                  </a:lnTo>
                  <a:lnTo>
                    <a:pt x="113" y="46"/>
                  </a:lnTo>
                  <a:lnTo>
                    <a:pt x="114" y="47"/>
                  </a:lnTo>
                  <a:lnTo>
                    <a:pt x="116" y="49"/>
                  </a:lnTo>
                  <a:lnTo>
                    <a:pt x="118" y="51"/>
                  </a:lnTo>
                  <a:lnTo>
                    <a:pt x="119" y="51"/>
                  </a:lnTo>
                  <a:lnTo>
                    <a:pt x="121" y="53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7" y="56"/>
                  </a:lnTo>
                  <a:lnTo>
                    <a:pt x="129" y="56"/>
                  </a:lnTo>
                  <a:lnTo>
                    <a:pt x="132" y="56"/>
                  </a:lnTo>
                  <a:lnTo>
                    <a:pt x="133" y="56"/>
                  </a:lnTo>
                  <a:lnTo>
                    <a:pt x="135" y="56"/>
                  </a:lnTo>
                  <a:lnTo>
                    <a:pt x="136" y="54"/>
                  </a:lnTo>
                  <a:lnTo>
                    <a:pt x="138" y="53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36"/>
                  </a:lnTo>
                  <a:lnTo>
                    <a:pt x="147" y="34"/>
                  </a:lnTo>
                  <a:lnTo>
                    <a:pt x="149" y="34"/>
                  </a:lnTo>
                  <a:lnTo>
                    <a:pt x="149" y="32"/>
                  </a:lnTo>
                  <a:lnTo>
                    <a:pt x="150" y="32"/>
                  </a:lnTo>
                  <a:lnTo>
                    <a:pt x="152" y="32"/>
                  </a:lnTo>
                  <a:lnTo>
                    <a:pt x="154" y="31"/>
                  </a:lnTo>
                  <a:lnTo>
                    <a:pt x="155" y="31"/>
                  </a:lnTo>
                  <a:lnTo>
                    <a:pt x="157" y="31"/>
                  </a:lnTo>
                  <a:lnTo>
                    <a:pt x="160" y="31"/>
                  </a:lnTo>
                  <a:lnTo>
                    <a:pt x="161" y="32"/>
                  </a:lnTo>
                  <a:lnTo>
                    <a:pt x="164" y="32"/>
                  </a:lnTo>
                  <a:lnTo>
                    <a:pt x="166" y="34"/>
                  </a:lnTo>
                  <a:lnTo>
                    <a:pt x="169" y="36"/>
                  </a:lnTo>
                  <a:lnTo>
                    <a:pt x="171" y="37"/>
                  </a:lnTo>
                  <a:lnTo>
                    <a:pt x="174" y="39"/>
                  </a:lnTo>
                  <a:lnTo>
                    <a:pt x="175" y="39"/>
                  </a:lnTo>
                  <a:lnTo>
                    <a:pt x="180" y="47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5" y="58"/>
                  </a:lnTo>
                  <a:lnTo>
                    <a:pt x="174" y="59"/>
                  </a:lnTo>
                  <a:lnTo>
                    <a:pt x="174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1" y="66"/>
                  </a:lnTo>
                  <a:lnTo>
                    <a:pt x="171" y="68"/>
                  </a:lnTo>
                  <a:lnTo>
                    <a:pt x="166" y="71"/>
                  </a:lnTo>
                  <a:lnTo>
                    <a:pt x="166" y="75"/>
                  </a:lnTo>
                  <a:lnTo>
                    <a:pt x="161" y="80"/>
                  </a:lnTo>
                  <a:lnTo>
                    <a:pt x="158" y="85"/>
                  </a:lnTo>
                  <a:lnTo>
                    <a:pt x="155" y="92"/>
                  </a:lnTo>
                  <a:lnTo>
                    <a:pt x="150" y="97"/>
                  </a:lnTo>
                  <a:lnTo>
                    <a:pt x="146" y="102"/>
                  </a:lnTo>
                  <a:lnTo>
                    <a:pt x="143" y="107"/>
                  </a:lnTo>
                  <a:lnTo>
                    <a:pt x="138" y="112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30" y="119"/>
                  </a:lnTo>
                  <a:lnTo>
                    <a:pt x="129" y="119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2" y="119"/>
                  </a:lnTo>
                  <a:lnTo>
                    <a:pt x="119" y="119"/>
                  </a:lnTo>
                  <a:lnTo>
                    <a:pt x="118" y="119"/>
                  </a:lnTo>
                  <a:close/>
                </a:path>
              </a:pathLst>
            </a:custGeom>
            <a:solidFill>
              <a:srgbClr val="F5C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637"/>
            <p:cNvSpPr>
              <a:spLocks/>
            </p:cNvSpPr>
            <p:nvPr/>
          </p:nvSpPr>
          <p:spPr bwMode="auto">
            <a:xfrm>
              <a:off x="4847" y="1285"/>
              <a:ext cx="180" cy="119"/>
            </a:xfrm>
            <a:custGeom>
              <a:avLst/>
              <a:gdLst>
                <a:gd name="T0" fmla="*/ 113 w 180"/>
                <a:gd name="T1" fmla="*/ 117 h 119"/>
                <a:gd name="T2" fmla="*/ 103 w 180"/>
                <a:gd name="T3" fmla="*/ 110 h 119"/>
                <a:gd name="T4" fmla="*/ 94 w 180"/>
                <a:gd name="T5" fmla="*/ 107 h 119"/>
                <a:gd name="T6" fmla="*/ 86 w 180"/>
                <a:gd name="T7" fmla="*/ 97 h 119"/>
                <a:gd name="T8" fmla="*/ 83 w 180"/>
                <a:gd name="T9" fmla="*/ 81 h 119"/>
                <a:gd name="T10" fmla="*/ 88 w 180"/>
                <a:gd name="T11" fmla="*/ 73 h 119"/>
                <a:gd name="T12" fmla="*/ 93 w 180"/>
                <a:gd name="T13" fmla="*/ 63 h 119"/>
                <a:gd name="T14" fmla="*/ 82 w 180"/>
                <a:gd name="T15" fmla="*/ 70 h 119"/>
                <a:gd name="T16" fmla="*/ 75 w 180"/>
                <a:gd name="T17" fmla="*/ 85 h 119"/>
                <a:gd name="T18" fmla="*/ 78 w 180"/>
                <a:gd name="T19" fmla="*/ 95 h 119"/>
                <a:gd name="T20" fmla="*/ 77 w 180"/>
                <a:gd name="T21" fmla="*/ 102 h 119"/>
                <a:gd name="T22" fmla="*/ 66 w 180"/>
                <a:gd name="T23" fmla="*/ 103 h 119"/>
                <a:gd name="T24" fmla="*/ 60 w 180"/>
                <a:gd name="T25" fmla="*/ 105 h 119"/>
                <a:gd name="T26" fmla="*/ 50 w 180"/>
                <a:gd name="T27" fmla="*/ 105 h 119"/>
                <a:gd name="T28" fmla="*/ 32 w 180"/>
                <a:gd name="T29" fmla="*/ 88 h 119"/>
                <a:gd name="T30" fmla="*/ 25 w 180"/>
                <a:gd name="T31" fmla="*/ 75 h 119"/>
                <a:gd name="T32" fmla="*/ 25 w 180"/>
                <a:gd name="T33" fmla="*/ 68 h 119"/>
                <a:gd name="T34" fmla="*/ 11 w 180"/>
                <a:gd name="T35" fmla="*/ 34 h 119"/>
                <a:gd name="T36" fmla="*/ 2 w 180"/>
                <a:gd name="T37" fmla="*/ 7 h 119"/>
                <a:gd name="T38" fmla="*/ 21 w 180"/>
                <a:gd name="T39" fmla="*/ 20 h 119"/>
                <a:gd name="T40" fmla="*/ 39 w 180"/>
                <a:gd name="T41" fmla="*/ 27 h 119"/>
                <a:gd name="T42" fmla="*/ 55 w 180"/>
                <a:gd name="T43" fmla="*/ 27 h 119"/>
                <a:gd name="T44" fmla="*/ 64 w 180"/>
                <a:gd name="T45" fmla="*/ 34 h 119"/>
                <a:gd name="T46" fmla="*/ 69 w 180"/>
                <a:gd name="T47" fmla="*/ 41 h 119"/>
                <a:gd name="T48" fmla="*/ 80 w 180"/>
                <a:gd name="T49" fmla="*/ 46 h 119"/>
                <a:gd name="T50" fmla="*/ 91 w 180"/>
                <a:gd name="T51" fmla="*/ 47 h 119"/>
                <a:gd name="T52" fmla="*/ 97 w 180"/>
                <a:gd name="T53" fmla="*/ 46 h 119"/>
                <a:gd name="T54" fmla="*/ 96 w 180"/>
                <a:gd name="T55" fmla="*/ 39 h 119"/>
                <a:gd name="T56" fmla="*/ 89 w 180"/>
                <a:gd name="T57" fmla="*/ 37 h 119"/>
                <a:gd name="T58" fmla="*/ 83 w 180"/>
                <a:gd name="T59" fmla="*/ 36 h 119"/>
                <a:gd name="T60" fmla="*/ 78 w 180"/>
                <a:gd name="T61" fmla="*/ 29 h 119"/>
                <a:gd name="T62" fmla="*/ 82 w 180"/>
                <a:gd name="T63" fmla="*/ 19 h 119"/>
                <a:gd name="T64" fmla="*/ 85 w 180"/>
                <a:gd name="T65" fmla="*/ 12 h 119"/>
                <a:gd name="T66" fmla="*/ 89 w 180"/>
                <a:gd name="T67" fmla="*/ 7 h 119"/>
                <a:gd name="T68" fmla="*/ 94 w 180"/>
                <a:gd name="T69" fmla="*/ 2 h 119"/>
                <a:gd name="T70" fmla="*/ 108 w 180"/>
                <a:gd name="T71" fmla="*/ 0 h 119"/>
                <a:gd name="T72" fmla="*/ 116 w 180"/>
                <a:gd name="T73" fmla="*/ 5 h 119"/>
                <a:gd name="T74" fmla="*/ 118 w 180"/>
                <a:gd name="T75" fmla="*/ 15 h 119"/>
                <a:gd name="T76" fmla="*/ 114 w 180"/>
                <a:gd name="T77" fmla="*/ 27 h 119"/>
                <a:gd name="T78" fmla="*/ 110 w 180"/>
                <a:gd name="T79" fmla="*/ 34 h 119"/>
                <a:gd name="T80" fmla="*/ 108 w 180"/>
                <a:gd name="T81" fmla="*/ 44 h 119"/>
                <a:gd name="T82" fmla="*/ 114 w 180"/>
                <a:gd name="T83" fmla="*/ 47 h 119"/>
                <a:gd name="T84" fmla="*/ 122 w 180"/>
                <a:gd name="T85" fmla="*/ 54 h 119"/>
                <a:gd name="T86" fmla="*/ 133 w 180"/>
                <a:gd name="T87" fmla="*/ 56 h 119"/>
                <a:gd name="T88" fmla="*/ 138 w 180"/>
                <a:gd name="T89" fmla="*/ 51 h 119"/>
                <a:gd name="T90" fmla="*/ 144 w 180"/>
                <a:gd name="T91" fmla="*/ 36 h 119"/>
                <a:gd name="T92" fmla="*/ 152 w 180"/>
                <a:gd name="T93" fmla="*/ 32 h 119"/>
                <a:gd name="T94" fmla="*/ 160 w 180"/>
                <a:gd name="T95" fmla="*/ 31 h 119"/>
                <a:gd name="T96" fmla="*/ 171 w 180"/>
                <a:gd name="T97" fmla="*/ 37 h 119"/>
                <a:gd name="T98" fmla="*/ 175 w 180"/>
                <a:gd name="T99" fmla="*/ 56 h 119"/>
                <a:gd name="T100" fmla="*/ 172 w 180"/>
                <a:gd name="T101" fmla="*/ 64 h 119"/>
                <a:gd name="T102" fmla="*/ 161 w 180"/>
                <a:gd name="T103" fmla="*/ 80 h 119"/>
                <a:gd name="T104" fmla="*/ 143 w 180"/>
                <a:gd name="T105" fmla="*/ 107 h 119"/>
                <a:gd name="T106" fmla="*/ 129 w 180"/>
                <a:gd name="T107" fmla="*/ 119 h 119"/>
                <a:gd name="T108" fmla="*/ 118 w 180"/>
                <a:gd name="T109" fmla="*/ 119 h 1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119"/>
                <a:gd name="T167" fmla="*/ 180 w 180"/>
                <a:gd name="T168" fmla="*/ 119 h 1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119">
                  <a:moveTo>
                    <a:pt x="118" y="119"/>
                  </a:moveTo>
                  <a:lnTo>
                    <a:pt x="116" y="119"/>
                  </a:lnTo>
                  <a:lnTo>
                    <a:pt x="114" y="119"/>
                  </a:lnTo>
                  <a:lnTo>
                    <a:pt x="113" y="117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10" y="115"/>
                  </a:lnTo>
                  <a:lnTo>
                    <a:pt x="107" y="115"/>
                  </a:lnTo>
                  <a:lnTo>
                    <a:pt x="103" y="110"/>
                  </a:lnTo>
                  <a:lnTo>
                    <a:pt x="102" y="110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3" y="105"/>
                  </a:lnTo>
                  <a:lnTo>
                    <a:pt x="89" y="103"/>
                  </a:lnTo>
                  <a:lnTo>
                    <a:pt x="88" y="102"/>
                  </a:lnTo>
                  <a:lnTo>
                    <a:pt x="88" y="98"/>
                  </a:lnTo>
                  <a:lnTo>
                    <a:pt x="86" y="97"/>
                  </a:lnTo>
                  <a:lnTo>
                    <a:pt x="86" y="93"/>
                  </a:lnTo>
                  <a:lnTo>
                    <a:pt x="85" y="90"/>
                  </a:lnTo>
                  <a:lnTo>
                    <a:pt x="85" y="86"/>
                  </a:lnTo>
                  <a:lnTo>
                    <a:pt x="83" y="85"/>
                  </a:lnTo>
                  <a:lnTo>
                    <a:pt x="83" y="81"/>
                  </a:lnTo>
                  <a:lnTo>
                    <a:pt x="83" y="76"/>
                  </a:lnTo>
                  <a:lnTo>
                    <a:pt x="85" y="76"/>
                  </a:lnTo>
                  <a:lnTo>
                    <a:pt x="86" y="75"/>
                  </a:lnTo>
                  <a:lnTo>
                    <a:pt x="86" y="73"/>
                  </a:lnTo>
                  <a:lnTo>
                    <a:pt x="88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91" y="70"/>
                  </a:lnTo>
                  <a:lnTo>
                    <a:pt x="93" y="68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86" y="64"/>
                  </a:lnTo>
                  <a:lnTo>
                    <a:pt x="85" y="66"/>
                  </a:lnTo>
                  <a:lnTo>
                    <a:pt x="83" y="68"/>
                  </a:lnTo>
                  <a:lnTo>
                    <a:pt x="82" y="70"/>
                  </a:lnTo>
                  <a:lnTo>
                    <a:pt x="80" y="71"/>
                  </a:lnTo>
                  <a:lnTo>
                    <a:pt x="78" y="75"/>
                  </a:lnTo>
                  <a:lnTo>
                    <a:pt x="77" y="76"/>
                  </a:lnTo>
                  <a:lnTo>
                    <a:pt x="75" y="78"/>
                  </a:lnTo>
                  <a:lnTo>
                    <a:pt x="75" y="85"/>
                  </a:lnTo>
                  <a:lnTo>
                    <a:pt x="75" y="86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8" y="93"/>
                  </a:lnTo>
                  <a:lnTo>
                    <a:pt x="78" y="95"/>
                  </a:lnTo>
                  <a:lnTo>
                    <a:pt x="80" y="97"/>
                  </a:lnTo>
                  <a:lnTo>
                    <a:pt x="80" y="100"/>
                  </a:lnTo>
                  <a:lnTo>
                    <a:pt x="80" y="102"/>
                  </a:lnTo>
                  <a:lnTo>
                    <a:pt x="78" y="102"/>
                  </a:lnTo>
                  <a:lnTo>
                    <a:pt x="77" y="102"/>
                  </a:lnTo>
                  <a:lnTo>
                    <a:pt x="75" y="102"/>
                  </a:lnTo>
                  <a:lnTo>
                    <a:pt x="72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6" y="103"/>
                  </a:lnTo>
                  <a:lnTo>
                    <a:pt x="64" y="103"/>
                  </a:lnTo>
                  <a:lnTo>
                    <a:pt x="63" y="103"/>
                  </a:lnTo>
                  <a:lnTo>
                    <a:pt x="61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7" y="107"/>
                  </a:lnTo>
                  <a:lnTo>
                    <a:pt x="55" y="108"/>
                  </a:lnTo>
                  <a:lnTo>
                    <a:pt x="53" y="110"/>
                  </a:lnTo>
                  <a:lnTo>
                    <a:pt x="50" y="105"/>
                  </a:lnTo>
                  <a:lnTo>
                    <a:pt x="47" y="102"/>
                  </a:lnTo>
                  <a:lnTo>
                    <a:pt x="44" y="100"/>
                  </a:lnTo>
                  <a:lnTo>
                    <a:pt x="39" y="97"/>
                  </a:lnTo>
                  <a:lnTo>
                    <a:pt x="35" y="93"/>
                  </a:lnTo>
                  <a:lnTo>
                    <a:pt x="32" y="88"/>
                  </a:lnTo>
                  <a:lnTo>
                    <a:pt x="28" y="85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2" y="56"/>
                  </a:lnTo>
                  <a:lnTo>
                    <a:pt x="19" y="51"/>
                  </a:lnTo>
                  <a:lnTo>
                    <a:pt x="16" y="46"/>
                  </a:lnTo>
                  <a:lnTo>
                    <a:pt x="14" y="39"/>
                  </a:lnTo>
                  <a:lnTo>
                    <a:pt x="11" y="34"/>
                  </a:lnTo>
                  <a:lnTo>
                    <a:pt x="8" y="27"/>
                  </a:lnTo>
                  <a:lnTo>
                    <a:pt x="6" y="22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6" y="9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21" y="20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9" y="27"/>
                  </a:lnTo>
                  <a:lnTo>
                    <a:pt x="42" y="27"/>
                  </a:lnTo>
                  <a:lnTo>
                    <a:pt x="46" y="27"/>
                  </a:lnTo>
                  <a:lnTo>
                    <a:pt x="49" y="27"/>
                  </a:lnTo>
                  <a:lnTo>
                    <a:pt x="52" y="27"/>
                  </a:lnTo>
                  <a:lnTo>
                    <a:pt x="55" y="27"/>
                  </a:lnTo>
                  <a:lnTo>
                    <a:pt x="60" y="27"/>
                  </a:lnTo>
                  <a:lnTo>
                    <a:pt x="64" y="31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66" y="37"/>
                  </a:lnTo>
                  <a:lnTo>
                    <a:pt x="67" y="39"/>
                  </a:lnTo>
                  <a:lnTo>
                    <a:pt x="67" y="41"/>
                  </a:lnTo>
                  <a:lnTo>
                    <a:pt x="69" y="41"/>
                  </a:lnTo>
                  <a:lnTo>
                    <a:pt x="71" y="42"/>
                  </a:lnTo>
                  <a:lnTo>
                    <a:pt x="72" y="44"/>
                  </a:lnTo>
                  <a:lnTo>
                    <a:pt x="75" y="44"/>
                  </a:lnTo>
                  <a:lnTo>
                    <a:pt x="77" y="44"/>
                  </a:lnTo>
                  <a:lnTo>
                    <a:pt x="80" y="46"/>
                  </a:lnTo>
                  <a:lnTo>
                    <a:pt x="83" y="46"/>
                  </a:lnTo>
                  <a:lnTo>
                    <a:pt x="85" y="47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6" y="47"/>
                  </a:lnTo>
                  <a:lnTo>
                    <a:pt x="96" y="46"/>
                  </a:lnTo>
                  <a:lnTo>
                    <a:pt x="97" y="46"/>
                  </a:lnTo>
                  <a:lnTo>
                    <a:pt x="97" y="44"/>
                  </a:lnTo>
                  <a:lnTo>
                    <a:pt x="97" y="42"/>
                  </a:lnTo>
                  <a:lnTo>
                    <a:pt x="97" y="41"/>
                  </a:lnTo>
                  <a:lnTo>
                    <a:pt x="96" y="39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1" y="36"/>
                  </a:lnTo>
                  <a:lnTo>
                    <a:pt x="89" y="37"/>
                  </a:lnTo>
                  <a:lnTo>
                    <a:pt x="88" y="37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1"/>
                  </a:lnTo>
                  <a:lnTo>
                    <a:pt x="78" y="29"/>
                  </a:lnTo>
                  <a:lnTo>
                    <a:pt x="78" y="25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91" y="5"/>
                  </a:lnTo>
                  <a:lnTo>
                    <a:pt x="93" y="3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1" y="2"/>
                  </a:lnTo>
                  <a:lnTo>
                    <a:pt x="113" y="3"/>
                  </a:lnTo>
                  <a:lnTo>
                    <a:pt x="114" y="3"/>
                  </a:lnTo>
                  <a:lnTo>
                    <a:pt x="116" y="5"/>
                  </a:lnTo>
                  <a:lnTo>
                    <a:pt x="119" y="7"/>
                  </a:lnTo>
                  <a:lnTo>
                    <a:pt x="121" y="10"/>
                  </a:lnTo>
                  <a:lnTo>
                    <a:pt x="119" y="12"/>
                  </a:lnTo>
                  <a:lnTo>
                    <a:pt x="119" y="14"/>
                  </a:lnTo>
                  <a:lnTo>
                    <a:pt x="118" y="15"/>
                  </a:lnTo>
                  <a:lnTo>
                    <a:pt x="118" y="19"/>
                  </a:lnTo>
                  <a:lnTo>
                    <a:pt x="116" y="20"/>
                  </a:lnTo>
                  <a:lnTo>
                    <a:pt x="116" y="22"/>
                  </a:lnTo>
                  <a:lnTo>
                    <a:pt x="114" y="25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107" y="39"/>
                  </a:lnTo>
                  <a:lnTo>
                    <a:pt x="107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1" y="46"/>
                  </a:lnTo>
                  <a:lnTo>
                    <a:pt x="113" y="46"/>
                  </a:lnTo>
                  <a:lnTo>
                    <a:pt x="114" y="47"/>
                  </a:lnTo>
                  <a:lnTo>
                    <a:pt x="116" y="49"/>
                  </a:lnTo>
                  <a:lnTo>
                    <a:pt x="118" y="51"/>
                  </a:lnTo>
                  <a:lnTo>
                    <a:pt x="119" y="51"/>
                  </a:lnTo>
                  <a:lnTo>
                    <a:pt x="121" y="53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7" y="56"/>
                  </a:lnTo>
                  <a:lnTo>
                    <a:pt x="129" y="56"/>
                  </a:lnTo>
                  <a:lnTo>
                    <a:pt x="132" y="56"/>
                  </a:lnTo>
                  <a:lnTo>
                    <a:pt x="133" y="56"/>
                  </a:lnTo>
                  <a:lnTo>
                    <a:pt x="135" y="56"/>
                  </a:lnTo>
                  <a:lnTo>
                    <a:pt x="136" y="54"/>
                  </a:lnTo>
                  <a:lnTo>
                    <a:pt x="138" y="53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36"/>
                  </a:lnTo>
                  <a:lnTo>
                    <a:pt x="147" y="34"/>
                  </a:lnTo>
                  <a:lnTo>
                    <a:pt x="149" y="34"/>
                  </a:lnTo>
                  <a:lnTo>
                    <a:pt x="149" y="32"/>
                  </a:lnTo>
                  <a:lnTo>
                    <a:pt x="150" y="32"/>
                  </a:lnTo>
                  <a:lnTo>
                    <a:pt x="152" y="32"/>
                  </a:lnTo>
                  <a:lnTo>
                    <a:pt x="154" y="31"/>
                  </a:lnTo>
                  <a:lnTo>
                    <a:pt x="155" y="31"/>
                  </a:lnTo>
                  <a:lnTo>
                    <a:pt x="157" y="31"/>
                  </a:lnTo>
                  <a:lnTo>
                    <a:pt x="160" y="31"/>
                  </a:lnTo>
                  <a:lnTo>
                    <a:pt x="161" y="32"/>
                  </a:lnTo>
                  <a:lnTo>
                    <a:pt x="164" y="32"/>
                  </a:lnTo>
                  <a:lnTo>
                    <a:pt x="166" y="34"/>
                  </a:lnTo>
                  <a:lnTo>
                    <a:pt x="169" y="36"/>
                  </a:lnTo>
                  <a:lnTo>
                    <a:pt x="171" y="37"/>
                  </a:lnTo>
                  <a:lnTo>
                    <a:pt x="174" y="39"/>
                  </a:lnTo>
                  <a:lnTo>
                    <a:pt x="175" y="39"/>
                  </a:lnTo>
                  <a:lnTo>
                    <a:pt x="180" y="47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5" y="58"/>
                  </a:lnTo>
                  <a:lnTo>
                    <a:pt x="174" y="59"/>
                  </a:lnTo>
                  <a:lnTo>
                    <a:pt x="174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1" y="66"/>
                  </a:lnTo>
                  <a:lnTo>
                    <a:pt x="171" y="68"/>
                  </a:lnTo>
                  <a:lnTo>
                    <a:pt x="166" y="71"/>
                  </a:lnTo>
                  <a:lnTo>
                    <a:pt x="166" y="75"/>
                  </a:lnTo>
                  <a:lnTo>
                    <a:pt x="161" y="80"/>
                  </a:lnTo>
                  <a:lnTo>
                    <a:pt x="158" y="85"/>
                  </a:lnTo>
                  <a:lnTo>
                    <a:pt x="155" y="92"/>
                  </a:lnTo>
                  <a:lnTo>
                    <a:pt x="150" y="97"/>
                  </a:lnTo>
                  <a:lnTo>
                    <a:pt x="146" y="102"/>
                  </a:lnTo>
                  <a:lnTo>
                    <a:pt x="143" y="107"/>
                  </a:lnTo>
                  <a:lnTo>
                    <a:pt x="138" y="112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30" y="119"/>
                  </a:lnTo>
                  <a:lnTo>
                    <a:pt x="129" y="119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2" y="119"/>
                  </a:lnTo>
                  <a:lnTo>
                    <a:pt x="119" y="119"/>
                  </a:lnTo>
                  <a:lnTo>
                    <a:pt x="118" y="11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638"/>
            <p:cNvSpPr>
              <a:spLocks/>
            </p:cNvSpPr>
            <p:nvPr/>
          </p:nvSpPr>
          <p:spPr bwMode="auto">
            <a:xfrm>
              <a:off x="4253" y="1388"/>
              <a:ext cx="12" cy="7"/>
            </a:xfrm>
            <a:custGeom>
              <a:avLst/>
              <a:gdLst>
                <a:gd name="T0" fmla="*/ 11 w 12"/>
                <a:gd name="T1" fmla="*/ 7 h 7"/>
                <a:gd name="T2" fmla="*/ 9 w 12"/>
                <a:gd name="T3" fmla="*/ 5 h 7"/>
                <a:gd name="T4" fmla="*/ 8 w 12"/>
                <a:gd name="T5" fmla="*/ 5 h 7"/>
                <a:gd name="T6" fmla="*/ 8 w 12"/>
                <a:gd name="T7" fmla="*/ 5 h 7"/>
                <a:gd name="T8" fmla="*/ 6 w 12"/>
                <a:gd name="T9" fmla="*/ 5 h 7"/>
                <a:gd name="T10" fmla="*/ 5 w 12"/>
                <a:gd name="T11" fmla="*/ 5 h 7"/>
                <a:gd name="T12" fmla="*/ 3 w 12"/>
                <a:gd name="T13" fmla="*/ 5 h 7"/>
                <a:gd name="T14" fmla="*/ 1 w 12"/>
                <a:gd name="T15" fmla="*/ 5 h 7"/>
                <a:gd name="T16" fmla="*/ 0 w 12"/>
                <a:gd name="T17" fmla="*/ 5 h 7"/>
                <a:gd name="T18" fmla="*/ 0 w 12"/>
                <a:gd name="T19" fmla="*/ 2 h 7"/>
                <a:gd name="T20" fmla="*/ 1 w 12"/>
                <a:gd name="T21" fmla="*/ 2 h 7"/>
                <a:gd name="T22" fmla="*/ 1 w 12"/>
                <a:gd name="T23" fmla="*/ 0 h 7"/>
                <a:gd name="T24" fmla="*/ 3 w 12"/>
                <a:gd name="T25" fmla="*/ 0 h 7"/>
                <a:gd name="T26" fmla="*/ 5 w 12"/>
                <a:gd name="T27" fmla="*/ 0 h 7"/>
                <a:gd name="T28" fmla="*/ 6 w 12"/>
                <a:gd name="T29" fmla="*/ 2 h 7"/>
                <a:gd name="T30" fmla="*/ 8 w 12"/>
                <a:gd name="T31" fmla="*/ 2 h 7"/>
                <a:gd name="T32" fmla="*/ 9 w 12"/>
                <a:gd name="T33" fmla="*/ 2 h 7"/>
                <a:gd name="T34" fmla="*/ 12 w 12"/>
                <a:gd name="T35" fmla="*/ 2 h 7"/>
                <a:gd name="T36" fmla="*/ 11 w 12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7"/>
                <a:gd name="T59" fmla="*/ 12 w 12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7">
                  <a:moveTo>
                    <a:pt x="11" y="7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639"/>
            <p:cNvSpPr>
              <a:spLocks/>
            </p:cNvSpPr>
            <p:nvPr/>
          </p:nvSpPr>
          <p:spPr bwMode="auto">
            <a:xfrm>
              <a:off x="4253" y="1388"/>
              <a:ext cx="12" cy="7"/>
            </a:xfrm>
            <a:custGeom>
              <a:avLst/>
              <a:gdLst>
                <a:gd name="T0" fmla="*/ 11 w 12"/>
                <a:gd name="T1" fmla="*/ 7 h 7"/>
                <a:gd name="T2" fmla="*/ 9 w 12"/>
                <a:gd name="T3" fmla="*/ 5 h 7"/>
                <a:gd name="T4" fmla="*/ 8 w 12"/>
                <a:gd name="T5" fmla="*/ 5 h 7"/>
                <a:gd name="T6" fmla="*/ 8 w 12"/>
                <a:gd name="T7" fmla="*/ 5 h 7"/>
                <a:gd name="T8" fmla="*/ 6 w 12"/>
                <a:gd name="T9" fmla="*/ 5 h 7"/>
                <a:gd name="T10" fmla="*/ 5 w 12"/>
                <a:gd name="T11" fmla="*/ 5 h 7"/>
                <a:gd name="T12" fmla="*/ 3 w 12"/>
                <a:gd name="T13" fmla="*/ 5 h 7"/>
                <a:gd name="T14" fmla="*/ 1 w 12"/>
                <a:gd name="T15" fmla="*/ 5 h 7"/>
                <a:gd name="T16" fmla="*/ 0 w 12"/>
                <a:gd name="T17" fmla="*/ 5 h 7"/>
                <a:gd name="T18" fmla="*/ 0 w 12"/>
                <a:gd name="T19" fmla="*/ 2 h 7"/>
                <a:gd name="T20" fmla="*/ 1 w 12"/>
                <a:gd name="T21" fmla="*/ 2 h 7"/>
                <a:gd name="T22" fmla="*/ 1 w 12"/>
                <a:gd name="T23" fmla="*/ 0 h 7"/>
                <a:gd name="T24" fmla="*/ 3 w 12"/>
                <a:gd name="T25" fmla="*/ 0 h 7"/>
                <a:gd name="T26" fmla="*/ 5 w 12"/>
                <a:gd name="T27" fmla="*/ 0 h 7"/>
                <a:gd name="T28" fmla="*/ 6 w 12"/>
                <a:gd name="T29" fmla="*/ 2 h 7"/>
                <a:gd name="T30" fmla="*/ 8 w 12"/>
                <a:gd name="T31" fmla="*/ 2 h 7"/>
                <a:gd name="T32" fmla="*/ 9 w 12"/>
                <a:gd name="T33" fmla="*/ 2 h 7"/>
                <a:gd name="T34" fmla="*/ 12 w 12"/>
                <a:gd name="T35" fmla="*/ 2 h 7"/>
                <a:gd name="T36" fmla="*/ 11 w 12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7"/>
                <a:gd name="T59" fmla="*/ 12 w 12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7">
                  <a:moveTo>
                    <a:pt x="11" y="7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1" y="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640"/>
            <p:cNvSpPr>
              <a:spLocks/>
            </p:cNvSpPr>
            <p:nvPr/>
          </p:nvSpPr>
          <p:spPr bwMode="auto">
            <a:xfrm>
              <a:off x="5205" y="1387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641"/>
            <p:cNvSpPr>
              <a:spLocks/>
            </p:cNvSpPr>
            <p:nvPr/>
          </p:nvSpPr>
          <p:spPr bwMode="auto">
            <a:xfrm>
              <a:off x="4253" y="1370"/>
              <a:ext cx="16" cy="3"/>
            </a:xfrm>
            <a:custGeom>
              <a:avLst/>
              <a:gdLst>
                <a:gd name="T0" fmla="*/ 0 w 16"/>
                <a:gd name="T1" fmla="*/ 1 h 3"/>
                <a:gd name="T2" fmla="*/ 5 w 16"/>
                <a:gd name="T3" fmla="*/ 0 h 3"/>
                <a:gd name="T4" fmla="*/ 6 w 16"/>
                <a:gd name="T5" fmla="*/ 0 h 3"/>
                <a:gd name="T6" fmla="*/ 8 w 16"/>
                <a:gd name="T7" fmla="*/ 0 h 3"/>
                <a:gd name="T8" fmla="*/ 8 w 16"/>
                <a:gd name="T9" fmla="*/ 0 h 3"/>
                <a:gd name="T10" fmla="*/ 9 w 16"/>
                <a:gd name="T11" fmla="*/ 0 h 3"/>
                <a:gd name="T12" fmla="*/ 11 w 16"/>
                <a:gd name="T13" fmla="*/ 0 h 3"/>
                <a:gd name="T14" fmla="*/ 12 w 16"/>
                <a:gd name="T15" fmla="*/ 0 h 3"/>
                <a:gd name="T16" fmla="*/ 14 w 16"/>
                <a:gd name="T17" fmla="*/ 0 h 3"/>
                <a:gd name="T18" fmla="*/ 16 w 16"/>
                <a:gd name="T19" fmla="*/ 0 h 3"/>
                <a:gd name="T20" fmla="*/ 14 w 16"/>
                <a:gd name="T21" fmla="*/ 1 h 3"/>
                <a:gd name="T22" fmla="*/ 12 w 16"/>
                <a:gd name="T23" fmla="*/ 1 h 3"/>
                <a:gd name="T24" fmla="*/ 11 w 16"/>
                <a:gd name="T25" fmla="*/ 3 h 3"/>
                <a:gd name="T26" fmla="*/ 8 w 16"/>
                <a:gd name="T27" fmla="*/ 3 h 3"/>
                <a:gd name="T28" fmla="*/ 6 w 16"/>
                <a:gd name="T29" fmla="*/ 1 h 3"/>
                <a:gd name="T30" fmla="*/ 5 w 16"/>
                <a:gd name="T31" fmla="*/ 1 h 3"/>
                <a:gd name="T32" fmla="*/ 1 w 16"/>
                <a:gd name="T33" fmla="*/ 1 h 3"/>
                <a:gd name="T34" fmla="*/ 0 w 16"/>
                <a:gd name="T35" fmla="*/ 1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3"/>
                <a:gd name="T56" fmla="*/ 16 w 16"/>
                <a:gd name="T57" fmla="*/ 3 h 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3">
                  <a:moveTo>
                    <a:pt x="0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642"/>
            <p:cNvSpPr>
              <a:spLocks/>
            </p:cNvSpPr>
            <p:nvPr/>
          </p:nvSpPr>
          <p:spPr bwMode="auto">
            <a:xfrm>
              <a:off x="4253" y="1370"/>
              <a:ext cx="16" cy="3"/>
            </a:xfrm>
            <a:custGeom>
              <a:avLst/>
              <a:gdLst>
                <a:gd name="T0" fmla="*/ 0 w 16"/>
                <a:gd name="T1" fmla="*/ 1 h 3"/>
                <a:gd name="T2" fmla="*/ 5 w 16"/>
                <a:gd name="T3" fmla="*/ 0 h 3"/>
                <a:gd name="T4" fmla="*/ 6 w 16"/>
                <a:gd name="T5" fmla="*/ 0 h 3"/>
                <a:gd name="T6" fmla="*/ 8 w 16"/>
                <a:gd name="T7" fmla="*/ 0 h 3"/>
                <a:gd name="T8" fmla="*/ 8 w 16"/>
                <a:gd name="T9" fmla="*/ 0 h 3"/>
                <a:gd name="T10" fmla="*/ 9 w 16"/>
                <a:gd name="T11" fmla="*/ 0 h 3"/>
                <a:gd name="T12" fmla="*/ 11 w 16"/>
                <a:gd name="T13" fmla="*/ 0 h 3"/>
                <a:gd name="T14" fmla="*/ 12 w 16"/>
                <a:gd name="T15" fmla="*/ 0 h 3"/>
                <a:gd name="T16" fmla="*/ 14 w 16"/>
                <a:gd name="T17" fmla="*/ 0 h 3"/>
                <a:gd name="T18" fmla="*/ 16 w 16"/>
                <a:gd name="T19" fmla="*/ 0 h 3"/>
                <a:gd name="T20" fmla="*/ 14 w 16"/>
                <a:gd name="T21" fmla="*/ 1 h 3"/>
                <a:gd name="T22" fmla="*/ 12 w 16"/>
                <a:gd name="T23" fmla="*/ 1 h 3"/>
                <a:gd name="T24" fmla="*/ 11 w 16"/>
                <a:gd name="T25" fmla="*/ 3 h 3"/>
                <a:gd name="T26" fmla="*/ 8 w 16"/>
                <a:gd name="T27" fmla="*/ 3 h 3"/>
                <a:gd name="T28" fmla="*/ 6 w 16"/>
                <a:gd name="T29" fmla="*/ 1 h 3"/>
                <a:gd name="T30" fmla="*/ 5 w 16"/>
                <a:gd name="T31" fmla="*/ 1 h 3"/>
                <a:gd name="T32" fmla="*/ 1 w 16"/>
                <a:gd name="T33" fmla="*/ 1 h 3"/>
                <a:gd name="T34" fmla="*/ 0 w 16"/>
                <a:gd name="T35" fmla="*/ 1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3"/>
                <a:gd name="T56" fmla="*/ 16 w 16"/>
                <a:gd name="T57" fmla="*/ 3 h 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3">
                  <a:moveTo>
                    <a:pt x="0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643"/>
            <p:cNvSpPr>
              <a:spLocks/>
            </p:cNvSpPr>
            <p:nvPr/>
          </p:nvSpPr>
          <p:spPr bwMode="auto">
            <a:xfrm>
              <a:off x="5118" y="1356"/>
              <a:ext cx="14" cy="7"/>
            </a:xfrm>
            <a:custGeom>
              <a:avLst/>
              <a:gdLst>
                <a:gd name="T0" fmla="*/ 14 w 14"/>
                <a:gd name="T1" fmla="*/ 7 h 7"/>
                <a:gd name="T2" fmla="*/ 12 w 14"/>
                <a:gd name="T3" fmla="*/ 7 h 7"/>
                <a:gd name="T4" fmla="*/ 9 w 14"/>
                <a:gd name="T5" fmla="*/ 5 h 7"/>
                <a:gd name="T6" fmla="*/ 8 w 14"/>
                <a:gd name="T7" fmla="*/ 5 h 7"/>
                <a:gd name="T8" fmla="*/ 6 w 14"/>
                <a:gd name="T9" fmla="*/ 5 h 7"/>
                <a:gd name="T10" fmla="*/ 5 w 14"/>
                <a:gd name="T11" fmla="*/ 5 h 7"/>
                <a:gd name="T12" fmla="*/ 3 w 14"/>
                <a:gd name="T13" fmla="*/ 5 h 7"/>
                <a:gd name="T14" fmla="*/ 1 w 14"/>
                <a:gd name="T15" fmla="*/ 4 h 7"/>
                <a:gd name="T16" fmla="*/ 0 w 14"/>
                <a:gd name="T17" fmla="*/ 4 h 7"/>
                <a:gd name="T18" fmla="*/ 1 w 14"/>
                <a:gd name="T19" fmla="*/ 0 h 7"/>
                <a:gd name="T20" fmla="*/ 3 w 14"/>
                <a:gd name="T21" fmla="*/ 2 h 7"/>
                <a:gd name="T22" fmla="*/ 3 w 14"/>
                <a:gd name="T23" fmla="*/ 2 h 7"/>
                <a:gd name="T24" fmla="*/ 5 w 14"/>
                <a:gd name="T25" fmla="*/ 2 h 7"/>
                <a:gd name="T26" fmla="*/ 5 w 14"/>
                <a:gd name="T27" fmla="*/ 4 h 7"/>
                <a:gd name="T28" fmla="*/ 6 w 14"/>
                <a:gd name="T29" fmla="*/ 4 h 7"/>
                <a:gd name="T30" fmla="*/ 8 w 14"/>
                <a:gd name="T31" fmla="*/ 5 h 7"/>
                <a:gd name="T32" fmla="*/ 9 w 14"/>
                <a:gd name="T33" fmla="*/ 5 h 7"/>
                <a:gd name="T34" fmla="*/ 11 w 14"/>
                <a:gd name="T35" fmla="*/ 5 h 7"/>
                <a:gd name="T36" fmla="*/ 14 w 14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7"/>
                <a:gd name="T59" fmla="*/ 14 w 14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7">
                  <a:moveTo>
                    <a:pt x="14" y="7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644"/>
            <p:cNvSpPr>
              <a:spLocks/>
            </p:cNvSpPr>
            <p:nvPr/>
          </p:nvSpPr>
          <p:spPr bwMode="auto">
            <a:xfrm>
              <a:off x="5118" y="1356"/>
              <a:ext cx="14" cy="7"/>
            </a:xfrm>
            <a:custGeom>
              <a:avLst/>
              <a:gdLst>
                <a:gd name="T0" fmla="*/ 14 w 14"/>
                <a:gd name="T1" fmla="*/ 7 h 7"/>
                <a:gd name="T2" fmla="*/ 12 w 14"/>
                <a:gd name="T3" fmla="*/ 7 h 7"/>
                <a:gd name="T4" fmla="*/ 9 w 14"/>
                <a:gd name="T5" fmla="*/ 5 h 7"/>
                <a:gd name="T6" fmla="*/ 8 w 14"/>
                <a:gd name="T7" fmla="*/ 5 h 7"/>
                <a:gd name="T8" fmla="*/ 6 w 14"/>
                <a:gd name="T9" fmla="*/ 5 h 7"/>
                <a:gd name="T10" fmla="*/ 5 w 14"/>
                <a:gd name="T11" fmla="*/ 5 h 7"/>
                <a:gd name="T12" fmla="*/ 3 w 14"/>
                <a:gd name="T13" fmla="*/ 5 h 7"/>
                <a:gd name="T14" fmla="*/ 1 w 14"/>
                <a:gd name="T15" fmla="*/ 4 h 7"/>
                <a:gd name="T16" fmla="*/ 0 w 14"/>
                <a:gd name="T17" fmla="*/ 4 h 7"/>
                <a:gd name="T18" fmla="*/ 1 w 14"/>
                <a:gd name="T19" fmla="*/ 0 h 7"/>
                <a:gd name="T20" fmla="*/ 3 w 14"/>
                <a:gd name="T21" fmla="*/ 2 h 7"/>
                <a:gd name="T22" fmla="*/ 3 w 14"/>
                <a:gd name="T23" fmla="*/ 2 h 7"/>
                <a:gd name="T24" fmla="*/ 5 w 14"/>
                <a:gd name="T25" fmla="*/ 2 h 7"/>
                <a:gd name="T26" fmla="*/ 5 w 14"/>
                <a:gd name="T27" fmla="*/ 4 h 7"/>
                <a:gd name="T28" fmla="*/ 6 w 14"/>
                <a:gd name="T29" fmla="*/ 4 h 7"/>
                <a:gd name="T30" fmla="*/ 8 w 14"/>
                <a:gd name="T31" fmla="*/ 5 h 7"/>
                <a:gd name="T32" fmla="*/ 9 w 14"/>
                <a:gd name="T33" fmla="*/ 5 h 7"/>
                <a:gd name="T34" fmla="*/ 11 w 14"/>
                <a:gd name="T35" fmla="*/ 5 h 7"/>
                <a:gd name="T36" fmla="*/ 14 w 14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7"/>
                <a:gd name="T59" fmla="*/ 14 w 14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7">
                  <a:moveTo>
                    <a:pt x="14" y="7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4" y="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645"/>
            <p:cNvSpPr>
              <a:spLocks/>
            </p:cNvSpPr>
            <p:nvPr/>
          </p:nvSpPr>
          <p:spPr bwMode="auto">
            <a:xfrm>
              <a:off x="5237" y="1261"/>
              <a:ext cx="192" cy="99"/>
            </a:xfrm>
            <a:custGeom>
              <a:avLst/>
              <a:gdLst>
                <a:gd name="T0" fmla="*/ 133 w 192"/>
                <a:gd name="T1" fmla="*/ 87 h 99"/>
                <a:gd name="T2" fmla="*/ 95 w 192"/>
                <a:gd name="T3" fmla="*/ 65 h 99"/>
                <a:gd name="T4" fmla="*/ 56 w 192"/>
                <a:gd name="T5" fmla="*/ 43 h 99"/>
                <a:gd name="T6" fmla="*/ 18 w 192"/>
                <a:gd name="T7" fmla="*/ 21 h 99"/>
                <a:gd name="T8" fmla="*/ 1 w 192"/>
                <a:gd name="T9" fmla="*/ 5 h 99"/>
                <a:gd name="T10" fmla="*/ 12 w 192"/>
                <a:gd name="T11" fmla="*/ 5 h 99"/>
                <a:gd name="T12" fmla="*/ 22 w 192"/>
                <a:gd name="T13" fmla="*/ 4 h 99"/>
                <a:gd name="T14" fmla="*/ 33 w 192"/>
                <a:gd name="T15" fmla="*/ 2 h 99"/>
                <a:gd name="T16" fmla="*/ 44 w 192"/>
                <a:gd name="T17" fmla="*/ 0 h 99"/>
                <a:gd name="T18" fmla="*/ 50 w 192"/>
                <a:gd name="T19" fmla="*/ 4 h 99"/>
                <a:gd name="T20" fmla="*/ 56 w 192"/>
                <a:gd name="T21" fmla="*/ 7 h 99"/>
                <a:gd name="T22" fmla="*/ 62 w 192"/>
                <a:gd name="T23" fmla="*/ 11 h 99"/>
                <a:gd name="T24" fmla="*/ 67 w 192"/>
                <a:gd name="T25" fmla="*/ 16 h 99"/>
                <a:gd name="T26" fmla="*/ 81 w 192"/>
                <a:gd name="T27" fmla="*/ 19 h 99"/>
                <a:gd name="T28" fmla="*/ 83 w 192"/>
                <a:gd name="T29" fmla="*/ 22 h 99"/>
                <a:gd name="T30" fmla="*/ 84 w 192"/>
                <a:gd name="T31" fmla="*/ 27 h 99"/>
                <a:gd name="T32" fmla="*/ 86 w 192"/>
                <a:gd name="T33" fmla="*/ 33 h 99"/>
                <a:gd name="T34" fmla="*/ 89 w 192"/>
                <a:gd name="T35" fmla="*/ 38 h 99"/>
                <a:gd name="T36" fmla="*/ 90 w 192"/>
                <a:gd name="T37" fmla="*/ 39 h 99"/>
                <a:gd name="T38" fmla="*/ 94 w 192"/>
                <a:gd name="T39" fmla="*/ 41 h 99"/>
                <a:gd name="T40" fmla="*/ 95 w 192"/>
                <a:gd name="T41" fmla="*/ 43 h 99"/>
                <a:gd name="T42" fmla="*/ 98 w 192"/>
                <a:gd name="T43" fmla="*/ 46 h 99"/>
                <a:gd name="T44" fmla="*/ 108 w 192"/>
                <a:gd name="T45" fmla="*/ 48 h 99"/>
                <a:gd name="T46" fmla="*/ 119 w 192"/>
                <a:gd name="T47" fmla="*/ 49 h 99"/>
                <a:gd name="T48" fmla="*/ 128 w 192"/>
                <a:gd name="T49" fmla="*/ 46 h 99"/>
                <a:gd name="T50" fmla="*/ 137 w 192"/>
                <a:gd name="T51" fmla="*/ 41 h 99"/>
                <a:gd name="T52" fmla="*/ 145 w 192"/>
                <a:gd name="T53" fmla="*/ 48 h 99"/>
                <a:gd name="T54" fmla="*/ 153 w 192"/>
                <a:gd name="T55" fmla="*/ 56 h 99"/>
                <a:gd name="T56" fmla="*/ 161 w 192"/>
                <a:gd name="T57" fmla="*/ 61 h 99"/>
                <a:gd name="T58" fmla="*/ 172 w 192"/>
                <a:gd name="T59" fmla="*/ 68 h 99"/>
                <a:gd name="T60" fmla="*/ 180 w 192"/>
                <a:gd name="T61" fmla="*/ 73 h 99"/>
                <a:gd name="T62" fmla="*/ 184 w 192"/>
                <a:gd name="T63" fmla="*/ 77 h 99"/>
                <a:gd name="T64" fmla="*/ 187 w 192"/>
                <a:gd name="T65" fmla="*/ 80 h 99"/>
                <a:gd name="T66" fmla="*/ 191 w 192"/>
                <a:gd name="T67" fmla="*/ 83 h 99"/>
                <a:gd name="T68" fmla="*/ 192 w 192"/>
                <a:gd name="T69" fmla="*/ 90 h 99"/>
                <a:gd name="T70" fmla="*/ 183 w 192"/>
                <a:gd name="T71" fmla="*/ 90 h 99"/>
                <a:gd name="T72" fmla="*/ 173 w 192"/>
                <a:gd name="T73" fmla="*/ 90 h 99"/>
                <a:gd name="T74" fmla="*/ 164 w 192"/>
                <a:gd name="T75" fmla="*/ 92 h 99"/>
                <a:gd name="T76" fmla="*/ 155 w 192"/>
                <a:gd name="T77" fmla="*/ 95 h 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99"/>
                <a:gd name="T119" fmla="*/ 192 w 192"/>
                <a:gd name="T120" fmla="*/ 99 h 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99">
                  <a:moveTo>
                    <a:pt x="151" y="99"/>
                  </a:moveTo>
                  <a:lnTo>
                    <a:pt x="133" y="87"/>
                  </a:lnTo>
                  <a:lnTo>
                    <a:pt x="114" y="77"/>
                  </a:lnTo>
                  <a:lnTo>
                    <a:pt x="95" y="65"/>
                  </a:lnTo>
                  <a:lnTo>
                    <a:pt x="76" y="55"/>
                  </a:lnTo>
                  <a:lnTo>
                    <a:pt x="56" y="43"/>
                  </a:lnTo>
                  <a:lnTo>
                    <a:pt x="37" y="33"/>
                  </a:lnTo>
                  <a:lnTo>
                    <a:pt x="18" y="21"/>
                  </a:lnTo>
                  <a:lnTo>
                    <a:pt x="0" y="7"/>
                  </a:lnTo>
                  <a:lnTo>
                    <a:pt x="1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2" y="4"/>
                  </a:lnTo>
                  <a:lnTo>
                    <a:pt x="28" y="4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50" y="4"/>
                  </a:lnTo>
                  <a:lnTo>
                    <a:pt x="53" y="5"/>
                  </a:lnTo>
                  <a:lnTo>
                    <a:pt x="56" y="7"/>
                  </a:lnTo>
                  <a:lnTo>
                    <a:pt x="59" y="9"/>
                  </a:lnTo>
                  <a:lnTo>
                    <a:pt x="62" y="11"/>
                  </a:lnTo>
                  <a:lnTo>
                    <a:pt x="65" y="12"/>
                  </a:lnTo>
                  <a:lnTo>
                    <a:pt x="67" y="16"/>
                  </a:lnTo>
                  <a:lnTo>
                    <a:pt x="75" y="16"/>
                  </a:lnTo>
                  <a:lnTo>
                    <a:pt x="81" y="19"/>
                  </a:lnTo>
                  <a:lnTo>
                    <a:pt x="83" y="21"/>
                  </a:lnTo>
                  <a:lnTo>
                    <a:pt x="83" y="22"/>
                  </a:lnTo>
                  <a:lnTo>
                    <a:pt x="84" y="26"/>
                  </a:lnTo>
                  <a:lnTo>
                    <a:pt x="84" y="27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7" y="36"/>
                  </a:lnTo>
                  <a:lnTo>
                    <a:pt x="89" y="38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41"/>
                  </a:lnTo>
                  <a:lnTo>
                    <a:pt x="95" y="43"/>
                  </a:lnTo>
                  <a:lnTo>
                    <a:pt x="97" y="44"/>
                  </a:lnTo>
                  <a:lnTo>
                    <a:pt x="98" y="46"/>
                  </a:lnTo>
                  <a:lnTo>
                    <a:pt x="103" y="48"/>
                  </a:lnTo>
                  <a:lnTo>
                    <a:pt x="108" y="48"/>
                  </a:lnTo>
                  <a:lnTo>
                    <a:pt x="112" y="49"/>
                  </a:lnTo>
                  <a:lnTo>
                    <a:pt x="119" y="49"/>
                  </a:lnTo>
                  <a:lnTo>
                    <a:pt x="123" y="48"/>
                  </a:lnTo>
                  <a:lnTo>
                    <a:pt x="128" y="46"/>
                  </a:lnTo>
                  <a:lnTo>
                    <a:pt x="133" y="44"/>
                  </a:lnTo>
                  <a:lnTo>
                    <a:pt x="137" y="41"/>
                  </a:lnTo>
                  <a:lnTo>
                    <a:pt x="142" y="44"/>
                  </a:lnTo>
                  <a:lnTo>
                    <a:pt x="145" y="48"/>
                  </a:lnTo>
                  <a:lnTo>
                    <a:pt x="150" y="53"/>
                  </a:lnTo>
                  <a:lnTo>
                    <a:pt x="153" y="56"/>
                  </a:lnTo>
                  <a:lnTo>
                    <a:pt x="158" y="60"/>
                  </a:lnTo>
                  <a:lnTo>
                    <a:pt x="161" y="61"/>
                  </a:lnTo>
                  <a:lnTo>
                    <a:pt x="167" y="65"/>
                  </a:lnTo>
                  <a:lnTo>
                    <a:pt x="172" y="68"/>
                  </a:lnTo>
                  <a:lnTo>
                    <a:pt x="178" y="71"/>
                  </a:lnTo>
                  <a:lnTo>
                    <a:pt x="180" y="73"/>
                  </a:lnTo>
                  <a:lnTo>
                    <a:pt x="181" y="75"/>
                  </a:lnTo>
                  <a:lnTo>
                    <a:pt x="184" y="77"/>
                  </a:lnTo>
                  <a:lnTo>
                    <a:pt x="186" y="78"/>
                  </a:lnTo>
                  <a:lnTo>
                    <a:pt x="187" y="80"/>
                  </a:lnTo>
                  <a:lnTo>
                    <a:pt x="189" y="82"/>
                  </a:lnTo>
                  <a:lnTo>
                    <a:pt x="191" y="83"/>
                  </a:lnTo>
                  <a:lnTo>
                    <a:pt x="192" y="85"/>
                  </a:lnTo>
                  <a:lnTo>
                    <a:pt x="192" y="90"/>
                  </a:lnTo>
                  <a:lnTo>
                    <a:pt x="187" y="90"/>
                  </a:lnTo>
                  <a:lnTo>
                    <a:pt x="183" y="90"/>
                  </a:lnTo>
                  <a:lnTo>
                    <a:pt x="178" y="90"/>
                  </a:lnTo>
                  <a:lnTo>
                    <a:pt x="173" y="90"/>
                  </a:lnTo>
                  <a:lnTo>
                    <a:pt x="169" y="92"/>
                  </a:lnTo>
                  <a:lnTo>
                    <a:pt x="164" y="92"/>
                  </a:lnTo>
                  <a:lnTo>
                    <a:pt x="159" y="94"/>
                  </a:lnTo>
                  <a:lnTo>
                    <a:pt x="155" y="95"/>
                  </a:lnTo>
                  <a:lnTo>
                    <a:pt x="151" y="99"/>
                  </a:lnTo>
                  <a:close/>
                </a:path>
              </a:pathLst>
            </a:custGeom>
            <a:solidFill>
              <a:srgbClr val="E87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646"/>
            <p:cNvSpPr>
              <a:spLocks/>
            </p:cNvSpPr>
            <p:nvPr/>
          </p:nvSpPr>
          <p:spPr bwMode="auto">
            <a:xfrm>
              <a:off x="5237" y="1261"/>
              <a:ext cx="192" cy="99"/>
            </a:xfrm>
            <a:custGeom>
              <a:avLst/>
              <a:gdLst>
                <a:gd name="T0" fmla="*/ 133 w 192"/>
                <a:gd name="T1" fmla="*/ 87 h 99"/>
                <a:gd name="T2" fmla="*/ 95 w 192"/>
                <a:gd name="T3" fmla="*/ 65 h 99"/>
                <a:gd name="T4" fmla="*/ 56 w 192"/>
                <a:gd name="T5" fmla="*/ 43 h 99"/>
                <a:gd name="T6" fmla="*/ 18 w 192"/>
                <a:gd name="T7" fmla="*/ 21 h 99"/>
                <a:gd name="T8" fmla="*/ 1 w 192"/>
                <a:gd name="T9" fmla="*/ 5 h 99"/>
                <a:gd name="T10" fmla="*/ 12 w 192"/>
                <a:gd name="T11" fmla="*/ 5 h 99"/>
                <a:gd name="T12" fmla="*/ 22 w 192"/>
                <a:gd name="T13" fmla="*/ 4 h 99"/>
                <a:gd name="T14" fmla="*/ 33 w 192"/>
                <a:gd name="T15" fmla="*/ 2 h 99"/>
                <a:gd name="T16" fmla="*/ 44 w 192"/>
                <a:gd name="T17" fmla="*/ 0 h 99"/>
                <a:gd name="T18" fmla="*/ 50 w 192"/>
                <a:gd name="T19" fmla="*/ 4 h 99"/>
                <a:gd name="T20" fmla="*/ 56 w 192"/>
                <a:gd name="T21" fmla="*/ 7 h 99"/>
                <a:gd name="T22" fmla="*/ 62 w 192"/>
                <a:gd name="T23" fmla="*/ 11 h 99"/>
                <a:gd name="T24" fmla="*/ 67 w 192"/>
                <a:gd name="T25" fmla="*/ 16 h 99"/>
                <a:gd name="T26" fmla="*/ 81 w 192"/>
                <a:gd name="T27" fmla="*/ 19 h 99"/>
                <a:gd name="T28" fmla="*/ 83 w 192"/>
                <a:gd name="T29" fmla="*/ 22 h 99"/>
                <a:gd name="T30" fmla="*/ 84 w 192"/>
                <a:gd name="T31" fmla="*/ 27 h 99"/>
                <a:gd name="T32" fmla="*/ 86 w 192"/>
                <a:gd name="T33" fmla="*/ 33 h 99"/>
                <a:gd name="T34" fmla="*/ 89 w 192"/>
                <a:gd name="T35" fmla="*/ 38 h 99"/>
                <a:gd name="T36" fmla="*/ 90 w 192"/>
                <a:gd name="T37" fmla="*/ 39 h 99"/>
                <a:gd name="T38" fmla="*/ 94 w 192"/>
                <a:gd name="T39" fmla="*/ 41 h 99"/>
                <a:gd name="T40" fmla="*/ 95 w 192"/>
                <a:gd name="T41" fmla="*/ 43 h 99"/>
                <a:gd name="T42" fmla="*/ 98 w 192"/>
                <a:gd name="T43" fmla="*/ 46 h 99"/>
                <a:gd name="T44" fmla="*/ 108 w 192"/>
                <a:gd name="T45" fmla="*/ 48 h 99"/>
                <a:gd name="T46" fmla="*/ 119 w 192"/>
                <a:gd name="T47" fmla="*/ 49 h 99"/>
                <a:gd name="T48" fmla="*/ 128 w 192"/>
                <a:gd name="T49" fmla="*/ 46 h 99"/>
                <a:gd name="T50" fmla="*/ 137 w 192"/>
                <a:gd name="T51" fmla="*/ 41 h 99"/>
                <a:gd name="T52" fmla="*/ 145 w 192"/>
                <a:gd name="T53" fmla="*/ 48 h 99"/>
                <a:gd name="T54" fmla="*/ 153 w 192"/>
                <a:gd name="T55" fmla="*/ 56 h 99"/>
                <a:gd name="T56" fmla="*/ 161 w 192"/>
                <a:gd name="T57" fmla="*/ 61 h 99"/>
                <a:gd name="T58" fmla="*/ 172 w 192"/>
                <a:gd name="T59" fmla="*/ 68 h 99"/>
                <a:gd name="T60" fmla="*/ 180 w 192"/>
                <a:gd name="T61" fmla="*/ 73 h 99"/>
                <a:gd name="T62" fmla="*/ 184 w 192"/>
                <a:gd name="T63" fmla="*/ 77 h 99"/>
                <a:gd name="T64" fmla="*/ 187 w 192"/>
                <a:gd name="T65" fmla="*/ 80 h 99"/>
                <a:gd name="T66" fmla="*/ 191 w 192"/>
                <a:gd name="T67" fmla="*/ 83 h 99"/>
                <a:gd name="T68" fmla="*/ 192 w 192"/>
                <a:gd name="T69" fmla="*/ 90 h 99"/>
                <a:gd name="T70" fmla="*/ 183 w 192"/>
                <a:gd name="T71" fmla="*/ 90 h 99"/>
                <a:gd name="T72" fmla="*/ 173 w 192"/>
                <a:gd name="T73" fmla="*/ 90 h 99"/>
                <a:gd name="T74" fmla="*/ 164 w 192"/>
                <a:gd name="T75" fmla="*/ 92 h 99"/>
                <a:gd name="T76" fmla="*/ 155 w 192"/>
                <a:gd name="T77" fmla="*/ 95 h 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99"/>
                <a:gd name="T119" fmla="*/ 192 w 192"/>
                <a:gd name="T120" fmla="*/ 99 h 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99">
                  <a:moveTo>
                    <a:pt x="151" y="99"/>
                  </a:moveTo>
                  <a:lnTo>
                    <a:pt x="133" y="87"/>
                  </a:lnTo>
                  <a:lnTo>
                    <a:pt x="114" y="77"/>
                  </a:lnTo>
                  <a:lnTo>
                    <a:pt x="95" y="65"/>
                  </a:lnTo>
                  <a:lnTo>
                    <a:pt x="76" y="55"/>
                  </a:lnTo>
                  <a:lnTo>
                    <a:pt x="56" y="43"/>
                  </a:lnTo>
                  <a:lnTo>
                    <a:pt x="37" y="33"/>
                  </a:lnTo>
                  <a:lnTo>
                    <a:pt x="18" y="21"/>
                  </a:lnTo>
                  <a:lnTo>
                    <a:pt x="0" y="7"/>
                  </a:lnTo>
                  <a:lnTo>
                    <a:pt x="1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2" y="4"/>
                  </a:lnTo>
                  <a:lnTo>
                    <a:pt x="28" y="4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50" y="4"/>
                  </a:lnTo>
                  <a:lnTo>
                    <a:pt x="53" y="5"/>
                  </a:lnTo>
                  <a:lnTo>
                    <a:pt x="56" y="7"/>
                  </a:lnTo>
                  <a:lnTo>
                    <a:pt x="59" y="9"/>
                  </a:lnTo>
                  <a:lnTo>
                    <a:pt x="62" y="11"/>
                  </a:lnTo>
                  <a:lnTo>
                    <a:pt x="65" y="12"/>
                  </a:lnTo>
                  <a:lnTo>
                    <a:pt x="67" y="16"/>
                  </a:lnTo>
                  <a:lnTo>
                    <a:pt x="75" y="16"/>
                  </a:lnTo>
                  <a:lnTo>
                    <a:pt x="81" y="19"/>
                  </a:lnTo>
                  <a:lnTo>
                    <a:pt x="83" y="21"/>
                  </a:lnTo>
                  <a:lnTo>
                    <a:pt x="83" y="22"/>
                  </a:lnTo>
                  <a:lnTo>
                    <a:pt x="84" y="26"/>
                  </a:lnTo>
                  <a:lnTo>
                    <a:pt x="84" y="27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7" y="36"/>
                  </a:lnTo>
                  <a:lnTo>
                    <a:pt x="89" y="38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41"/>
                  </a:lnTo>
                  <a:lnTo>
                    <a:pt x="95" y="43"/>
                  </a:lnTo>
                  <a:lnTo>
                    <a:pt x="97" y="44"/>
                  </a:lnTo>
                  <a:lnTo>
                    <a:pt x="98" y="46"/>
                  </a:lnTo>
                  <a:lnTo>
                    <a:pt x="103" y="48"/>
                  </a:lnTo>
                  <a:lnTo>
                    <a:pt x="108" y="48"/>
                  </a:lnTo>
                  <a:lnTo>
                    <a:pt x="112" y="49"/>
                  </a:lnTo>
                  <a:lnTo>
                    <a:pt x="119" y="49"/>
                  </a:lnTo>
                  <a:lnTo>
                    <a:pt x="123" y="48"/>
                  </a:lnTo>
                  <a:lnTo>
                    <a:pt x="128" y="46"/>
                  </a:lnTo>
                  <a:lnTo>
                    <a:pt x="133" y="44"/>
                  </a:lnTo>
                  <a:lnTo>
                    <a:pt x="137" y="41"/>
                  </a:lnTo>
                  <a:lnTo>
                    <a:pt x="142" y="44"/>
                  </a:lnTo>
                  <a:lnTo>
                    <a:pt x="145" y="48"/>
                  </a:lnTo>
                  <a:lnTo>
                    <a:pt x="150" y="53"/>
                  </a:lnTo>
                  <a:lnTo>
                    <a:pt x="153" y="56"/>
                  </a:lnTo>
                  <a:lnTo>
                    <a:pt x="158" y="60"/>
                  </a:lnTo>
                  <a:lnTo>
                    <a:pt x="161" y="61"/>
                  </a:lnTo>
                  <a:lnTo>
                    <a:pt x="167" y="65"/>
                  </a:lnTo>
                  <a:lnTo>
                    <a:pt x="172" y="68"/>
                  </a:lnTo>
                  <a:lnTo>
                    <a:pt x="178" y="71"/>
                  </a:lnTo>
                  <a:lnTo>
                    <a:pt x="180" y="73"/>
                  </a:lnTo>
                  <a:lnTo>
                    <a:pt x="181" y="75"/>
                  </a:lnTo>
                  <a:lnTo>
                    <a:pt x="184" y="77"/>
                  </a:lnTo>
                  <a:lnTo>
                    <a:pt x="186" y="78"/>
                  </a:lnTo>
                  <a:lnTo>
                    <a:pt x="187" y="80"/>
                  </a:lnTo>
                  <a:lnTo>
                    <a:pt x="189" y="82"/>
                  </a:lnTo>
                  <a:lnTo>
                    <a:pt x="191" y="83"/>
                  </a:lnTo>
                  <a:lnTo>
                    <a:pt x="192" y="85"/>
                  </a:lnTo>
                  <a:lnTo>
                    <a:pt x="192" y="90"/>
                  </a:lnTo>
                  <a:lnTo>
                    <a:pt x="187" y="90"/>
                  </a:lnTo>
                  <a:lnTo>
                    <a:pt x="183" y="90"/>
                  </a:lnTo>
                  <a:lnTo>
                    <a:pt x="178" y="90"/>
                  </a:lnTo>
                  <a:lnTo>
                    <a:pt x="173" y="90"/>
                  </a:lnTo>
                  <a:lnTo>
                    <a:pt x="169" y="92"/>
                  </a:lnTo>
                  <a:lnTo>
                    <a:pt x="164" y="92"/>
                  </a:lnTo>
                  <a:lnTo>
                    <a:pt x="159" y="94"/>
                  </a:lnTo>
                  <a:lnTo>
                    <a:pt x="155" y="95"/>
                  </a:lnTo>
                  <a:lnTo>
                    <a:pt x="151" y="9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647"/>
            <p:cNvSpPr>
              <a:spLocks/>
            </p:cNvSpPr>
            <p:nvPr/>
          </p:nvSpPr>
          <p:spPr bwMode="auto">
            <a:xfrm>
              <a:off x="4830" y="1341"/>
              <a:ext cx="9" cy="17"/>
            </a:xfrm>
            <a:custGeom>
              <a:avLst/>
              <a:gdLst>
                <a:gd name="T0" fmla="*/ 9 w 9"/>
                <a:gd name="T1" fmla="*/ 17 h 17"/>
                <a:gd name="T2" fmla="*/ 8 w 9"/>
                <a:gd name="T3" fmla="*/ 15 h 17"/>
                <a:gd name="T4" fmla="*/ 6 w 9"/>
                <a:gd name="T5" fmla="*/ 14 h 17"/>
                <a:gd name="T6" fmla="*/ 5 w 9"/>
                <a:gd name="T7" fmla="*/ 12 h 17"/>
                <a:gd name="T8" fmla="*/ 5 w 9"/>
                <a:gd name="T9" fmla="*/ 10 h 17"/>
                <a:gd name="T10" fmla="*/ 3 w 9"/>
                <a:gd name="T11" fmla="*/ 7 h 17"/>
                <a:gd name="T12" fmla="*/ 2 w 9"/>
                <a:gd name="T13" fmla="*/ 5 h 17"/>
                <a:gd name="T14" fmla="*/ 2 w 9"/>
                <a:gd name="T15" fmla="*/ 3 h 17"/>
                <a:gd name="T16" fmla="*/ 0 w 9"/>
                <a:gd name="T17" fmla="*/ 0 h 17"/>
                <a:gd name="T18" fmla="*/ 3 w 9"/>
                <a:gd name="T19" fmla="*/ 3 h 17"/>
                <a:gd name="T20" fmla="*/ 3 w 9"/>
                <a:gd name="T21" fmla="*/ 5 h 17"/>
                <a:gd name="T22" fmla="*/ 5 w 9"/>
                <a:gd name="T23" fmla="*/ 7 h 17"/>
                <a:gd name="T24" fmla="*/ 5 w 9"/>
                <a:gd name="T25" fmla="*/ 8 h 17"/>
                <a:gd name="T26" fmla="*/ 6 w 9"/>
                <a:gd name="T27" fmla="*/ 8 h 17"/>
                <a:gd name="T28" fmla="*/ 8 w 9"/>
                <a:gd name="T29" fmla="*/ 10 h 17"/>
                <a:gd name="T30" fmla="*/ 8 w 9"/>
                <a:gd name="T31" fmla="*/ 14 h 17"/>
                <a:gd name="T32" fmla="*/ 9 w 9"/>
                <a:gd name="T33" fmla="*/ 15 h 17"/>
                <a:gd name="T34" fmla="*/ 9 w 9"/>
                <a:gd name="T35" fmla="*/ 1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17"/>
                <a:gd name="T56" fmla="*/ 9 w 9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17">
                  <a:moveTo>
                    <a:pt x="9" y="17"/>
                  </a:moveTo>
                  <a:lnTo>
                    <a:pt x="8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3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648"/>
            <p:cNvSpPr>
              <a:spLocks/>
            </p:cNvSpPr>
            <p:nvPr/>
          </p:nvSpPr>
          <p:spPr bwMode="auto">
            <a:xfrm>
              <a:off x="4830" y="1341"/>
              <a:ext cx="9" cy="17"/>
            </a:xfrm>
            <a:custGeom>
              <a:avLst/>
              <a:gdLst>
                <a:gd name="T0" fmla="*/ 9 w 9"/>
                <a:gd name="T1" fmla="*/ 17 h 17"/>
                <a:gd name="T2" fmla="*/ 8 w 9"/>
                <a:gd name="T3" fmla="*/ 15 h 17"/>
                <a:gd name="T4" fmla="*/ 6 w 9"/>
                <a:gd name="T5" fmla="*/ 14 h 17"/>
                <a:gd name="T6" fmla="*/ 5 w 9"/>
                <a:gd name="T7" fmla="*/ 12 h 17"/>
                <a:gd name="T8" fmla="*/ 5 w 9"/>
                <a:gd name="T9" fmla="*/ 10 h 17"/>
                <a:gd name="T10" fmla="*/ 3 w 9"/>
                <a:gd name="T11" fmla="*/ 7 h 17"/>
                <a:gd name="T12" fmla="*/ 2 w 9"/>
                <a:gd name="T13" fmla="*/ 5 h 17"/>
                <a:gd name="T14" fmla="*/ 2 w 9"/>
                <a:gd name="T15" fmla="*/ 3 h 17"/>
                <a:gd name="T16" fmla="*/ 0 w 9"/>
                <a:gd name="T17" fmla="*/ 0 h 17"/>
                <a:gd name="T18" fmla="*/ 3 w 9"/>
                <a:gd name="T19" fmla="*/ 3 h 17"/>
                <a:gd name="T20" fmla="*/ 3 w 9"/>
                <a:gd name="T21" fmla="*/ 5 h 17"/>
                <a:gd name="T22" fmla="*/ 5 w 9"/>
                <a:gd name="T23" fmla="*/ 7 h 17"/>
                <a:gd name="T24" fmla="*/ 5 w 9"/>
                <a:gd name="T25" fmla="*/ 8 h 17"/>
                <a:gd name="T26" fmla="*/ 6 w 9"/>
                <a:gd name="T27" fmla="*/ 8 h 17"/>
                <a:gd name="T28" fmla="*/ 8 w 9"/>
                <a:gd name="T29" fmla="*/ 10 h 17"/>
                <a:gd name="T30" fmla="*/ 8 w 9"/>
                <a:gd name="T31" fmla="*/ 14 h 17"/>
                <a:gd name="T32" fmla="*/ 9 w 9"/>
                <a:gd name="T33" fmla="*/ 15 h 17"/>
                <a:gd name="T34" fmla="*/ 9 w 9"/>
                <a:gd name="T35" fmla="*/ 1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17"/>
                <a:gd name="T56" fmla="*/ 9 w 9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17">
                  <a:moveTo>
                    <a:pt x="9" y="17"/>
                  </a:moveTo>
                  <a:lnTo>
                    <a:pt x="8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3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9" y="1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649"/>
            <p:cNvSpPr>
              <a:spLocks/>
            </p:cNvSpPr>
            <p:nvPr/>
          </p:nvSpPr>
          <p:spPr bwMode="auto">
            <a:xfrm>
              <a:off x="5062" y="1331"/>
              <a:ext cx="39" cy="17"/>
            </a:xfrm>
            <a:custGeom>
              <a:avLst/>
              <a:gdLst>
                <a:gd name="T0" fmla="*/ 10 w 39"/>
                <a:gd name="T1" fmla="*/ 17 h 17"/>
                <a:gd name="T2" fmla="*/ 6 w 39"/>
                <a:gd name="T3" fmla="*/ 12 h 17"/>
                <a:gd name="T4" fmla="*/ 6 w 39"/>
                <a:gd name="T5" fmla="*/ 10 h 17"/>
                <a:gd name="T6" fmla="*/ 4 w 39"/>
                <a:gd name="T7" fmla="*/ 8 h 17"/>
                <a:gd name="T8" fmla="*/ 4 w 39"/>
                <a:gd name="T9" fmla="*/ 8 h 17"/>
                <a:gd name="T10" fmla="*/ 3 w 39"/>
                <a:gd name="T11" fmla="*/ 7 h 17"/>
                <a:gd name="T12" fmla="*/ 3 w 39"/>
                <a:gd name="T13" fmla="*/ 7 h 17"/>
                <a:gd name="T14" fmla="*/ 1 w 39"/>
                <a:gd name="T15" fmla="*/ 5 h 17"/>
                <a:gd name="T16" fmla="*/ 1 w 39"/>
                <a:gd name="T17" fmla="*/ 3 h 17"/>
                <a:gd name="T18" fmla="*/ 0 w 39"/>
                <a:gd name="T19" fmla="*/ 1 h 17"/>
                <a:gd name="T20" fmla="*/ 1 w 39"/>
                <a:gd name="T21" fmla="*/ 1 h 17"/>
                <a:gd name="T22" fmla="*/ 3 w 39"/>
                <a:gd name="T23" fmla="*/ 0 h 17"/>
                <a:gd name="T24" fmla="*/ 3 w 39"/>
                <a:gd name="T25" fmla="*/ 0 h 17"/>
                <a:gd name="T26" fmla="*/ 4 w 39"/>
                <a:gd name="T27" fmla="*/ 0 h 17"/>
                <a:gd name="T28" fmla="*/ 6 w 39"/>
                <a:gd name="T29" fmla="*/ 0 h 17"/>
                <a:gd name="T30" fmla="*/ 7 w 39"/>
                <a:gd name="T31" fmla="*/ 0 h 17"/>
                <a:gd name="T32" fmla="*/ 7 w 39"/>
                <a:gd name="T33" fmla="*/ 0 h 17"/>
                <a:gd name="T34" fmla="*/ 9 w 39"/>
                <a:gd name="T35" fmla="*/ 0 h 17"/>
                <a:gd name="T36" fmla="*/ 9 w 39"/>
                <a:gd name="T37" fmla="*/ 7 h 17"/>
                <a:gd name="T38" fmla="*/ 10 w 39"/>
                <a:gd name="T39" fmla="*/ 10 h 17"/>
                <a:gd name="T40" fmla="*/ 17 w 39"/>
                <a:gd name="T41" fmla="*/ 13 h 17"/>
                <a:gd name="T42" fmla="*/ 25 w 39"/>
                <a:gd name="T43" fmla="*/ 10 h 17"/>
                <a:gd name="T44" fmla="*/ 25 w 39"/>
                <a:gd name="T45" fmla="*/ 10 h 17"/>
                <a:gd name="T46" fmla="*/ 26 w 39"/>
                <a:gd name="T47" fmla="*/ 8 h 17"/>
                <a:gd name="T48" fmla="*/ 28 w 39"/>
                <a:gd name="T49" fmla="*/ 8 h 17"/>
                <a:gd name="T50" fmla="*/ 28 w 39"/>
                <a:gd name="T51" fmla="*/ 7 h 17"/>
                <a:gd name="T52" fmla="*/ 29 w 39"/>
                <a:gd name="T53" fmla="*/ 7 h 17"/>
                <a:gd name="T54" fmla="*/ 31 w 39"/>
                <a:gd name="T55" fmla="*/ 5 h 17"/>
                <a:gd name="T56" fmla="*/ 32 w 39"/>
                <a:gd name="T57" fmla="*/ 3 h 17"/>
                <a:gd name="T58" fmla="*/ 34 w 39"/>
                <a:gd name="T59" fmla="*/ 1 h 17"/>
                <a:gd name="T60" fmla="*/ 37 w 39"/>
                <a:gd name="T61" fmla="*/ 1 h 17"/>
                <a:gd name="T62" fmla="*/ 39 w 39"/>
                <a:gd name="T63" fmla="*/ 5 h 17"/>
                <a:gd name="T64" fmla="*/ 36 w 39"/>
                <a:gd name="T65" fmla="*/ 8 h 17"/>
                <a:gd name="T66" fmla="*/ 34 w 39"/>
                <a:gd name="T67" fmla="*/ 10 h 17"/>
                <a:gd name="T68" fmla="*/ 31 w 39"/>
                <a:gd name="T69" fmla="*/ 12 h 17"/>
                <a:gd name="T70" fmla="*/ 28 w 39"/>
                <a:gd name="T71" fmla="*/ 12 h 17"/>
                <a:gd name="T72" fmla="*/ 25 w 39"/>
                <a:gd name="T73" fmla="*/ 13 h 17"/>
                <a:gd name="T74" fmla="*/ 21 w 39"/>
                <a:gd name="T75" fmla="*/ 15 h 17"/>
                <a:gd name="T76" fmla="*/ 18 w 39"/>
                <a:gd name="T77" fmla="*/ 17 h 17"/>
                <a:gd name="T78" fmla="*/ 15 w 39"/>
                <a:gd name="T79" fmla="*/ 17 h 17"/>
                <a:gd name="T80" fmla="*/ 10 w 39"/>
                <a:gd name="T81" fmla="*/ 17 h 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"/>
                <a:gd name="T124" fmla="*/ 0 h 17"/>
                <a:gd name="T125" fmla="*/ 39 w 39"/>
                <a:gd name="T126" fmla="*/ 17 h 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" h="17">
                  <a:moveTo>
                    <a:pt x="10" y="17"/>
                  </a:moveTo>
                  <a:lnTo>
                    <a:pt x="6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10" y="10"/>
                  </a:lnTo>
                  <a:lnTo>
                    <a:pt x="17" y="13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5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650"/>
            <p:cNvSpPr>
              <a:spLocks/>
            </p:cNvSpPr>
            <p:nvPr/>
          </p:nvSpPr>
          <p:spPr bwMode="auto">
            <a:xfrm>
              <a:off x="5062" y="1331"/>
              <a:ext cx="39" cy="17"/>
            </a:xfrm>
            <a:custGeom>
              <a:avLst/>
              <a:gdLst>
                <a:gd name="T0" fmla="*/ 10 w 39"/>
                <a:gd name="T1" fmla="*/ 17 h 17"/>
                <a:gd name="T2" fmla="*/ 6 w 39"/>
                <a:gd name="T3" fmla="*/ 12 h 17"/>
                <a:gd name="T4" fmla="*/ 6 w 39"/>
                <a:gd name="T5" fmla="*/ 10 h 17"/>
                <a:gd name="T6" fmla="*/ 4 w 39"/>
                <a:gd name="T7" fmla="*/ 8 h 17"/>
                <a:gd name="T8" fmla="*/ 4 w 39"/>
                <a:gd name="T9" fmla="*/ 8 h 17"/>
                <a:gd name="T10" fmla="*/ 3 w 39"/>
                <a:gd name="T11" fmla="*/ 7 h 17"/>
                <a:gd name="T12" fmla="*/ 3 w 39"/>
                <a:gd name="T13" fmla="*/ 7 h 17"/>
                <a:gd name="T14" fmla="*/ 1 w 39"/>
                <a:gd name="T15" fmla="*/ 5 h 17"/>
                <a:gd name="T16" fmla="*/ 1 w 39"/>
                <a:gd name="T17" fmla="*/ 3 h 17"/>
                <a:gd name="T18" fmla="*/ 0 w 39"/>
                <a:gd name="T19" fmla="*/ 1 h 17"/>
                <a:gd name="T20" fmla="*/ 1 w 39"/>
                <a:gd name="T21" fmla="*/ 1 h 17"/>
                <a:gd name="T22" fmla="*/ 3 w 39"/>
                <a:gd name="T23" fmla="*/ 0 h 17"/>
                <a:gd name="T24" fmla="*/ 3 w 39"/>
                <a:gd name="T25" fmla="*/ 0 h 17"/>
                <a:gd name="T26" fmla="*/ 4 w 39"/>
                <a:gd name="T27" fmla="*/ 0 h 17"/>
                <a:gd name="T28" fmla="*/ 6 w 39"/>
                <a:gd name="T29" fmla="*/ 0 h 17"/>
                <a:gd name="T30" fmla="*/ 7 w 39"/>
                <a:gd name="T31" fmla="*/ 0 h 17"/>
                <a:gd name="T32" fmla="*/ 7 w 39"/>
                <a:gd name="T33" fmla="*/ 0 h 17"/>
                <a:gd name="T34" fmla="*/ 9 w 39"/>
                <a:gd name="T35" fmla="*/ 0 h 17"/>
                <a:gd name="T36" fmla="*/ 9 w 39"/>
                <a:gd name="T37" fmla="*/ 7 h 17"/>
                <a:gd name="T38" fmla="*/ 10 w 39"/>
                <a:gd name="T39" fmla="*/ 10 h 17"/>
                <a:gd name="T40" fmla="*/ 17 w 39"/>
                <a:gd name="T41" fmla="*/ 13 h 17"/>
                <a:gd name="T42" fmla="*/ 25 w 39"/>
                <a:gd name="T43" fmla="*/ 10 h 17"/>
                <a:gd name="T44" fmla="*/ 25 w 39"/>
                <a:gd name="T45" fmla="*/ 10 h 17"/>
                <a:gd name="T46" fmla="*/ 26 w 39"/>
                <a:gd name="T47" fmla="*/ 8 h 17"/>
                <a:gd name="T48" fmla="*/ 28 w 39"/>
                <a:gd name="T49" fmla="*/ 8 h 17"/>
                <a:gd name="T50" fmla="*/ 28 w 39"/>
                <a:gd name="T51" fmla="*/ 7 h 17"/>
                <a:gd name="T52" fmla="*/ 29 w 39"/>
                <a:gd name="T53" fmla="*/ 7 h 17"/>
                <a:gd name="T54" fmla="*/ 31 w 39"/>
                <a:gd name="T55" fmla="*/ 5 h 17"/>
                <a:gd name="T56" fmla="*/ 32 w 39"/>
                <a:gd name="T57" fmla="*/ 3 h 17"/>
                <a:gd name="T58" fmla="*/ 34 w 39"/>
                <a:gd name="T59" fmla="*/ 1 h 17"/>
                <a:gd name="T60" fmla="*/ 37 w 39"/>
                <a:gd name="T61" fmla="*/ 1 h 17"/>
                <a:gd name="T62" fmla="*/ 39 w 39"/>
                <a:gd name="T63" fmla="*/ 5 h 17"/>
                <a:gd name="T64" fmla="*/ 36 w 39"/>
                <a:gd name="T65" fmla="*/ 8 h 17"/>
                <a:gd name="T66" fmla="*/ 34 w 39"/>
                <a:gd name="T67" fmla="*/ 10 h 17"/>
                <a:gd name="T68" fmla="*/ 31 w 39"/>
                <a:gd name="T69" fmla="*/ 12 h 17"/>
                <a:gd name="T70" fmla="*/ 28 w 39"/>
                <a:gd name="T71" fmla="*/ 12 h 17"/>
                <a:gd name="T72" fmla="*/ 25 w 39"/>
                <a:gd name="T73" fmla="*/ 13 h 17"/>
                <a:gd name="T74" fmla="*/ 21 w 39"/>
                <a:gd name="T75" fmla="*/ 15 h 17"/>
                <a:gd name="T76" fmla="*/ 18 w 39"/>
                <a:gd name="T77" fmla="*/ 17 h 17"/>
                <a:gd name="T78" fmla="*/ 15 w 39"/>
                <a:gd name="T79" fmla="*/ 17 h 17"/>
                <a:gd name="T80" fmla="*/ 10 w 39"/>
                <a:gd name="T81" fmla="*/ 17 h 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"/>
                <a:gd name="T124" fmla="*/ 0 h 17"/>
                <a:gd name="T125" fmla="*/ 39 w 39"/>
                <a:gd name="T126" fmla="*/ 17 h 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" h="17">
                  <a:moveTo>
                    <a:pt x="10" y="17"/>
                  </a:moveTo>
                  <a:lnTo>
                    <a:pt x="6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10" y="10"/>
                  </a:lnTo>
                  <a:lnTo>
                    <a:pt x="17" y="13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5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0" y="1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651"/>
            <p:cNvSpPr>
              <a:spLocks/>
            </p:cNvSpPr>
            <p:nvPr/>
          </p:nvSpPr>
          <p:spPr bwMode="auto">
            <a:xfrm>
              <a:off x="5011" y="1332"/>
              <a:ext cx="11" cy="6"/>
            </a:xfrm>
            <a:custGeom>
              <a:avLst/>
              <a:gdLst>
                <a:gd name="T0" fmla="*/ 7 w 11"/>
                <a:gd name="T1" fmla="*/ 6 h 6"/>
                <a:gd name="T2" fmla="*/ 0 w 11"/>
                <a:gd name="T3" fmla="*/ 2 h 6"/>
                <a:gd name="T4" fmla="*/ 2 w 11"/>
                <a:gd name="T5" fmla="*/ 0 h 6"/>
                <a:gd name="T6" fmla="*/ 2 w 11"/>
                <a:gd name="T7" fmla="*/ 0 h 6"/>
                <a:gd name="T8" fmla="*/ 4 w 11"/>
                <a:gd name="T9" fmla="*/ 0 h 6"/>
                <a:gd name="T10" fmla="*/ 5 w 11"/>
                <a:gd name="T11" fmla="*/ 0 h 6"/>
                <a:gd name="T12" fmla="*/ 7 w 11"/>
                <a:gd name="T13" fmla="*/ 0 h 6"/>
                <a:gd name="T14" fmla="*/ 8 w 11"/>
                <a:gd name="T15" fmla="*/ 2 h 6"/>
                <a:gd name="T16" fmla="*/ 10 w 11"/>
                <a:gd name="T17" fmla="*/ 2 h 6"/>
                <a:gd name="T18" fmla="*/ 10 w 11"/>
                <a:gd name="T19" fmla="*/ 2 h 6"/>
                <a:gd name="T20" fmla="*/ 11 w 11"/>
                <a:gd name="T21" fmla="*/ 4 h 6"/>
                <a:gd name="T22" fmla="*/ 7 w 11"/>
                <a:gd name="T23" fmla="*/ 6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7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652"/>
            <p:cNvSpPr>
              <a:spLocks/>
            </p:cNvSpPr>
            <p:nvPr/>
          </p:nvSpPr>
          <p:spPr bwMode="auto">
            <a:xfrm>
              <a:off x="5011" y="1332"/>
              <a:ext cx="11" cy="6"/>
            </a:xfrm>
            <a:custGeom>
              <a:avLst/>
              <a:gdLst>
                <a:gd name="T0" fmla="*/ 7 w 11"/>
                <a:gd name="T1" fmla="*/ 6 h 6"/>
                <a:gd name="T2" fmla="*/ 0 w 11"/>
                <a:gd name="T3" fmla="*/ 2 h 6"/>
                <a:gd name="T4" fmla="*/ 2 w 11"/>
                <a:gd name="T5" fmla="*/ 0 h 6"/>
                <a:gd name="T6" fmla="*/ 2 w 11"/>
                <a:gd name="T7" fmla="*/ 0 h 6"/>
                <a:gd name="T8" fmla="*/ 4 w 11"/>
                <a:gd name="T9" fmla="*/ 0 h 6"/>
                <a:gd name="T10" fmla="*/ 5 w 11"/>
                <a:gd name="T11" fmla="*/ 0 h 6"/>
                <a:gd name="T12" fmla="*/ 7 w 11"/>
                <a:gd name="T13" fmla="*/ 0 h 6"/>
                <a:gd name="T14" fmla="*/ 8 w 11"/>
                <a:gd name="T15" fmla="*/ 2 h 6"/>
                <a:gd name="T16" fmla="*/ 10 w 11"/>
                <a:gd name="T17" fmla="*/ 2 h 6"/>
                <a:gd name="T18" fmla="*/ 10 w 11"/>
                <a:gd name="T19" fmla="*/ 2 h 6"/>
                <a:gd name="T20" fmla="*/ 11 w 11"/>
                <a:gd name="T21" fmla="*/ 4 h 6"/>
                <a:gd name="T22" fmla="*/ 7 w 11"/>
                <a:gd name="T23" fmla="*/ 6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7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7" y="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Freeform 653"/>
            <p:cNvSpPr>
              <a:spLocks/>
            </p:cNvSpPr>
            <p:nvPr/>
          </p:nvSpPr>
          <p:spPr bwMode="auto">
            <a:xfrm>
              <a:off x="4783" y="1297"/>
              <a:ext cx="50" cy="37"/>
            </a:xfrm>
            <a:custGeom>
              <a:avLst/>
              <a:gdLst>
                <a:gd name="T0" fmla="*/ 50 w 50"/>
                <a:gd name="T1" fmla="*/ 37 h 37"/>
                <a:gd name="T2" fmla="*/ 47 w 50"/>
                <a:gd name="T3" fmla="*/ 35 h 37"/>
                <a:gd name="T4" fmla="*/ 44 w 50"/>
                <a:gd name="T5" fmla="*/ 34 h 37"/>
                <a:gd name="T6" fmla="*/ 41 w 50"/>
                <a:gd name="T7" fmla="*/ 34 h 37"/>
                <a:gd name="T8" fmla="*/ 38 w 50"/>
                <a:gd name="T9" fmla="*/ 32 h 37"/>
                <a:gd name="T10" fmla="*/ 35 w 50"/>
                <a:gd name="T11" fmla="*/ 30 h 37"/>
                <a:gd name="T12" fmla="*/ 31 w 50"/>
                <a:gd name="T13" fmla="*/ 29 h 37"/>
                <a:gd name="T14" fmla="*/ 28 w 50"/>
                <a:gd name="T15" fmla="*/ 27 h 37"/>
                <a:gd name="T16" fmla="*/ 27 w 50"/>
                <a:gd name="T17" fmla="*/ 24 h 37"/>
                <a:gd name="T18" fmla="*/ 24 w 50"/>
                <a:gd name="T19" fmla="*/ 24 h 37"/>
                <a:gd name="T20" fmla="*/ 20 w 50"/>
                <a:gd name="T21" fmla="*/ 24 h 37"/>
                <a:gd name="T22" fmla="*/ 17 w 50"/>
                <a:gd name="T23" fmla="*/ 22 h 37"/>
                <a:gd name="T24" fmla="*/ 16 w 50"/>
                <a:gd name="T25" fmla="*/ 22 h 37"/>
                <a:gd name="T26" fmla="*/ 13 w 50"/>
                <a:gd name="T27" fmla="*/ 20 h 37"/>
                <a:gd name="T28" fmla="*/ 11 w 50"/>
                <a:gd name="T29" fmla="*/ 19 h 37"/>
                <a:gd name="T30" fmla="*/ 8 w 50"/>
                <a:gd name="T31" fmla="*/ 17 h 37"/>
                <a:gd name="T32" fmla="*/ 5 w 50"/>
                <a:gd name="T33" fmla="*/ 15 h 37"/>
                <a:gd name="T34" fmla="*/ 3 w 50"/>
                <a:gd name="T35" fmla="*/ 13 h 37"/>
                <a:gd name="T36" fmla="*/ 2 w 50"/>
                <a:gd name="T37" fmla="*/ 13 h 37"/>
                <a:gd name="T38" fmla="*/ 2 w 50"/>
                <a:gd name="T39" fmla="*/ 12 h 37"/>
                <a:gd name="T40" fmla="*/ 2 w 50"/>
                <a:gd name="T41" fmla="*/ 10 h 37"/>
                <a:gd name="T42" fmla="*/ 2 w 50"/>
                <a:gd name="T43" fmla="*/ 10 h 37"/>
                <a:gd name="T44" fmla="*/ 0 w 50"/>
                <a:gd name="T45" fmla="*/ 8 h 37"/>
                <a:gd name="T46" fmla="*/ 0 w 50"/>
                <a:gd name="T47" fmla="*/ 7 h 37"/>
                <a:gd name="T48" fmla="*/ 0 w 50"/>
                <a:gd name="T49" fmla="*/ 5 h 37"/>
                <a:gd name="T50" fmla="*/ 0 w 50"/>
                <a:gd name="T51" fmla="*/ 3 h 37"/>
                <a:gd name="T52" fmla="*/ 2 w 50"/>
                <a:gd name="T53" fmla="*/ 2 h 37"/>
                <a:gd name="T54" fmla="*/ 5 w 50"/>
                <a:gd name="T55" fmla="*/ 2 h 37"/>
                <a:gd name="T56" fmla="*/ 8 w 50"/>
                <a:gd name="T57" fmla="*/ 2 h 37"/>
                <a:gd name="T58" fmla="*/ 11 w 50"/>
                <a:gd name="T59" fmla="*/ 2 h 37"/>
                <a:gd name="T60" fmla="*/ 14 w 50"/>
                <a:gd name="T61" fmla="*/ 2 h 37"/>
                <a:gd name="T62" fmla="*/ 17 w 50"/>
                <a:gd name="T63" fmla="*/ 2 h 37"/>
                <a:gd name="T64" fmla="*/ 20 w 50"/>
                <a:gd name="T65" fmla="*/ 2 h 37"/>
                <a:gd name="T66" fmla="*/ 24 w 50"/>
                <a:gd name="T67" fmla="*/ 0 h 37"/>
                <a:gd name="T68" fmla="*/ 27 w 50"/>
                <a:gd name="T69" fmla="*/ 0 h 37"/>
                <a:gd name="T70" fmla="*/ 30 w 50"/>
                <a:gd name="T71" fmla="*/ 2 h 37"/>
                <a:gd name="T72" fmla="*/ 33 w 50"/>
                <a:gd name="T73" fmla="*/ 3 h 37"/>
                <a:gd name="T74" fmla="*/ 35 w 50"/>
                <a:gd name="T75" fmla="*/ 5 h 37"/>
                <a:gd name="T76" fmla="*/ 36 w 50"/>
                <a:gd name="T77" fmla="*/ 8 h 37"/>
                <a:gd name="T78" fmla="*/ 38 w 50"/>
                <a:gd name="T79" fmla="*/ 12 h 37"/>
                <a:gd name="T80" fmla="*/ 39 w 50"/>
                <a:gd name="T81" fmla="*/ 15 h 37"/>
                <a:gd name="T82" fmla="*/ 41 w 50"/>
                <a:gd name="T83" fmla="*/ 19 h 37"/>
                <a:gd name="T84" fmla="*/ 42 w 50"/>
                <a:gd name="T85" fmla="*/ 22 h 37"/>
                <a:gd name="T86" fmla="*/ 44 w 50"/>
                <a:gd name="T87" fmla="*/ 24 h 37"/>
                <a:gd name="T88" fmla="*/ 45 w 50"/>
                <a:gd name="T89" fmla="*/ 27 h 37"/>
                <a:gd name="T90" fmla="*/ 45 w 50"/>
                <a:gd name="T91" fmla="*/ 29 h 37"/>
                <a:gd name="T92" fmla="*/ 47 w 50"/>
                <a:gd name="T93" fmla="*/ 30 h 37"/>
                <a:gd name="T94" fmla="*/ 47 w 50"/>
                <a:gd name="T95" fmla="*/ 30 h 37"/>
                <a:gd name="T96" fmla="*/ 49 w 50"/>
                <a:gd name="T97" fmla="*/ 32 h 37"/>
                <a:gd name="T98" fmla="*/ 50 w 50"/>
                <a:gd name="T99" fmla="*/ 32 h 37"/>
                <a:gd name="T100" fmla="*/ 50 w 50"/>
                <a:gd name="T101" fmla="*/ 34 h 37"/>
                <a:gd name="T102" fmla="*/ 50 w 50"/>
                <a:gd name="T103" fmla="*/ 35 h 37"/>
                <a:gd name="T104" fmla="*/ 50 w 50"/>
                <a:gd name="T105" fmla="*/ 37 h 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"/>
                <a:gd name="T160" fmla="*/ 0 h 37"/>
                <a:gd name="T161" fmla="*/ 50 w 50"/>
                <a:gd name="T162" fmla="*/ 37 h 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" h="37">
                  <a:moveTo>
                    <a:pt x="50" y="37"/>
                  </a:moveTo>
                  <a:lnTo>
                    <a:pt x="47" y="35"/>
                  </a:lnTo>
                  <a:lnTo>
                    <a:pt x="44" y="34"/>
                  </a:lnTo>
                  <a:lnTo>
                    <a:pt x="41" y="34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1" y="29"/>
                  </a:lnTo>
                  <a:lnTo>
                    <a:pt x="28" y="27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41" y="19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7" y="30"/>
                  </a:lnTo>
                  <a:lnTo>
                    <a:pt x="49" y="3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6E5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654"/>
            <p:cNvSpPr>
              <a:spLocks/>
            </p:cNvSpPr>
            <p:nvPr/>
          </p:nvSpPr>
          <p:spPr bwMode="auto">
            <a:xfrm>
              <a:off x="4783" y="1297"/>
              <a:ext cx="50" cy="37"/>
            </a:xfrm>
            <a:custGeom>
              <a:avLst/>
              <a:gdLst>
                <a:gd name="T0" fmla="*/ 50 w 50"/>
                <a:gd name="T1" fmla="*/ 37 h 37"/>
                <a:gd name="T2" fmla="*/ 47 w 50"/>
                <a:gd name="T3" fmla="*/ 35 h 37"/>
                <a:gd name="T4" fmla="*/ 44 w 50"/>
                <a:gd name="T5" fmla="*/ 34 h 37"/>
                <a:gd name="T6" fmla="*/ 41 w 50"/>
                <a:gd name="T7" fmla="*/ 34 h 37"/>
                <a:gd name="T8" fmla="*/ 38 w 50"/>
                <a:gd name="T9" fmla="*/ 32 h 37"/>
                <a:gd name="T10" fmla="*/ 35 w 50"/>
                <a:gd name="T11" fmla="*/ 30 h 37"/>
                <a:gd name="T12" fmla="*/ 31 w 50"/>
                <a:gd name="T13" fmla="*/ 29 h 37"/>
                <a:gd name="T14" fmla="*/ 28 w 50"/>
                <a:gd name="T15" fmla="*/ 27 h 37"/>
                <a:gd name="T16" fmla="*/ 27 w 50"/>
                <a:gd name="T17" fmla="*/ 24 h 37"/>
                <a:gd name="T18" fmla="*/ 24 w 50"/>
                <a:gd name="T19" fmla="*/ 24 h 37"/>
                <a:gd name="T20" fmla="*/ 20 w 50"/>
                <a:gd name="T21" fmla="*/ 24 h 37"/>
                <a:gd name="T22" fmla="*/ 17 w 50"/>
                <a:gd name="T23" fmla="*/ 22 h 37"/>
                <a:gd name="T24" fmla="*/ 16 w 50"/>
                <a:gd name="T25" fmla="*/ 22 h 37"/>
                <a:gd name="T26" fmla="*/ 13 w 50"/>
                <a:gd name="T27" fmla="*/ 20 h 37"/>
                <a:gd name="T28" fmla="*/ 11 w 50"/>
                <a:gd name="T29" fmla="*/ 19 h 37"/>
                <a:gd name="T30" fmla="*/ 8 w 50"/>
                <a:gd name="T31" fmla="*/ 17 h 37"/>
                <a:gd name="T32" fmla="*/ 5 w 50"/>
                <a:gd name="T33" fmla="*/ 15 h 37"/>
                <a:gd name="T34" fmla="*/ 3 w 50"/>
                <a:gd name="T35" fmla="*/ 13 h 37"/>
                <a:gd name="T36" fmla="*/ 2 w 50"/>
                <a:gd name="T37" fmla="*/ 13 h 37"/>
                <a:gd name="T38" fmla="*/ 2 w 50"/>
                <a:gd name="T39" fmla="*/ 12 h 37"/>
                <a:gd name="T40" fmla="*/ 2 w 50"/>
                <a:gd name="T41" fmla="*/ 10 h 37"/>
                <a:gd name="T42" fmla="*/ 2 w 50"/>
                <a:gd name="T43" fmla="*/ 10 h 37"/>
                <a:gd name="T44" fmla="*/ 0 w 50"/>
                <a:gd name="T45" fmla="*/ 8 h 37"/>
                <a:gd name="T46" fmla="*/ 0 w 50"/>
                <a:gd name="T47" fmla="*/ 7 h 37"/>
                <a:gd name="T48" fmla="*/ 0 w 50"/>
                <a:gd name="T49" fmla="*/ 5 h 37"/>
                <a:gd name="T50" fmla="*/ 0 w 50"/>
                <a:gd name="T51" fmla="*/ 3 h 37"/>
                <a:gd name="T52" fmla="*/ 2 w 50"/>
                <a:gd name="T53" fmla="*/ 2 h 37"/>
                <a:gd name="T54" fmla="*/ 5 w 50"/>
                <a:gd name="T55" fmla="*/ 2 h 37"/>
                <a:gd name="T56" fmla="*/ 8 w 50"/>
                <a:gd name="T57" fmla="*/ 2 h 37"/>
                <a:gd name="T58" fmla="*/ 11 w 50"/>
                <a:gd name="T59" fmla="*/ 2 h 37"/>
                <a:gd name="T60" fmla="*/ 14 w 50"/>
                <a:gd name="T61" fmla="*/ 2 h 37"/>
                <a:gd name="T62" fmla="*/ 17 w 50"/>
                <a:gd name="T63" fmla="*/ 2 h 37"/>
                <a:gd name="T64" fmla="*/ 20 w 50"/>
                <a:gd name="T65" fmla="*/ 2 h 37"/>
                <a:gd name="T66" fmla="*/ 24 w 50"/>
                <a:gd name="T67" fmla="*/ 0 h 37"/>
                <a:gd name="T68" fmla="*/ 27 w 50"/>
                <a:gd name="T69" fmla="*/ 0 h 37"/>
                <a:gd name="T70" fmla="*/ 30 w 50"/>
                <a:gd name="T71" fmla="*/ 2 h 37"/>
                <a:gd name="T72" fmla="*/ 33 w 50"/>
                <a:gd name="T73" fmla="*/ 3 h 37"/>
                <a:gd name="T74" fmla="*/ 35 w 50"/>
                <a:gd name="T75" fmla="*/ 5 h 37"/>
                <a:gd name="T76" fmla="*/ 36 w 50"/>
                <a:gd name="T77" fmla="*/ 8 h 37"/>
                <a:gd name="T78" fmla="*/ 38 w 50"/>
                <a:gd name="T79" fmla="*/ 12 h 37"/>
                <a:gd name="T80" fmla="*/ 39 w 50"/>
                <a:gd name="T81" fmla="*/ 15 h 37"/>
                <a:gd name="T82" fmla="*/ 41 w 50"/>
                <a:gd name="T83" fmla="*/ 19 h 37"/>
                <a:gd name="T84" fmla="*/ 42 w 50"/>
                <a:gd name="T85" fmla="*/ 22 h 37"/>
                <a:gd name="T86" fmla="*/ 44 w 50"/>
                <a:gd name="T87" fmla="*/ 24 h 37"/>
                <a:gd name="T88" fmla="*/ 45 w 50"/>
                <a:gd name="T89" fmla="*/ 27 h 37"/>
                <a:gd name="T90" fmla="*/ 45 w 50"/>
                <a:gd name="T91" fmla="*/ 29 h 37"/>
                <a:gd name="T92" fmla="*/ 47 w 50"/>
                <a:gd name="T93" fmla="*/ 30 h 37"/>
                <a:gd name="T94" fmla="*/ 47 w 50"/>
                <a:gd name="T95" fmla="*/ 30 h 37"/>
                <a:gd name="T96" fmla="*/ 49 w 50"/>
                <a:gd name="T97" fmla="*/ 32 h 37"/>
                <a:gd name="T98" fmla="*/ 50 w 50"/>
                <a:gd name="T99" fmla="*/ 32 h 37"/>
                <a:gd name="T100" fmla="*/ 50 w 50"/>
                <a:gd name="T101" fmla="*/ 34 h 37"/>
                <a:gd name="T102" fmla="*/ 50 w 50"/>
                <a:gd name="T103" fmla="*/ 35 h 37"/>
                <a:gd name="T104" fmla="*/ 50 w 50"/>
                <a:gd name="T105" fmla="*/ 37 h 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"/>
                <a:gd name="T160" fmla="*/ 0 h 37"/>
                <a:gd name="T161" fmla="*/ 50 w 50"/>
                <a:gd name="T162" fmla="*/ 37 h 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" h="37">
                  <a:moveTo>
                    <a:pt x="50" y="37"/>
                  </a:moveTo>
                  <a:lnTo>
                    <a:pt x="47" y="35"/>
                  </a:lnTo>
                  <a:lnTo>
                    <a:pt x="44" y="34"/>
                  </a:lnTo>
                  <a:lnTo>
                    <a:pt x="41" y="34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1" y="29"/>
                  </a:lnTo>
                  <a:lnTo>
                    <a:pt x="28" y="27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41" y="19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7" y="30"/>
                  </a:lnTo>
                  <a:lnTo>
                    <a:pt x="49" y="3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655"/>
            <p:cNvSpPr>
              <a:spLocks/>
            </p:cNvSpPr>
            <p:nvPr/>
          </p:nvSpPr>
          <p:spPr bwMode="auto">
            <a:xfrm>
              <a:off x="4825" y="1295"/>
              <a:ext cx="24" cy="37"/>
            </a:xfrm>
            <a:custGeom>
              <a:avLst/>
              <a:gdLst>
                <a:gd name="T0" fmla="*/ 22 w 24"/>
                <a:gd name="T1" fmla="*/ 37 h 37"/>
                <a:gd name="T2" fmla="*/ 18 w 24"/>
                <a:gd name="T3" fmla="*/ 34 h 37"/>
                <a:gd name="T4" fmla="*/ 14 w 24"/>
                <a:gd name="T5" fmla="*/ 31 h 37"/>
                <a:gd name="T6" fmla="*/ 11 w 24"/>
                <a:gd name="T7" fmla="*/ 26 h 37"/>
                <a:gd name="T8" fmla="*/ 10 w 24"/>
                <a:gd name="T9" fmla="*/ 22 h 37"/>
                <a:gd name="T10" fmla="*/ 8 w 24"/>
                <a:gd name="T11" fmla="*/ 17 h 37"/>
                <a:gd name="T12" fmla="*/ 5 w 24"/>
                <a:gd name="T13" fmla="*/ 12 h 37"/>
                <a:gd name="T14" fmla="*/ 3 w 24"/>
                <a:gd name="T15" fmla="*/ 7 h 37"/>
                <a:gd name="T16" fmla="*/ 0 w 24"/>
                <a:gd name="T17" fmla="*/ 2 h 37"/>
                <a:gd name="T18" fmla="*/ 2 w 24"/>
                <a:gd name="T19" fmla="*/ 2 h 37"/>
                <a:gd name="T20" fmla="*/ 3 w 24"/>
                <a:gd name="T21" fmla="*/ 2 h 37"/>
                <a:gd name="T22" fmla="*/ 3 w 24"/>
                <a:gd name="T23" fmla="*/ 2 h 37"/>
                <a:gd name="T24" fmla="*/ 5 w 24"/>
                <a:gd name="T25" fmla="*/ 0 h 37"/>
                <a:gd name="T26" fmla="*/ 7 w 24"/>
                <a:gd name="T27" fmla="*/ 0 h 37"/>
                <a:gd name="T28" fmla="*/ 7 w 24"/>
                <a:gd name="T29" fmla="*/ 0 h 37"/>
                <a:gd name="T30" fmla="*/ 8 w 24"/>
                <a:gd name="T31" fmla="*/ 2 h 37"/>
                <a:gd name="T32" fmla="*/ 10 w 24"/>
                <a:gd name="T33" fmla="*/ 2 h 37"/>
                <a:gd name="T34" fmla="*/ 10 w 24"/>
                <a:gd name="T35" fmla="*/ 4 h 37"/>
                <a:gd name="T36" fmla="*/ 10 w 24"/>
                <a:gd name="T37" fmla="*/ 4 h 37"/>
                <a:gd name="T38" fmla="*/ 11 w 24"/>
                <a:gd name="T39" fmla="*/ 5 h 37"/>
                <a:gd name="T40" fmla="*/ 13 w 24"/>
                <a:gd name="T41" fmla="*/ 7 h 37"/>
                <a:gd name="T42" fmla="*/ 13 w 24"/>
                <a:gd name="T43" fmla="*/ 7 h 37"/>
                <a:gd name="T44" fmla="*/ 14 w 24"/>
                <a:gd name="T45" fmla="*/ 9 h 37"/>
                <a:gd name="T46" fmla="*/ 16 w 24"/>
                <a:gd name="T47" fmla="*/ 10 h 37"/>
                <a:gd name="T48" fmla="*/ 18 w 24"/>
                <a:gd name="T49" fmla="*/ 12 h 37"/>
                <a:gd name="T50" fmla="*/ 18 w 24"/>
                <a:gd name="T51" fmla="*/ 14 h 37"/>
                <a:gd name="T52" fmla="*/ 19 w 24"/>
                <a:gd name="T53" fmla="*/ 14 h 37"/>
                <a:gd name="T54" fmla="*/ 19 w 24"/>
                <a:gd name="T55" fmla="*/ 15 h 37"/>
                <a:gd name="T56" fmla="*/ 21 w 24"/>
                <a:gd name="T57" fmla="*/ 15 h 37"/>
                <a:gd name="T58" fmla="*/ 21 w 24"/>
                <a:gd name="T59" fmla="*/ 17 h 37"/>
                <a:gd name="T60" fmla="*/ 22 w 24"/>
                <a:gd name="T61" fmla="*/ 19 h 37"/>
                <a:gd name="T62" fmla="*/ 22 w 24"/>
                <a:gd name="T63" fmla="*/ 21 h 37"/>
                <a:gd name="T64" fmla="*/ 22 w 24"/>
                <a:gd name="T65" fmla="*/ 22 h 37"/>
                <a:gd name="T66" fmla="*/ 22 w 24"/>
                <a:gd name="T67" fmla="*/ 24 h 37"/>
                <a:gd name="T68" fmla="*/ 24 w 24"/>
                <a:gd name="T69" fmla="*/ 26 h 37"/>
                <a:gd name="T70" fmla="*/ 24 w 24"/>
                <a:gd name="T71" fmla="*/ 27 h 37"/>
                <a:gd name="T72" fmla="*/ 24 w 24"/>
                <a:gd name="T73" fmla="*/ 29 h 37"/>
                <a:gd name="T74" fmla="*/ 24 w 24"/>
                <a:gd name="T75" fmla="*/ 31 h 37"/>
                <a:gd name="T76" fmla="*/ 24 w 24"/>
                <a:gd name="T77" fmla="*/ 34 h 37"/>
                <a:gd name="T78" fmla="*/ 24 w 24"/>
                <a:gd name="T79" fmla="*/ 36 h 37"/>
                <a:gd name="T80" fmla="*/ 24 w 24"/>
                <a:gd name="T81" fmla="*/ 37 h 37"/>
                <a:gd name="T82" fmla="*/ 22 w 24"/>
                <a:gd name="T83" fmla="*/ 37 h 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"/>
                <a:gd name="T127" fmla="*/ 0 h 37"/>
                <a:gd name="T128" fmla="*/ 24 w 24"/>
                <a:gd name="T129" fmla="*/ 37 h 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" h="37">
                  <a:moveTo>
                    <a:pt x="22" y="37"/>
                  </a:moveTo>
                  <a:lnTo>
                    <a:pt x="18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10" y="22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677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656"/>
            <p:cNvSpPr>
              <a:spLocks/>
            </p:cNvSpPr>
            <p:nvPr/>
          </p:nvSpPr>
          <p:spPr bwMode="auto">
            <a:xfrm>
              <a:off x="4825" y="1295"/>
              <a:ext cx="24" cy="37"/>
            </a:xfrm>
            <a:custGeom>
              <a:avLst/>
              <a:gdLst>
                <a:gd name="T0" fmla="*/ 22 w 24"/>
                <a:gd name="T1" fmla="*/ 37 h 37"/>
                <a:gd name="T2" fmla="*/ 18 w 24"/>
                <a:gd name="T3" fmla="*/ 34 h 37"/>
                <a:gd name="T4" fmla="*/ 14 w 24"/>
                <a:gd name="T5" fmla="*/ 31 h 37"/>
                <a:gd name="T6" fmla="*/ 11 w 24"/>
                <a:gd name="T7" fmla="*/ 26 h 37"/>
                <a:gd name="T8" fmla="*/ 10 w 24"/>
                <a:gd name="T9" fmla="*/ 22 h 37"/>
                <a:gd name="T10" fmla="*/ 8 w 24"/>
                <a:gd name="T11" fmla="*/ 17 h 37"/>
                <a:gd name="T12" fmla="*/ 5 w 24"/>
                <a:gd name="T13" fmla="*/ 12 h 37"/>
                <a:gd name="T14" fmla="*/ 3 w 24"/>
                <a:gd name="T15" fmla="*/ 7 h 37"/>
                <a:gd name="T16" fmla="*/ 0 w 24"/>
                <a:gd name="T17" fmla="*/ 2 h 37"/>
                <a:gd name="T18" fmla="*/ 2 w 24"/>
                <a:gd name="T19" fmla="*/ 2 h 37"/>
                <a:gd name="T20" fmla="*/ 3 w 24"/>
                <a:gd name="T21" fmla="*/ 2 h 37"/>
                <a:gd name="T22" fmla="*/ 3 w 24"/>
                <a:gd name="T23" fmla="*/ 2 h 37"/>
                <a:gd name="T24" fmla="*/ 5 w 24"/>
                <a:gd name="T25" fmla="*/ 0 h 37"/>
                <a:gd name="T26" fmla="*/ 7 w 24"/>
                <a:gd name="T27" fmla="*/ 0 h 37"/>
                <a:gd name="T28" fmla="*/ 7 w 24"/>
                <a:gd name="T29" fmla="*/ 0 h 37"/>
                <a:gd name="T30" fmla="*/ 8 w 24"/>
                <a:gd name="T31" fmla="*/ 2 h 37"/>
                <a:gd name="T32" fmla="*/ 10 w 24"/>
                <a:gd name="T33" fmla="*/ 2 h 37"/>
                <a:gd name="T34" fmla="*/ 10 w 24"/>
                <a:gd name="T35" fmla="*/ 4 h 37"/>
                <a:gd name="T36" fmla="*/ 10 w 24"/>
                <a:gd name="T37" fmla="*/ 4 h 37"/>
                <a:gd name="T38" fmla="*/ 11 w 24"/>
                <a:gd name="T39" fmla="*/ 5 h 37"/>
                <a:gd name="T40" fmla="*/ 13 w 24"/>
                <a:gd name="T41" fmla="*/ 7 h 37"/>
                <a:gd name="T42" fmla="*/ 13 w 24"/>
                <a:gd name="T43" fmla="*/ 7 h 37"/>
                <a:gd name="T44" fmla="*/ 14 w 24"/>
                <a:gd name="T45" fmla="*/ 9 h 37"/>
                <a:gd name="T46" fmla="*/ 16 w 24"/>
                <a:gd name="T47" fmla="*/ 10 h 37"/>
                <a:gd name="T48" fmla="*/ 18 w 24"/>
                <a:gd name="T49" fmla="*/ 12 h 37"/>
                <a:gd name="T50" fmla="*/ 18 w 24"/>
                <a:gd name="T51" fmla="*/ 14 h 37"/>
                <a:gd name="T52" fmla="*/ 19 w 24"/>
                <a:gd name="T53" fmla="*/ 14 h 37"/>
                <a:gd name="T54" fmla="*/ 19 w 24"/>
                <a:gd name="T55" fmla="*/ 15 h 37"/>
                <a:gd name="T56" fmla="*/ 21 w 24"/>
                <a:gd name="T57" fmla="*/ 15 h 37"/>
                <a:gd name="T58" fmla="*/ 21 w 24"/>
                <a:gd name="T59" fmla="*/ 17 h 37"/>
                <a:gd name="T60" fmla="*/ 22 w 24"/>
                <a:gd name="T61" fmla="*/ 19 h 37"/>
                <a:gd name="T62" fmla="*/ 22 w 24"/>
                <a:gd name="T63" fmla="*/ 21 h 37"/>
                <a:gd name="T64" fmla="*/ 22 w 24"/>
                <a:gd name="T65" fmla="*/ 22 h 37"/>
                <a:gd name="T66" fmla="*/ 22 w 24"/>
                <a:gd name="T67" fmla="*/ 24 h 37"/>
                <a:gd name="T68" fmla="*/ 24 w 24"/>
                <a:gd name="T69" fmla="*/ 26 h 37"/>
                <a:gd name="T70" fmla="*/ 24 w 24"/>
                <a:gd name="T71" fmla="*/ 27 h 37"/>
                <a:gd name="T72" fmla="*/ 24 w 24"/>
                <a:gd name="T73" fmla="*/ 29 h 37"/>
                <a:gd name="T74" fmla="*/ 24 w 24"/>
                <a:gd name="T75" fmla="*/ 31 h 37"/>
                <a:gd name="T76" fmla="*/ 24 w 24"/>
                <a:gd name="T77" fmla="*/ 34 h 37"/>
                <a:gd name="T78" fmla="*/ 24 w 24"/>
                <a:gd name="T79" fmla="*/ 36 h 37"/>
                <a:gd name="T80" fmla="*/ 24 w 24"/>
                <a:gd name="T81" fmla="*/ 37 h 37"/>
                <a:gd name="T82" fmla="*/ 22 w 24"/>
                <a:gd name="T83" fmla="*/ 37 h 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"/>
                <a:gd name="T127" fmla="*/ 0 h 37"/>
                <a:gd name="T128" fmla="*/ 24 w 24"/>
                <a:gd name="T129" fmla="*/ 37 h 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" h="37">
                  <a:moveTo>
                    <a:pt x="22" y="37"/>
                  </a:moveTo>
                  <a:lnTo>
                    <a:pt x="18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10" y="22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2" y="3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657"/>
            <p:cNvSpPr>
              <a:spLocks/>
            </p:cNvSpPr>
            <p:nvPr/>
          </p:nvSpPr>
          <p:spPr bwMode="auto">
            <a:xfrm>
              <a:off x="4250" y="1324"/>
              <a:ext cx="9" cy="3"/>
            </a:xfrm>
            <a:custGeom>
              <a:avLst/>
              <a:gdLst>
                <a:gd name="T0" fmla="*/ 3 w 9"/>
                <a:gd name="T1" fmla="*/ 3 h 3"/>
                <a:gd name="T2" fmla="*/ 0 w 9"/>
                <a:gd name="T3" fmla="*/ 0 h 3"/>
                <a:gd name="T4" fmla="*/ 1 w 9"/>
                <a:gd name="T5" fmla="*/ 0 h 3"/>
                <a:gd name="T6" fmla="*/ 3 w 9"/>
                <a:gd name="T7" fmla="*/ 0 h 3"/>
                <a:gd name="T8" fmla="*/ 3 w 9"/>
                <a:gd name="T9" fmla="*/ 0 h 3"/>
                <a:gd name="T10" fmla="*/ 4 w 9"/>
                <a:gd name="T11" fmla="*/ 0 h 3"/>
                <a:gd name="T12" fmla="*/ 6 w 9"/>
                <a:gd name="T13" fmla="*/ 0 h 3"/>
                <a:gd name="T14" fmla="*/ 6 w 9"/>
                <a:gd name="T15" fmla="*/ 0 h 3"/>
                <a:gd name="T16" fmla="*/ 8 w 9"/>
                <a:gd name="T17" fmla="*/ 0 h 3"/>
                <a:gd name="T18" fmla="*/ 9 w 9"/>
                <a:gd name="T19" fmla="*/ 0 h 3"/>
                <a:gd name="T20" fmla="*/ 9 w 9"/>
                <a:gd name="T21" fmla="*/ 2 h 3"/>
                <a:gd name="T22" fmla="*/ 9 w 9"/>
                <a:gd name="T23" fmla="*/ 2 h 3"/>
                <a:gd name="T24" fmla="*/ 8 w 9"/>
                <a:gd name="T25" fmla="*/ 3 h 3"/>
                <a:gd name="T26" fmla="*/ 8 w 9"/>
                <a:gd name="T27" fmla="*/ 3 h 3"/>
                <a:gd name="T28" fmla="*/ 6 w 9"/>
                <a:gd name="T29" fmla="*/ 3 h 3"/>
                <a:gd name="T30" fmla="*/ 4 w 9"/>
                <a:gd name="T31" fmla="*/ 3 h 3"/>
                <a:gd name="T32" fmla="*/ 3 w 9"/>
                <a:gd name="T33" fmla="*/ 3 h 3"/>
                <a:gd name="T34" fmla="*/ 3 w 9"/>
                <a:gd name="T35" fmla="*/ 3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3"/>
                <a:gd name="T56" fmla="*/ 9 w 9"/>
                <a:gd name="T57" fmla="*/ 3 h 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3">
                  <a:moveTo>
                    <a:pt x="3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658"/>
            <p:cNvSpPr>
              <a:spLocks/>
            </p:cNvSpPr>
            <p:nvPr/>
          </p:nvSpPr>
          <p:spPr bwMode="auto">
            <a:xfrm>
              <a:off x="4250" y="1324"/>
              <a:ext cx="9" cy="3"/>
            </a:xfrm>
            <a:custGeom>
              <a:avLst/>
              <a:gdLst>
                <a:gd name="T0" fmla="*/ 3 w 9"/>
                <a:gd name="T1" fmla="*/ 3 h 3"/>
                <a:gd name="T2" fmla="*/ 0 w 9"/>
                <a:gd name="T3" fmla="*/ 0 h 3"/>
                <a:gd name="T4" fmla="*/ 1 w 9"/>
                <a:gd name="T5" fmla="*/ 0 h 3"/>
                <a:gd name="T6" fmla="*/ 3 w 9"/>
                <a:gd name="T7" fmla="*/ 0 h 3"/>
                <a:gd name="T8" fmla="*/ 3 w 9"/>
                <a:gd name="T9" fmla="*/ 0 h 3"/>
                <a:gd name="T10" fmla="*/ 4 w 9"/>
                <a:gd name="T11" fmla="*/ 0 h 3"/>
                <a:gd name="T12" fmla="*/ 6 w 9"/>
                <a:gd name="T13" fmla="*/ 0 h 3"/>
                <a:gd name="T14" fmla="*/ 6 w 9"/>
                <a:gd name="T15" fmla="*/ 0 h 3"/>
                <a:gd name="T16" fmla="*/ 8 w 9"/>
                <a:gd name="T17" fmla="*/ 0 h 3"/>
                <a:gd name="T18" fmla="*/ 9 w 9"/>
                <a:gd name="T19" fmla="*/ 0 h 3"/>
                <a:gd name="T20" fmla="*/ 9 w 9"/>
                <a:gd name="T21" fmla="*/ 2 h 3"/>
                <a:gd name="T22" fmla="*/ 9 w 9"/>
                <a:gd name="T23" fmla="*/ 2 h 3"/>
                <a:gd name="T24" fmla="*/ 8 w 9"/>
                <a:gd name="T25" fmla="*/ 3 h 3"/>
                <a:gd name="T26" fmla="*/ 8 w 9"/>
                <a:gd name="T27" fmla="*/ 3 h 3"/>
                <a:gd name="T28" fmla="*/ 6 w 9"/>
                <a:gd name="T29" fmla="*/ 3 h 3"/>
                <a:gd name="T30" fmla="*/ 4 w 9"/>
                <a:gd name="T31" fmla="*/ 3 h 3"/>
                <a:gd name="T32" fmla="*/ 3 w 9"/>
                <a:gd name="T33" fmla="*/ 3 h 3"/>
                <a:gd name="T34" fmla="*/ 3 w 9"/>
                <a:gd name="T35" fmla="*/ 3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3"/>
                <a:gd name="T56" fmla="*/ 9 w 9"/>
                <a:gd name="T57" fmla="*/ 3 h 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3">
                  <a:moveTo>
                    <a:pt x="3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659"/>
            <p:cNvSpPr>
              <a:spLocks/>
            </p:cNvSpPr>
            <p:nvPr/>
          </p:nvSpPr>
          <p:spPr bwMode="auto">
            <a:xfrm>
              <a:off x="5037" y="1297"/>
              <a:ext cx="14" cy="22"/>
            </a:xfrm>
            <a:custGeom>
              <a:avLst/>
              <a:gdLst>
                <a:gd name="T0" fmla="*/ 10 w 14"/>
                <a:gd name="T1" fmla="*/ 22 h 22"/>
                <a:gd name="T2" fmla="*/ 9 w 14"/>
                <a:gd name="T3" fmla="*/ 20 h 22"/>
                <a:gd name="T4" fmla="*/ 7 w 14"/>
                <a:gd name="T5" fmla="*/ 20 h 22"/>
                <a:gd name="T6" fmla="*/ 6 w 14"/>
                <a:gd name="T7" fmla="*/ 20 h 22"/>
                <a:gd name="T8" fmla="*/ 4 w 14"/>
                <a:gd name="T9" fmla="*/ 20 h 22"/>
                <a:gd name="T10" fmla="*/ 3 w 14"/>
                <a:gd name="T11" fmla="*/ 20 h 22"/>
                <a:gd name="T12" fmla="*/ 3 w 14"/>
                <a:gd name="T13" fmla="*/ 19 h 22"/>
                <a:gd name="T14" fmla="*/ 1 w 14"/>
                <a:gd name="T15" fmla="*/ 19 h 22"/>
                <a:gd name="T16" fmla="*/ 0 w 14"/>
                <a:gd name="T17" fmla="*/ 17 h 22"/>
                <a:gd name="T18" fmla="*/ 0 w 14"/>
                <a:gd name="T19" fmla="*/ 10 h 22"/>
                <a:gd name="T20" fmla="*/ 3 w 14"/>
                <a:gd name="T21" fmla="*/ 3 h 22"/>
                <a:gd name="T22" fmla="*/ 7 w 14"/>
                <a:gd name="T23" fmla="*/ 0 h 22"/>
                <a:gd name="T24" fmla="*/ 7 w 14"/>
                <a:gd name="T25" fmla="*/ 2 h 22"/>
                <a:gd name="T26" fmla="*/ 6 w 14"/>
                <a:gd name="T27" fmla="*/ 2 h 22"/>
                <a:gd name="T28" fmla="*/ 6 w 14"/>
                <a:gd name="T29" fmla="*/ 3 h 22"/>
                <a:gd name="T30" fmla="*/ 4 w 14"/>
                <a:gd name="T31" fmla="*/ 5 h 22"/>
                <a:gd name="T32" fmla="*/ 4 w 14"/>
                <a:gd name="T33" fmla="*/ 7 h 22"/>
                <a:gd name="T34" fmla="*/ 3 w 14"/>
                <a:gd name="T35" fmla="*/ 8 h 22"/>
                <a:gd name="T36" fmla="*/ 3 w 14"/>
                <a:gd name="T37" fmla="*/ 10 h 22"/>
                <a:gd name="T38" fmla="*/ 3 w 14"/>
                <a:gd name="T39" fmla="*/ 12 h 22"/>
                <a:gd name="T40" fmla="*/ 7 w 14"/>
                <a:gd name="T41" fmla="*/ 19 h 22"/>
                <a:gd name="T42" fmla="*/ 14 w 14"/>
                <a:gd name="T43" fmla="*/ 17 h 22"/>
                <a:gd name="T44" fmla="*/ 10 w 14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2"/>
                <a:gd name="T71" fmla="*/ 14 w 14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2">
                  <a:moveTo>
                    <a:pt x="10" y="22"/>
                  </a:move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7" y="19"/>
                  </a:lnTo>
                  <a:lnTo>
                    <a:pt x="14" y="17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660"/>
            <p:cNvSpPr>
              <a:spLocks/>
            </p:cNvSpPr>
            <p:nvPr/>
          </p:nvSpPr>
          <p:spPr bwMode="auto">
            <a:xfrm>
              <a:off x="5037" y="1297"/>
              <a:ext cx="14" cy="22"/>
            </a:xfrm>
            <a:custGeom>
              <a:avLst/>
              <a:gdLst>
                <a:gd name="T0" fmla="*/ 10 w 14"/>
                <a:gd name="T1" fmla="*/ 22 h 22"/>
                <a:gd name="T2" fmla="*/ 9 w 14"/>
                <a:gd name="T3" fmla="*/ 20 h 22"/>
                <a:gd name="T4" fmla="*/ 7 w 14"/>
                <a:gd name="T5" fmla="*/ 20 h 22"/>
                <a:gd name="T6" fmla="*/ 6 w 14"/>
                <a:gd name="T7" fmla="*/ 20 h 22"/>
                <a:gd name="T8" fmla="*/ 4 w 14"/>
                <a:gd name="T9" fmla="*/ 20 h 22"/>
                <a:gd name="T10" fmla="*/ 3 w 14"/>
                <a:gd name="T11" fmla="*/ 20 h 22"/>
                <a:gd name="T12" fmla="*/ 3 w 14"/>
                <a:gd name="T13" fmla="*/ 19 h 22"/>
                <a:gd name="T14" fmla="*/ 1 w 14"/>
                <a:gd name="T15" fmla="*/ 19 h 22"/>
                <a:gd name="T16" fmla="*/ 0 w 14"/>
                <a:gd name="T17" fmla="*/ 17 h 22"/>
                <a:gd name="T18" fmla="*/ 0 w 14"/>
                <a:gd name="T19" fmla="*/ 10 h 22"/>
                <a:gd name="T20" fmla="*/ 3 w 14"/>
                <a:gd name="T21" fmla="*/ 3 h 22"/>
                <a:gd name="T22" fmla="*/ 7 w 14"/>
                <a:gd name="T23" fmla="*/ 0 h 22"/>
                <a:gd name="T24" fmla="*/ 7 w 14"/>
                <a:gd name="T25" fmla="*/ 2 h 22"/>
                <a:gd name="T26" fmla="*/ 6 w 14"/>
                <a:gd name="T27" fmla="*/ 2 h 22"/>
                <a:gd name="T28" fmla="*/ 6 w 14"/>
                <a:gd name="T29" fmla="*/ 3 h 22"/>
                <a:gd name="T30" fmla="*/ 4 w 14"/>
                <a:gd name="T31" fmla="*/ 5 h 22"/>
                <a:gd name="T32" fmla="*/ 4 w 14"/>
                <a:gd name="T33" fmla="*/ 7 h 22"/>
                <a:gd name="T34" fmla="*/ 3 w 14"/>
                <a:gd name="T35" fmla="*/ 8 h 22"/>
                <a:gd name="T36" fmla="*/ 3 w 14"/>
                <a:gd name="T37" fmla="*/ 10 h 22"/>
                <a:gd name="T38" fmla="*/ 3 w 14"/>
                <a:gd name="T39" fmla="*/ 12 h 22"/>
                <a:gd name="T40" fmla="*/ 7 w 14"/>
                <a:gd name="T41" fmla="*/ 19 h 22"/>
                <a:gd name="T42" fmla="*/ 14 w 14"/>
                <a:gd name="T43" fmla="*/ 17 h 22"/>
                <a:gd name="T44" fmla="*/ 10 w 14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2"/>
                <a:gd name="T71" fmla="*/ 14 w 14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2">
                  <a:moveTo>
                    <a:pt x="10" y="22"/>
                  </a:move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7" y="19"/>
                  </a:lnTo>
                  <a:lnTo>
                    <a:pt x="14" y="17"/>
                  </a:lnTo>
                  <a:lnTo>
                    <a:pt x="10" y="2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661"/>
            <p:cNvSpPr>
              <a:spLocks/>
            </p:cNvSpPr>
            <p:nvPr/>
          </p:nvSpPr>
          <p:spPr bwMode="auto">
            <a:xfrm>
              <a:off x="3474" y="1270"/>
              <a:ext cx="355" cy="46"/>
            </a:xfrm>
            <a:custGeom>
              <a:avLst/>
              <a:gdLst>
                <a:gd name="T0" fmla="*/ 272 w 355"/>
                <a:gd name="T1" fmla="*/ 46 h 46"/>
                <a:gd name="T2" fmla="*/ 252 w 355"/>
                <a:gd name="T3" fmla="*/ 46 h 46"/>
                <a:gd name="T4" fmla="*/ 231 w 355"/>
                <a:gd name="T5" fmla="*/ 46 h 46"/>
                <a:gd name="T6" fmla="*/ 211 w 355"/>
                <a:gd name="T7" fmla="*/ 46 h 46"/>
                <a:gd name="T8" fmla="*/ 192 w 355"/>
                <a:gd name="T9" fmla="*/ 46 h 46"/>
                <a:gd name="T10" fmla="*/ 172 w 355"/>
                <a:gd name="T11" fmla="*/ 46 h 46"/>
                <a:gd name="T12" fmla="*/ 152 w 355"/>
                <a:gd name="T13" fmla="*/ 46 h 46"/>
                <a:gd name="T14" fmla="*/ 133 w 355"/>
                <a:gd name="T15" fmla="*/ 46 h 46"/>
                <a:gd name="T16" fmla="*/ 113 w 355"/>
                <a:gd name="T17" fmla="*/ 44 h 46"/>
                <a:gd name="T18" fmla="*/ 111 w 355"/>
                <a:gd name="T19" fmla="*/ 44 h 46"/>
                <a:gd name="T20" fmla="*/ 111 w 355"/>
                <a:gd name="T21" fmla="*/ 42 h 46"/>
                <a:gd name="T22" fmla="*/ 109 w 355"/>
                <a:gd name="T23" fmla="*/ 42 h 46"/>
                <a:gd name="T24" fmla="*/ 108 w 355"/>
                <a:gd name="T25" fmla="*/ 40 h 46"/>
                <a:gd name="T26" fmla="*/ 106 w 355"/>
                <a:gd name="T27" fmla="*/ 40 h 46"/>
                <a:gd name="T28" fmla="*/ 103 w 355"/>
                <a:gd name="T29" fmla="*/ 40 h 46"/>
                <a:gd name="T30" fmla="*/ 102 w 355"/>
                <a:gd name="T31" fmla="*/ 39 h 46"/>
                <a:gd name="T32" fmla="*/ 100 w 355"/>
                <a:gd name="T33" fmla="*/ 39 h 46"/>
                <a:gd name="T34" fmla="*/ 92 w 355"/>
                <a:gd name="T35" fmla="*/ 37 h 46"/>
                <a:gd name="T36" fmla="*/ 84 w 355"/>
                <a:gd name="T37" fmla="*/ 35 h 46"/>
                <a:gd name="T38" fmla="*/ 77 w 355"/>
                <a:gd name="T39" fmla="*/ 32 h 46"/>
                <a:gd name="T40" fmla="*/ 69 w 355"/>
                <a:gd name="T41" fmla="*/ 30 h 46"/>
                <a:gd name="T42" fmla="*/ 61 w 355"/>
                <a:gd name="T43" fmla="*/ 27 h 46"/>
                <a:gd name="T44" fmla="*/ 53 w 355"/>
                <a:gd name="T45" fmla="*/ 25 h 46"/>
                <a:gd name="T46" fmla="*/ 47 w 355"/>
                <a:gd name="T47" fmla="*/ 22 h 46"/>
                <a:gd name="T48" fmla="*/ 39 w 355"/>
                <a:gd name="T49" fmla="*/ 17 h 46"/>
                <a:gd name="T50" fmla="*/ 34 w 355"/>
                <a:gd name="T51" fmla="*/ 17 h 46"/>
                <a:gd name="T52" fmla="*/ 30 w 355"/>
                <a:gd name="T53" fmla="*/ 17 h 46"/>
                <a:gd name="T54" fmla="*/ 25 w 355"/>
                <a:gd name="T55" fmla="*/ 15 h 46"/>
                <a:gd name="T56" fmla="*/ 19 w 355"/>
                <a:gd name="T57" fmla="*/ 13 h 46"/>
                <a:gd name="T58" fmla="*/ 14 w 355"/>
                <a:gd name="T59" fmla="*/ 12 h 46"/>
                <a:gd name="T60" fmla="*/ 9 w 355"/>
                <a:gd name="T61" fmla="*/ 10 h 46"/>
                <a:gd name="T62" fmla="*/ 5 w 355"/>
                <a:gd name="T63" fmla="*/ 8 h 46"/>
                <a:gd name="T64" fmla="*/ 0 w 355"/>
                <a:gd name="T65" fmla="*/ 7 h 46"/>
                <a:gd name="T66" fmla="*/ 44 w 355"/>
                <a:gd name="T67" fmla="*/ 3 h 46"/>
                <a:gd name="T68" fmla="*/ 88 w 355"/>
                <a:gd name="T69" fmla="*/ 0 h 46"/>
                <a:gd name="T70" fmla="*/ 133 w 355"/>
                <a:gd name="T71" fmla="*/ 0 h 46"/>
                <a:gd name="T72" fmla="*/ 178 w 355"/>
                <a:gd name="T73" fmla="*/ 2 h 46"/>
                <a:gd name="T74" fmla="*/ 200 w 355"/>
                <a:gd name="T75" fmla="*/ 3 h 46"/>
                <a:gd name="T76" fmla="*/ 222 w 355"/>
                <a:gd name="T77" fmla="*/ 7 h 46"/>
                <a:gd name="T78" fmla="*/ 244 w 355"/>
                <a:gd name="T79" fmla="*/ 10 h 46"/>
                <a:gd name="T80" fmla="*/ 267 w 355"/>
                <a:gd name="T81" fmla="*/ 15 h 46"/>
                <a:gd name="T82" fmla="*/ 289 w 355"/>
                <a:gd name="T83" fmla="*/ 20 h 46"/>
                <a:gd name="T84" fmla="*/ 311 w 355"/>
                <a:gd name="T85" fmla="*/ 29 h 46"/>
                <a:gd name="T86" fmla="*/ 333 w 355"/>
                <a:gd name="T87" fmla="*/ 35 h 46"/>
                <a:gd name="T88" fmla="*/ 355 w 355"/>
                <a:gd name="T89" fmla="*/ 46 h 46"/>
                <a:gd name="T90" fmla="*/ 344 w 355"/>
                <a:gd name="T91" fmla="*/ 46 h 46"/>
                <a:gd name="T92" fmla="*/ 335 w 355"/>
                <a:gd name="T93" fmla="*/ 46 h 46"/>
                <a:gd name="T94" fmla="*/ 324 w 355"/>
                <a:gd name="T95" fmla="*/ 46 h 46"/>
                <a:gd name="T96" fmla="*/ 314 w 355"/>
                <a:gd name="T97" fmla="*/ 46 h 46"/>
                <a:gd name="T98" fmla="*/ 303 w 355"/>
                <a:gd name="T99" fmla="*/ 46 h 46"/>
                <a:gd name="T100" fmla="*/ 292 w 355"/>
                <a:gd name="T101" fmla="*/ 46 h 46"/>
                <a:gd name="T102" fmla="*/ 283 w 355"/>
                <a:gd name="T103" fmla="*/ 46 h 46"/>
                <a:gd name="T104" fmla="*/ 272 w 355"/>
                <a:gd name="T105" fmla="*/ 46 h 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46"/>
                <a:gd name="T161" fmla="*/ 355 w 355"/>
                <a:gd name="T162" fmla="*/ 46 h 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46">
                  <a:moveTo>
                    <a:pt x="272" y="46"/>
                  </a:moveTo>
                  <a:lnTo>
                    <a:pt x="252" y="46"/>
                  </a:lnTo>
                  <a:lnTo>
                    <a:pt x="231" y="46"/>
                  </a:lnTo>
                  <a:lnTo>
                    <a:pt x="211" y="46"/>
                  </a:lnTo>
                  <a:lnTo>
                    <a:pt x="192" y="46"/>
                  </a:lnTo>
                  <a:lnTo>
                    <a:pt x="172" y="46"/>
                  </a:lnTo>
                  <a:lnTo>
                    <a:pt x="152" y="46"/>
                  </a:lnTo>
                  <a:lnTo>
                    <a:pt x="133" y="46"/>
                  </a:lnTo>
                  <a:lnTo>
                    <a:pt x="113" y="44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09" y="42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3" y="40"/>
                  </a:lnTo>
                  <a:lnTo>
                    <a:pt x="102" y="39"/>
                  </a:lnTo>
                  <a:lnTo>
                    <a:pt x="100" y="39"/>
                  </a:lnTo>
                  <a:lnTo>
                    <a:pt x="92" y="37"/>
                  </a:lnTo>
                  <a:lnTo>
                    <a:pt x="84" y="35"/>
                  </a:lnTo>
                  <a:lnTo>
                    <a:pt x="77" y="32"/>
                  </a:lnTo>
                  <a:lnTo>
                    <a:pt x="69" y="30"/>
                  </a:lnTo>
                  <a:lnTo>
                    <a:pt x="61" y="27"/>
                  </a:lnTo>
                  <a:lnTo>
                    <a:pt x="53" y="25"/>
                  </a:lnTo>
                  <a:lnTo>
                    <a:pt x="47" y="22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17"/>
                  </a:lnTo>
                  <a:lnTo>
                    <a:pt x="25" y="15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9" y="10"/>
                  </a:lnTo>
                  <a:lnTo>
                    <a:pt x="5" y="8"/>
                  </a:lnTo>
                  <a:lnTo>
                    <a:pt x="0" y="7"/>
                  </a:lnTo>
                  <a:lnTo>
                    <a:pt x="44" y="3"/>
                  </a:lnTo>
                  <a:lnTo>
                    <a:pt x="88" y="0"/>
                  </a:lnTo>
                  <a:lnTo>
                    <a:pt x="133" y="0"/>
                  </a:lnTo>
                  <a:lnTo>
                    <a:pt x="178" y="2"/>
                  </a:lnTo>
                  <a:lnTo>
                    <a:pt x="200" y="3"/>
                  </a:lnTo>
                  <a:lnTo>
                    <a:pt x="222" y="7"/>
                  </a:lnTo>
                  <a:lnTo>
                    <a:pt x="244" y="10"/>
                  </a:lnTo>
                  <a:lnTo>
                    <a:pt x="267" y="15"/>
                  </a:lnTo>
                  <a:lnTo>
                    <a:pt x="289" y="20"/>
                  </a:lnTo>
                  <a:lnTo>
                    <a:pt x="311" y="29"/>
                  </a:lnTo>
                  <a:lnTo>
                    <a:pt x="333" y="35"/>
                  </a:lnTo>
                  <a:lnTo>
                    <a:pt x="355" y="46"/>
                  </a:lnTo>
                  <a:lnTo>
                    <a:pt x="344" y="46"/>
                  </a:lnTo>
                  <a:lnTo>
                    <a:pt x="335" y="46"/>
                  </a:lnTo>
                  <a:lnTo>
                    <a:pt x="324" y="46"/>
                  </a:lnTo>
                  <a:lnTo>
                    <a:pt x="314" y="46"/>
                  </a:lnTo>
                  <a:lnTo>
                    <a:pt x="303" y="46"/>
                  </a:lnTo>
                  <a:lnTo>
                    <a:pt x="292" y="46"/>
                  </a:lnTo>
                  <a:lnTo>
                    <a:pt x="283" y="46"/>
                  </a:lnTo>
                  <a:lnTo>
                    <a:pt x="272" y="46"/>
                  </a:lnTo>
                  <a:close/>
                </a:path>
              </a:pathLst>
            </a:custGeom>
            <a:solidFill>
              <a:srgbClr val="616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62"/>
            <p:cNvSpPr>
              <a:spLocks/>
            </p:cNvSpPr>
            <p:nvPr/>
          </p:nvSpPr>
          <p:spPr bwMode="auto">
            <a:xfrm>
              <a:off x="3474" y="1270"/>
              <a:ext cx="355" cy="46"/>
            </a:xfrm>
            <a:custGeom>
              <a:avLst/>
              <a:gdLst>
                <a:gd name="T0" fmla="*/ 272 w 355"/>
                <a:gd name="T1" fmla="*/ 46 h 46"/>
                <a:gd name="T2" fmla="*/ 252 w 355"/>
                <a:gd name="T3" fmla="*/ 46 h 46"/>
                <a:gd name="T4" fmla="*/ 231 w 355"/>
                <a:gd name="T5" fmla="*/ 46 h 46"/>
                <a:gd name="T6" fmla="*/ 211 w 355"/>
                <a:gd name="T7" fmla="*/ 46 h 46"/>
                <a:gd name="T8" fmla="*/ 192 w 355"/>
                <a:gd name="T9" fmla="*/ 46 h 46"/>
                <a:gd name="T10" fmla="*/ 172 w 355"/>
                <a:gd name="T11" fmla="*/ 46 h 46"/>
                <a:gd name="T12" fmla="*/ 152 w 355"/>
                <a:gd name="T13" fmla="*/ 46 h 46"/>
                <a:gd name="T14" fmla="*/ 133 w 355"/>
                <a:gd name="T15" fmla="*/ 46 h 46"/>
                <a:gd name="T16" fmla="*/ 113 w 355"/>
                <a:gd name="T17" fmla="*/ 44 h 46"/>
                <a:gd name="T18" fmla="*/ 111 w 355"/>
                <a:gd name="T19" fmla="*/ 44 h 46"/>
                <a:gd name="T20" fmla="*/ 111 w 355"/>
                <a:gd name="T21" fmla="*/ 42 h 46"/>
                <a:gd name="T22" fmla="*/ 109 w 355"/>
                <a:gd name="T23" fmla="*/ 42 h 46"/>
                <a:gd name="T24" fmla="*/ 108 w 355"/>
                <a:gd name="T25" fmla="*/ 40 h 46"/>
                <a:gd name="T26" fmla="*/ 106 w 355"/>
                <a:gd name="T27" fmla="*/ 40 h 46"/>
                <a:gd name="T28" fmla="*/ 103 w 355"/>
                <a:gd name="T29" fmla="*/ 40 h 46"/>
                <a:gd name="T30" fmla="*/ 102 w 355"/>
                <a:gd name="T31" fmla="*/ 39 h 46"/>
                <a:gd name="T32" fmla="*/ 100 w 355"/>
                <a:gd name="T33" fmla="*/ 39 h 46"/>
                <a:gd name="T34" fmla="*/ 92 w 355"/>
                <a:gd name="T35" fmla="*/ 37 h 46"/>
                <a:gd name="T36" fmla="*/ 84 w 355"/>
                <a:gd name="T37" fmla="*/ 35 h 46"/>
                <a:gd name="T38" fmla="*/ 77 w 355"/>
                <a:gd name="T39" fmla="*/ 32 h 46"/>
                <a:gd name="T40" fmla="*/ 69 w 355"/>
                <a:gd name="T41" fmla="*/ 30 h 46"/>
                <a:gd name="T42" fmla="*/ 61 w 355"/>
                <a:gd name="T43" fmla="*/ 27 h 46"/>
                <a:gd name="T44" fmla="*/ 53 w 355"/>
                <a:gd name="T45" fmla="*/ 25 h 46"/>
                <a:gd name="T46" fmla="*/ 47 w 355"/>
                <a:gd name="T47" fmla="*/ 22 h 46"/>
                <a:gd name="T48" fmla="*/ 39 w 355"/>
                <a:gd name="T49" fmla="*/ 17 h 46"/>
                <a:gd name="T50" fmla="*/ 34 w 355"/>
                <a:gd name="T51" fmla="*/ 17 h 46"/>
                <a:gd name="T52" fmla="*/ 30 w 355"/>
                <a:gd name="T53" fmla="*/ 17 h 46"/>
                <a:gd name="T54" fmla="*/ 25 w 355"/>
                <a:gd name="T55" fmla="*/ 15 h 46"/>
                <a:gd name="T56" fmla="*/ 19 w 355"/>
                <a:gd name="T57" fmla="*/ 13 h 46"/>
                <a:gd name="T58" fmla="*/ 14 w 355"/>
                <a:gd name="T59" fmla="*/ 12 h 46"/>
                <a:gd name="T60" fmla="*/ 9 w 355"/>
                <a:gd name="T61" fmla="*/ 10 h 46"/>
                <a:gd name="T62" fmla="*/ 5 w 355"/>
                <a:gd name="T63" fmla="*/ 8 h 46"/>
                <a:gd name="T64" fmla="*/ 0 w 355"/>
                <a:gd name="T65" fmla="*/ 7 h 46"/>
                <a:gd name="T66" fmla="*/ 44 w 355"/>
                <a:gd name="T67" fmla="*/ 3 h 46"/>
                <a:gd name="T68" fmla="*/ 88 w 355"/>
                <a:gd name="T69" fmla="*/ 0 h 46"/>
                <a:gd name="T70" fmla="*/ 133 w 355"/>
                <a:gd name="T71" fmla="*/ 0 h 46"/>
                <a:gd name="T72" fmla="*/ 178 w 355"/>
                <a:gd name="T73" fmla="*/ 2 h 46"/>
                <a:gd name="T74" fmla="*/ 200 w 355"/>
                <a:gd name="T75" fmla="*/ 3 h 46"/>
                <a:gd name="T76" fmla="*/ 222 w 355"/>
                <a:gd name="T77" fmla="*/ 7 h 46"/>
                <a:gd name="T78" fmla="*/ 244 w 355"/>
                <a:gd name="T79" fmla="*/ 10 h 46"/>
                <a:gd name="T80" fmla="*/ 267 w 355"/>
                <a:gd name="T81" fmla="*/ 15 h 46"/>
                <a:gd name="T82" fmla="*/ 289 w 355"/>
                <a:gd name="T83" fmla="*/ 20 h 46"/>
                <a:gd name="T84" fmla="*/ 311 w 355"/>
                <a:gd name="T85" fmla="*/ 29 h 46"/>
                <a:gd name="T86" fmla="*/ 333 w 355"/>
                <a:gd name="T87" fmla="*/ 35 h 46"/>
                <a:gd name="T88" fmla="*/ 355 w 355"/>
                <a:gd name="T89" fmla="*/ 46 h 46"/>
                <a:gd name="T90" fmla="*/ 344 w 355"/>
                <a:gd name="T91" fmla="*/ 46 h 46"/>
                <a:gd name="T92" fmla="*/ 335 w 355"/>
                <a:gd name="T93" fmla="*/ 46 h 46"/>
                <a:gd name="T94" fmla="*/ 324 w 355"/>
                <a:gd name="T95" fmla="*/ 46 h 46"/>
                <a:gd name="T96" fmla="*/ 314 w 355"/>
                <a:gd name="T97" fmla="*/ 46 h 46"/>
                <a:gd name="T98" fmla="*/ 303 w 355"/>
                <a:gd name="T99" fmla="*/ 46 h 46"/>
                <a:gd name="T100" fmla="*/ 292 w 355"/>
                <a:gd name="T101" fmla="*/ 46 h 46"/>
                <a:gd name="T102" fmla="*/ 283 w 355"/>
                <a:gd name="T103" fmla="*/ 46 h 46"/>
                <a:gd name="T104" fmla="*/ 272 w 355"/>
                <a:gd name="T105" fmla="*/ 46 h 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46"/>
                <a:gd name="T161" fmla="*/ 355 w 355"/>
                <a:gd name="T162" fmla="*/ 46 h 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46">
                  <a:moveTo>
                    <a:pt x="272" y="46"/>
                  </a:moveTo>
                  <a:lnTo>
                    <a:pt x="252" y="46"/>
                  </a:lnTo>
                  <a:lnTo>
                    <a:pt x="231" y="46"/>
                  </a:lnTo>
                  <a:lnTo>
                    <a:pt x="211" y="46"/>
                  </a:lnTo>
                  <a:lnTo>
                    <a:pt x="192" y="46"/>
                  </a:lnTo>
                  <a:lnTo>
                    <a:pt x="172" y="46"/>
                  </a:lnTo>
                  <a:lnTo>
                    <a:pt x="152" y="46"/>
                  </a:lnTo>
                  <a:lnTo>
                    <a:pt x="133" y="46"/>
                  </a:lnTo>
                  <a:lnTo>
                    <a:pt x="113" y="44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09" y="42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3" y="40"/>
                  </a:lnTo>
                  <a:lnTo>
                    <a:pt x="102" y="39"/>
                  </a:lnTo>
                  <a:lnTo>
                    <a:pt x="100" y="39"/>
                  </a:lnTo>
                  <a:lnTo>
                    <a:pt x="92" y="37"/>
                  </a:lnTo>
                  <a:lnTo>
                    <a:pt x="84" y="35"/>
                  </a:lnTo>
                  <a:lnTo>
                    <a:pt x="77" y="32"/>
                  </a:lnTo>
                  <a:lnTo>
                    <a:pt x="69" y="30"/>
                  </a:lnTo>
                  <a:lnTo>
                    <a:pt x="61" y="27"/>
                  </a:lnTo>
                  <a:lnTo>
                    <a:pt x="53" y="25"/>
                  </a:lnTo>
                  <a:lnTo>
                    <a:pt x="47" y="22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17"/>
                  </a:lnTo>
                  <a:lnTo>
                    <a:pt x="25" y="15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9" y="10"/>
                  </a:lnTo>
                  <a:lnTo>
                    <a:pt x="5" y="8"/>
                  </a:lnTo>
                  <a:lnTo>
                    <a:pt x="0" y="7"/>
                  </a:lnTo>
                  <a:lnTo>
                    <a:pt x="44" y="3"/>
                  </a:lnTo>
                  <a:lnTo>
                    <a:pt x="88" y="0"/>
                  </a:lnTo>
                  <a:lnTo>
                    <a:pt x="133" y="0"/>
                  </a:lnTo>
                  <a:lnTo>
                    <a:pt x="178" y="2"/>
                  </a:lnTo>
                  <a:lnTo>
                    <a:pt x="200" y="3"/>
                  </a:lnTo>
                  <a:lnTo>
                    <a:pt x="222" y="7"/>
                  </a:lnTo>
                  <a:lnTo>
                    <a:pt x="244" y="10"/>
                  </a:lnTo>
                  <a:lnTo>
                    <a:pt x="267" y="15"/>
                  </a:lnTo>
                  <a:lnTo>
                    <a:pt x="289" y="20"/>
                  </a:lnTo>
                  <a:lnTo>
                    <a:pt x="311" y="29"/>
                  </a:lnTo>
                  <a:lnTo>
                    <a:pt x="333" y="35"/>
                  </a:lnTo>
                  <a:lnTo>
                    <a:pt x="355" y="46"/>
                  </a:lnTo>
                  <a:lnTo>
                    <a:pt x="344" y="46"/>
                  </a:lnTo>
                  <a:lnTo>
                    <a:pt x="335" y="46"/>
                  </a:lnTo>
                  <a:lnTo>
                    <a:pt x="324" y="46"/>
                  </a:lnTo>
                  <a:lnTo>
                    <a:pt x="314" y="46"/>
                  </a:lnTo>
                  <a:lnTo>
                    <a:pt x="303" y="46"/>
                  </a:lnTo>
                  <a:lnTo>
                    <a:pt x="292" y="46"/>
                  </a:lnTo>
                  <a:lnTo>
                    <a:pt x="283" y="46"/>
                  </a:lnTo>
                  <a:lnTo>
                    <a:pt x="272" y="4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63"/>
            <p:cNvSpPr>
              <a:spLocks/>
            </p:cNvSpPr>
            <p:nvPr/>
          </p:nvSpPr>
          <p:spPr bwMode="auto">
            <a:xfrm>
              <a:off x="4872" y="1114"/>
              <a:ext cx="215" cy="196"/>
            </a:xfrm>
            <a:custGeom>
              <a:avLst/>
              <a:gdLst>
                <a:gd name="T0" fmla="*/ 108 w 215"/>
                <a:gd name="T1" fmla="*/ 176 h 196"/>
                <a:gd name="T2" fmla="*/ 60 w 215"/>
                <a:gd name="T3" fmla="*/ 137 h 196"/>
                <a:gd name="T4" fmla="*/ 17 w 215"/>
                <a:gd name="T5" fmla="*/ 91 h 196"/>
                <a:gd name="T6" fmla="*/ 10 w 215"/>
                <a:gd name="T7" fmla="*/ 80 h 196"/>
                <a:gd name="T8" fmla="*/ 7 w 215"/>
                <a:gd name="T9" fmla="*/ 69 h 196"/>
                <a:gd name="T10" fmla="*/ 2 w 215"/>
                <a:gd name="T11" fmla="*/ 61 h 196"/>
                <a:gd name="T12" fmla="*/ 2 w 215"/>
                <a:gd name="T13" fmla="*/ 54 h 196"/>
                <a:gd name="T14" fmla="*/ 5 w 215"/>
                <a:gd name="T15" fmla="*/ 59 h 196"/>
                <a:gd name="T16" fmla="*/ 8 w 215"/>
                <a:gd name="T17" fmla="*/ 64 h 196"/>
                <a:gd name="T18" fmla="*/ 16 w 215"/>
                <a:gd name="T19" fmla="*/ 73 h 196"/>
                <a:gd name="T20" fmla="*/ 21 w 215"/>
                <a:gd name="T21" fmla="*/ 81 h 196"/>
                <a:gd name="T22" fmla="*/ 27 w 215"/>
                <a:gd name="T23" fmla="*/ 90 h 196"/>
                <a:gd name="T24" fmla="*/ 32 w 215"/>
                <a:gd name="T25" fmla="*/ 95 h 196"/>
                <a:gd name="T26" fmla="*/ 35 w 215"/>
                <a:gd name="T27" fmla="*/ 97 h 196"/>
                <a:gd name="T28" fmla="*/ 39 w 215"/>
                <a:gd name="T29" fmla="*/ 100 h 196"/>
                <a:gd name="T30" fmla="*/ 33 w 215"/>
                <a:gd name="T31" fmla="*/ 86 h 196"/>
                <a:gd name="T32" fmla="*/ 24 w 215"/>
                <a:gd name="T33" fmla="*/ 71 h 196"/>
                <a:gd name="T34" fmla="*/ 13 w 215"/>
                <a:gd name="T35" fmla="*/ 54 h 196"/>
                <a:gd name="T36" fmla="*/ 21 w 215"/>
                <a:gd name="T37" fmla="*/ 39 h 196"/>
                <a:gd name="T38" fmla="*/ 41 w 215"/>
                <a:gd name="T39" fmla="*/ 20 h 196"/>
                <a:gd name="T40" fmla="*/ 63 w 215"/>
                <a:gd name="T41" fmla="*/ 5 h 196"/>
                <a:gd name="T42" fmla="*/ 102 w 215"/>
                <a:gd name="T43" fmla="*/ 0 h 196"/>
                <a:gd name="T44" fmla="*/ 144 w 215"/>
                <a:gd name="T45" fmla="*/ 12 h 196"/>
                <a:gd name="T46" fmla="*/ 179 w 215"/>
                <a:gd name="T47" fmla="*/ 39 h 196"/>
                <a:gd name="T48" fmla="*/ 183 w 215"/>
                <a:gd name="T49" fmla="*/ 49 h 196"/>
                <a:gd name="T50" fmla="*/ 186 w 215"/>
                <a:gd name="T51" fmla="*/ 54 h 196"/>
                <a:gd name="T52" fmla="*/ 191 w 215"/>
                <a:gd name="T53" fmla="*/ 59 h 196"/>
                <a:gd name="T54" fmla="*/ 197 w 215"/>
                <a:gd name="T55" fmla="*/ 69 h 196"/>
                <a:gd name="T56" fmla="*/ 200 w 215"/>
                <a:gd name="T57" fmla="*/ 81 h 196"/>
                <a:gd name="T58" fmla="*/ 205 w 215"/>
                <a:gd name="T59" fmla="*/ 93 h 196"/>
                <a:gd name="T60" fmla="*/ 207 w 215"/>
                <a:gd name="T61" fmla="*/ 108 h 196"/>
                <a:gd name="T62" fmla="*/ 211 w 215"/>
                <a:gd name="T63" fmla="*/ 124 h 196"/>
                <a:gd name="T64" fmla="*/ 213 w 215"/>
                <a:gd name="T65" fmla="*/ 132 h 196"/>
                <a:gd name="T66" fmla="*/ 211 w 215"/>
                <a:gd name="T67" fmla="*/ 139 h 196"/>
                <a:gd name="T68" fmla="*/ 210 w 215"/>
                <a:gd name="T69" fmla="*/ 147 h 196"/>
                <a:gd name="T70" fmla="*/ 208 w 215"/>
                <a:gd name="T71" fmla="*/ 149 h 196"/>
                <a:gd name="T72" fmla="*/ 211 w 215"/>
                <a:gd name="T73" fmla="*/ 152 h 196"/>
                <a:gd name="T74" fmla="*/ 211 w 215"/>
                <a:gd name="T75" fmla="*/ 156 h 196"/>
                <a:gd name="T76" fmla="*/ 213 w 215"/>
                <a:gd name="T77" fmla="*/ 159 h 196"/>
                <a:gd name="T78" fmla="*/ 215 w 215"/>
                <a:gd name="T79" fmla="*/ 164 h 196"/>
                <a:gd name="T80" fmla="*/ 213 w 215"/>
                <a:gd name="T81" fmla="*/ 169 h 196"/>
                <a:gd name="T82" fmla="*/ 208 w 215"/>
                <a:gd name="T83" fmla="*/ 176 h 196"/>
                <a:gd name="T84" fmla="*/ 202 w 215"/>
                <a:gd name="T85" fmla="*/ 181 h 196"/>
                <a:gd name="T86" fmla="*/ 197 w 215"/>
                <a:gd name="T87" fmla="*/ 180 h 196"/>
                <a:gd name="T88" fmla="*/ 193 w 215"/>
                <a:gd name="T89" fmla="*/ 178 h 196"/>
                <a:gd name="T90" fmla="*/ 190 w 215"/>
                <a:gd name="T91" fmla="*/ 173 h 196"/>
                <a:gd name="T92" fmla="*/ 180 w 215"/>
                <a:gd name="T93" fmla="*/ 169 h 196"/>
                <a:gd name="T94" fmla="*/ 169 w 215"/>
                <a:gd name="T95" fmla="*/ 166 h 196"/>
                <a:gd name="T96" fmla="*/ 155 w 215"/>
                <a:gd name="T97" fmla="*/ 168 h 196"/>
                <a:gd name="T98" fmla="*/ 154 w 215"/>
                <a:gd name="T99" fmla="*/ 171 h 196"/>
                <a:gd name="T100" fmla="*/ 150 w 215"/>
                <a:gd name="T101" fmla="*/ 174 h 196"/>
                <a:gd name="T102" fmla="*/ 149 w 215"/>
                <a:gd name="T103" fmla="*/ 180 h 196"/>
                <a:gd name="T104" fmla="*/ 147 w 215"/>
                <a:gd name="T105" fmla="*/ 183 h 196"/>
                <a:gd name="T106" fmla="*/ 146 w 215"/>
                <a:gd name="T107" fmla="*/ 190 h 196"/>
                <a:gd name="T108" fmla="*/ 149 w 215"/>
                <a:gd name="T109" fmla="*/ 193 h 196"/>
                <a:gd name="T110" fmla="*/ 146 w 215"/>
                <a:gd name="T111" fmla="*/ 196 h 196"/>
                <a:gd name="T112" fmla="*/ 141 w 215"/>
                <a:gd name="T113" fmla="*/ 196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5"/>
                <a:gd name="T172" fmla="*/ 0 h 196"/>
                <a:gd name="T173" fmla="*/ 215 w 215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5" h="196">
                  <a:moveTo>
                    <a:pt x="141" y="196"/>
                  </a:moveTo>
                  <a:lnTo>
                    <a:pt x="125" y="186"/>
                  </a:lnTo>
                  <a:lnTo>
                    <a:pt x="108" y="176"/>
                  </a:lnTo>
                  <a:lnTo>
                    <a:pt x="93" y="164"/>
                  </a:lnTo>
                  <a:lnTo>
                    <a:pt x="75" y="151"/>
                  </a:lnTo>
                  <a:lnTo>
                    <a:pt x="60" y="137"/>
                  </a:lnTo>
                  <a:lnTo>
                    <a:pt x="46" y="124"/>
                  </a:lnTo>
                  <a:lnTo>
                    <a:pt x="32" y="108"/>
                  </a:lnTo>
                  <a:lnTo>
                    <a:pt x="17" y="91"/>
                  </a:lnTo>
                  <a:lnTo>
                    <a:pt x="19" y="83"/>
                  </a:lnTo>
                  <a:lnTo>
                    <a:pt x="13" y="81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7" y="73"/>
                  </a:lnTo>
                  <a:lnTo>
                    <a:pt x="7" y="69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2" y="61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5" y="86"/>
                  </a:lnTo>
                  <a:lnTo>
                    <a:pt x="27" y="90"/>
                  </a:lnTo>
                  <a:lnTo>
                    <a:pt x="28" y="93"/>
                  </a:lnTo>
                  <a:lnTo>
                    <a:pt x="30" y="93"/>
                  </a:lnTo>
                  <a:lnTo>
                    <a:pt x="32" y="95"/>
                  </a:lnTo>
                  <a:lnTo>
                    <a:pt x="33" y="97"/>
                  </a:lnTo>
                  <a:lnTo>
                    <a:pt x="35" y="97"/>
                  </a:lnTo>
                  <a:lnTo>
                    <a:pt x="36" y="98"/>
                  </a:lnTo>
                  <a:lnTo>
                    <a:pt x="38" y="98"/>
                  </a:lnTo>
                  <a:lnTo>
                    <a:pt x="39" y="100"/>
                  </a:lnTo>
                  <a:lnTo>
                    <a:pt x="41" y="97"/>
                  </a:lnTo>
                  <a:lnTo>
                    <a:pt x="36" y="91"/>
                  </a:lnTo>
                  <a:lnTo>
                    <a:pt x="33" y="86"/>
                  </a:lnTo>
                  <a:lnTo>
                    <a:pt x="30" y="81"/>
                  </a:lnTo>
                  <a:lnTo>
                    <a:pt x="27" y="76"/>
                  </a:lnTo>
                  <a:lnTo>
                    <a:pt x="24" y="71"/>
                  </a:lnTo>
                  <a:lnTo>
                    <a:pt x="19" y="66"/>
                  </a:lnTo>
                  <a:lnTo>
                    <a:pt x="16" y="61"/>
                  </a:lnTo>
                  <a:lnTo>
                    <a:pt x="13" y="54"/>
                  </a:lnTo>
                  <a:lnTo>
                    <a:pt x="13" y="47"/>
                  </a:lnTo>
                  <a:lnTo>
                    <a:pt x="13" y="44"/>
                  </a:lnTo>
                  <a:lnTo>
                    <a:pt x="21" y="39"/>
                  </a:lnTo>
                  <a:lnTo>
                    <a:pt x="27" y="32"/>
                  </a:lnTo>
                  <a:lnTo>
                    <a:pt x="33" y="27"/>
                  </a:lnTo>
                  <a:lnTo>
                    <a:pt x="41" y="20"/>
                  </a:lnTo>
                  <a:lnTo>
                    <a:pt x="47" y="15"/>
                  </a:lnTo>
                  <a:lnTo>
                    <a:pt x="55" y="10"/>
                  </a:lnTo>
                  <a:lnTo>
                    <a:pt x="63" y="5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16" y="3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7" y="20"/>
                  </a:lnTo>
                  <a:lnTo>
                    <a:pt x="169" y="29"/>
                  </a:lnTo>
                  <a:lnTo>
                    <a:pt x="179" y="39"/>
                  </a:lnTo>
                  <a:lnTo>
                    <a:pt x="182" y="47"/>
                  </a:lnTo>
                  <a:lnTo>
                    <a:pt x="183" y="49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6" y="54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1" y="59"/>
                  </a:lnTo>
                  <a:lnTo>
                    <a:pt x="194" y="63"/>
                  </a:lnTo>
                  <a:lnTo>
                    <a:pt x="196" y="66"/>
                  </a:lnTo>
                  <a:lnTo>
                    <a:pt x="197" y="69"/>
                  </a:lnTo>
                  <a:lnTo>
                    <a:pt x="197" y="73"/>
                  </a:lnTo>
                  <a:lnTo>
                    <a:pt x="199" y="78"/>
                  </a:lnTo>
                  <a:lnTo>
                    <a:pt x="200" y="81"/>
                  </a:lnTo>
                  <a:lnTo>
                    <a:pt x="202" y="85"/>
                  </a:lnTo>
                  <a:lnTo>
                    <a:pt x="205" y="88"/>
                  </a:lnTo>
                  <a:lnTo>
                    <a:pt x="205" y="93"/>
                  </a:lnTo>
                  <a:lnTo>
                    <a:pt x="205" y="98"/>
                  </a:lnTo>
                  <a:lnTo>
                    <a:pt x="207" y="103"/>
                  </a:lnTo>
                  <a:lnTo>
                    <a:pt x="207" y="108"/>
                  </a:lnTo>
                  <a:lnTo>
                    <a:pt x="208" y="113"/>
                  </a:lnTo>
                  <a:lnTo>
                    <a:pt x="210" y="119"/>
                  </a:lnTo>
                  <a:lnTo>
                    <a:pt x="211" y="124"/>
                  </a:lnTo>
                  <a:lnTo>
                    <a:pt x="215" y="129"/>
                  </a:lnTo>
                  <a:lnTo>
                    <a:pt x="215" y="130"/>
                  </a:lnTo>
                  <a:lnTo>
                    <a:pt x="213" y="132"/>
                  </a:lnTo>
                  <a:lnTo>
                    <a:pt x="213" y="136"/>
                  </a:lnTo>
                  <a:lnTo>
                    <a:pt x="211" y="137"/>
                  </a:lnTo>
                  <a:lnTo>
                    <a:pt x="211" y="139"/>
                  </a:lnTo>
                  <a:lnTo>
                    <a:pt x="211" y="141"/>
                  </a:lnTo>
                  <a:lnTo>
                    <a:pt x="210" y="144"/>
                  </a:lnTo>
                  <a:lnTo>
                    <a:pt x="210" y="147"/>
                  </a:lnTo>
                  <a:lnTo>
                    <a:pt x="208" y="147"/>
                  </a:lnTo>
                  <a:lnTo>
                    <a:pt x="208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6"/>
                  </a:lnTo>
                  <a:lnTo>
                    <a:pt x="213" y="158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3"/>
                  </a:lnTo>
                  <a:lnTo>
                    <a:pt x="215" y="164"/>
                  </a:lnTo>
                  <a:lnTo>
                    <a:pt x="215" y="166"/>
                  </a:lnTo>
                  <a:lnTo>
                    <a:pt x="215" y="168"/>
                  </a:lnTo>
                  <a:lnTo>
                    <a:pt x="213" y="169"/>
                  </a:lnTo>
                  <a:lnTo>
                    <a:pt x="211" y="173"/>
                  </a:lnTo>
                  <a:lnTo>
                    <a:pt x="210" y="174"/>
                  </a:lnTo>
                  <a:lnTo>
                    <a:pt x="208" y="176"/>
                  </a:lnTo>
                  <a:lnTo>
                    <a:pt x="207" y="178"/>
                  </a:lnTo>
                  <a:lnTo>
                    <a:pt x="205" y="180"/>
                  </a:lnTo>
                  <a:lnTo>
                    <a:pt x="202" y="181"/>
                  </a:lnTo>
                  <a:lnTo>
                    <a:pt x="199" y="181"/>
                  </a:lnTo>
                  <a:lnTo>
                    <a:pt x="197" y="180"/>
                  </a:lnTo>
                  <a:lnTo>
                    <a:pt x="196" y="180"/>
                  </a:lnTo>
                  <a:lnTo>
                    <a:pt x="194" y="178"/>
                  </a:lnTo>
                  <a:lnTo>
                    <a:pt x="193" y="178"/>
                  </a:lnTo>
                  <a:lnTo>
                    <a:pt x="193" y="176"/>
                  </a:lnTo>
                  <a:lnTo>
                    <a:pt x="191" y="174"/>
                  </a:lnTo>
                  <a:lnTo>
                    <a:pt x="190" y="173"/>
                  </a:lnTo>
                  <a:lnTo>
                    <a:pt x="186" y="173"/>
                  </a:lnTo>
                  <a:lnTo>
                    <a:pt x="183" y="173"/>
                  </a:lnTo>
                  <a:lnTo>
                    <a:pt x="180" y="169"/>
                  </a:lnTo>
                  <a:lnTo>
                    <a:pt x="175" y="168"/>
                  </a:lnTo>
                  <a:lnTo>
                    <a:pt x="172" y="166"/>
                  </a:lnTo>
                  <a:lnTo>
                    <a:pt x="169" y="166"/>
                  </a:lnTo>
                  <a:lnTo>
                    <a:pt x="165" y="164"/>
                  </a:lnTo>
                  <a:lnTo>
                    <a:pt x="160" y="166"/>
                  </a:lnTo>
                  <a:lnTo>
                    <a:pt x="155" y="168"/>
                  </a:lnTo>
                  <a:lnTo>
                    <a:pt x="155" y="169"/>
                  </a:lnTo>
                  <a:lnTo>
                    <a:pt x="154" y="171"/>
                  </a:lnTo>
                  <a:lnTo>
                    <a:pt x="154" y="173"/>
                  </a:lnTo>
                  <a:lnTo>
                    <a:pt x="152" y="173"/>
                  </a:lnTo>
                  <a:lnTo>
                    <a:pt x="150" y="174"/>
                  </a:lnTo>
                  <a:lnTo>
                    <a:pt x="149" y="176"/>
                  </a:lnTo>
                  <a:lnTo>
                    <a:pt x="149" y="178"/>
                  </a:lnTo>
                  <a:lnTo>
                    <a:pt x="149" y="180"/>
                  </a:lnTo>
                  <a:lnTo>
                    <a:pt x="147" y="180"/>
                  </a:lnTo>
                  <a:lnTo>
                    <a:pt x="147" y="181"/>
                  </a:lnTo>
                  <a:lnTo>
                    <a:pt x="147" y="183"/>
                  </a:lnTo>
                  <a:lnTo>
                    <a:pt x="146" y="186"/>
                  </a:lnTo>
                  <a:lnTo>
                    <a:pt x="146" y="188"/>
                  </a:lnTo>
                  <a:lnTo>
                    <a:pt x="146" y="190"/>
                  </a:lnTo>
                  <a:lnTo>
                    <a:pt x="146" y="191"/>
                  </a:lnTo>
                  <a:lnTo>
                    <a:pt x="149" y="193"/>
                  </a:lnTo>
                  <a:lnTo>
                    <a:pt x="149" y="195"/>
                  </a:lnTo>
                  <a:lnTo>
                    <a:pt x="147" y="195"/>
                  </a:lnTo>
                  <a:lnTo>
                    <a:pt x="146" y="196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1" y="196"/>
                  </a:lnTo>
                  <a:close/>
                </a:path>
              </a:pathLst>
            </a:custGeom>
            <a:solidFill>
              <a:srgbClr val="7FC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64"/>
            <p:cNvSpPr>
              <a:spLocks/>
            </p:cNvSpPr>
            <p:nvPr/>
          </p:nvSpPr>
          <p:spPr bwMode="auto">
            <a:xfrm>
              <a:off x="4872" y="1114"/>
              <a:ext cx="215" cy="196"/>
            </a:xfrm>
            <a:custGeom>
              <a:avLst/>
              <a:gdLst>
                <a:gd name="T0" fmla="*/ 108 w 215"/>
                <a:gd name="T1" fmla="*/ 176 h 196"/>
                <a:gd name="T2" fmla="*/ 60 w 215"/>
                <a:gd name="T3" fmla="*/ 137 h 196"/>
                <a:gd name="T4" fmla="*/ 17 w 215"/>
                <a:gd name="T5" fmla="*/ 91 h 196"/>
                <a:gd name="T6" fmla="*/ 10 w 215"/>
                <a:gd name="T7" fmla="*/ 80 h 196"/>
                <a:gd name="T8" fmla="*/ 7 w 215"/>
                <a:gd name="T9" fmla="*/ 69 h 196"/>
                <a:gd name="T10" fmla="*/ 2 w 215"/>
                <a:gd name="T11" fmla="*/ 61 h 196"/>
                <a:gd name="T12" fmla="*/ 2 w 215"/>
                <a:gd name="T13" fmla="*/ 54 h 196"/>
                <a:gd name="T14" fmla="*/ 5 w 215"/>
                <a:gd name="T15" fmla="*/ 59 h 196"/>
                <a:gd name="T16" fmla="*/ 8 w 215"/>
                <a:gd name="T17" fmla="*/ 64 h 196"/>
                <a:gd name="T18" fmla="*/ 16 w 215"/>
                <a:gd name="T19" fmla="*/ 73 h 196"/>
                <a:gd name="T20" fmla="*/ 21 w 215"/>
                <a:gd name="T21" fmla="*/ 81 h 196"/>
                <a:gd name="T22" fmla="*/ 27 w 215"/>
                <a:gd name="T23" fmla="*/ 90 h 196"/>
                <a:gd name="T24" fmla="*/ 32 w 215"/>
                <a:gd name="T25" fmla="*/ 95 h 196"/>
                <a:gd name="T26" fmla="*/ 35 w 215"/>
                <a:gd name="T27" fmla="*/ 97 h 196"/>
                <a:gd name="T28" fmla="*/ 39 w 215"/>
                <a:gd name="T29" fmla="*/ 100 h 196"/>
                <a:gd name="T30" fmla="*/ 33 w 215"/>
                <a:gd name="T31" fmla="*/ 86 h 196"/>
                <a:gd name="T32" fmla="*/ 24 w 215"/>
                <a:gd name="T33" fmla="*/ 71 h 196"/>
                <a:gd name="T34" fmla="*/ 13 w 215"/>
                <a:gd name="T35" fmla="*/ 54 h 196"/>
                <a:gd name="T36" fmla="*/ 21 w 215"/>
                <a:gd name="T37" fmla="*/ 39 h 196"/>
                <a:gd name="T38" fmla="*/ 41 w 215"/>
                <a:gd name="T39" fmla="*/ 20 h 196"/>
                <a:gd name="T40" fmla="*/ 63 w 215"/>
                <a:gd name="T41" fmla="*/ 5 h 196"/>
                <a:gd name="T42" fmla="*/ 102 w 215"/>
                <a:gd name="T43" fmla="*/ 0 h 196"/>
                <a:gd name="T44" fmla="*/ 144 w 215"/>
                <a:gd name="T45" fmla="*/ 12 h 196"/>
                <a:gd name="T46" fmla="*/ 179 w 215"/>
                <a:gd name="T47" fmla="*/ 39 h 196"/>
                <a:gd name="T48" fmla="*/ 183 w 215"/>
                <a:gd name="T49" fmla="*/ 49 h 196"/>
                <a:gd name="T50" fmla="*/ 186 w 215"/>
                <a:gd name="T51" fmla="*/ 54 h 196"/>
                <a:gd name="T52" fmla="*/ 191 w 215"/>
                <a:gd name="T53" fmla="*/ 59 h 196"/>
                <a:gd name="T54" fmla="*/ 197 w 215"/>
                <a:gd name="T55" fmla="*/ 69 h 196"/>
                <a:gd name="T56" fmla="*/ 200 w 215"/>
                <a:gd name="T57" fmla="*/ 81 h 196"/>
                <a:gd name="T58" fmla="*/ 205 w 215"/>
                <a:gd name="T59" fmla="*/ 93 h 196"/>
                <a:gd name="T60" fmla="*/ 207 w 215"/>
                <a:gd name="T61" fmla="*/ 108 h 196"/>
                <a:gd name="T62" fmla="*/ 211 w 215"/>
                <a:gd name="T63" fmla="*/ 124 h 196"/>
                <a:gd name="T64" fmla="*/ 213 w 215"/>
                <a:gd name="T65" fmla="*/ 132 h 196"/>
                <a:gd name="T66" fmla="*/ 211 w 215"/>
                <a:gd name="T67" fmla="*/ 139 h 196"/>
                <a:gd name="T68" fmla="*/ 210 w 215"/>
                <a:gd name="T69" fmla="*/ 147 h 196"/>
                <a:gd name="T70" fmla="*/ 208 w 215"/>
                <a:gd name="T71" fmla="*/ 149 h 196"/>
                <a:gd name="T72" fmla="*/ 211 w 215"/>
                <a:gd name="T73" fmla="*/ 152 h 196"/>
                <a:gd name="T74" fmla="*/ 211 w 215"/>
                <a:gd name="T75" fmla="*/ 156 h 196"/>
                <a:gd name="T76" fmla="*/ 213 w 215"/>
                <a:gd name="T77" fmla="*/ 159 h 196"/>
                <a:gd name="T78" fmla="*/ 215 w 215"/>
                <a:gd name="T79" fmla="*/ 164 h 196"/>
                <a:gd name="T80" fmla="*/ 213 w 215"/>
                <a:gd name="T81" fmla="*/ 169 h 196"/>
                <a:gd name="T82" fmla="*/ 208 w 215"/>
                <a:gd name="T83" fmla="*/ 176 h 196"/>
                <a:gd name="T84" fmla="*/ 202 w 215"/>
                <a:gd name="T85" fmla="*/ 181 h 196"/>
                <a:gd name="T86" fmla="*/ 197 w 215"/>
                <a:gd name="T87" fmla="*/ 180 h 196"/>
                <a:gd name="T88" fmla="*/ 193 w 215"/>
                <a:gd name="T89" fmla="*/ 178 h 196"/>
                <a:gd name="T90" fmla="*/ 190 w 215"/>
                <a:gd name="T91" fmla="*/ 173 h 196"/>
                <a:gd name="T92" fmla="*/ 180 w 215"/>
                <a:gd name="T93" fmla="*/ 169 h 196"/>
                <a:gd name="T94" fmla="*/ 169 w 215"/>
                <a:gd name="T95" fmla="*/ 166 h 196"/>
                <a:gd name="T96" fmla="*/ 155 w 215"/>
                <a:gd name="T97" fmla="*/ 168 h 196"/>
                <a:gd name="T98" fmla="*/ 154 w 215"/>
                <a:gd name="T99" fmla="*/ 171 h 196"/>
                <a:gd name="T100" fmla="*/ 150 w 215"/>
                <a:gd name="T101" fmla="*/ 174 h 196"/>
                <a:gd name="T102" fmla="*/ 149 w 215"/>
                <a:gd name="T103" fmla="*/ 180 h 196"/>
                <a:gd name="T104" fmla="*/ 147 w 215"/>
                <a:gd name="T105" fmla="*/ 183 h 196"/>
                <a:gd name="T106" fmla="*/ 146 w 215"/>
                <a:gd name="T107" fmla="*/ 190 h 196"/>
                <a:gd name="T108" fmla="*/ 149 w 215"/>
                <a:gd name="T109" fmla="*/ 193 h 196"/>
                <a:gd name="T110" fmla="*/ 146 w 215"/>
                <a:gd name="T111" fmla="*/ 196 h 196"/>
                <a:gd name="T112" fmla="*/ 141 w 215"/>
                <a:gd name="T113" fmla="*/ 196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5"/>
                <a:gd name="T172" fmla="*/ 0 h 196"/>
                <a:gd name="T173" fmla="*/ 215 w 215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5" h="196">
                  <a:moveTo>
                    <a:pt x="141" y="196"/>
                  </a:moveTo>
                  <a:lnTo>
                    <a:pt x="125" y="186"/>
                  </a:lnTo>
                  <a:lnTo>
                    <a:pt x="108" y="176"/>
                  </a:lnTo>
                  <a:lnTo>
                    <a:pt x="93" y="164"/>
                  </a:lnTo>
                  <a:lnTo>
                    <a:pt x="75" y="151"/>
                  </a:lnTo>
                  <a:lnTo>
                    <a:pt x="60" y="137"/>
                  </a:lnTo>
                  <a:lnTo>
                    <a:pt x="46" y="124"/>
                  </a:lnTo>
                  <a:lnTo>
                    <a:pt x="32" y="108"/>
                  </a:lnTo>
                  <a:lnTo>
                    <a:pt x="17" y="91"/>
                  </a:lnTo>
                  <a:lnTo>
                    <a:pt x="19" y="83"/>
                  </a:lnTo>
                  <a:lnTo>
                    <a:pt x="13" y="81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7" y="73"/>
                  </a:lnTo>
                  <a:lnTo>
                    <a:pt x="7" y="69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2" y="61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1" y="81"/>
                  </a:lnTo>
                  <a:lnTo>
                    <a:pt x="22" y="83"/>
                  </a:lnTo>
                  <a:lnTo>
                    <a:pt x="25" y="86"/>
                  </a:lnTo>
                  <a:lnTo>
                    <a:pt x="27" y="90"/>
                  </a:lnTo>
                  <a:lnTo>
                    <a:pt x="28" y="93"/>
                  </a:lnTo>
                  <a:lnTo>
                    <a:pt x="30" y="93"/>
                  </a:lnTo>
                  <a:lnTo>
                    <a:pt x="32" y="95"/>
                  </a:lnTo>
                  <a:lnTo>
                    <a:pt x="33" y="97"/>
                  </a:lnTo>
                  <a:lnTo>
                    <a:pt x="35" y="97"/>
                  </a:lnTo>
                  <a:lnTo>
                    <a:pt x="36" y="98"/>
                  </a:lnTo>
                  <a:lnTo>
                    <a:pt x="38" y="98"/>
                  </a:lnTo>
                  <a:lnTo>
                    <a:pt x="39" y="100"/>
                  </a:lnTo>
                  <a:lnTo>
                    <a:pt x="41" y="97"/>
                  </a:lnTo>
                  <a:lnTo>
                    <a:pt x="36" y="91"/>
                  </a:lnTo>
                  <a:lnTo>
                    <a:pt x="33" y="86"/>
                  </a:lnTo>
                  <a:lnTo>
                    <a:pt x="30" y="81"/>
                  </a:lnTo>
                  <a:lnTo>
                    <a:pt x="27" y="76"/>
                  </a:lnTo>
                  <a:lnTo>
                    <a:pt x="24" y="71"/>
                  </a:lnTo>
                  <a:lnTo>
                    <a:pt x="19" y="66"/>
                  </a:lnTo>
                  <a:lnTo>
                    <a:pt x="16" y="61"/>
                  </a:lnTo>
                  <a:lnTo>
                    <a:pt x="13" y="54"/>
                  </a:lnTo>
                  <a:lnTo>
                    <a:pt x="13" y="47"/>
                  </a:lnTo>
                  <a:lnTo>
                    <a:pt x="13" y="44"/>
                  </a:lnTo>
                  <a:lnTo>
                    <a:pt x="21" y="39"/>
                  </a:lnTo>
                  <a:lnTo>
                    <a:pt x="27" y="32"/>
                  </a:lnTo>
                  <a:lnTo>
                    <a:pt x="33" y="27"/>
                  </a:lnTo>
                  <a:lnTo>
                    <a:pt x="41" y="20"/>
                  </a:lnTo>
                  <a:lnTo>
                    <a:pt x="47" y="15"/>
                  </a:lnTo>
                  <a:lnTo>
                    <a:pt x="55" y="10"/>
                  </a:lnTo>
                  <a:lnTo>
                    <a:pt x="63" y="5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16" y="3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7" y="20"/>
                  </a:lnTo>
                  <a:lnTo>
                    <a:pt x="169" y="29"/>
                  </a:lnTo>
                  <a:lnTo>
                    <a:pt x="179" y="39"/>
                  </a:lnTo>
                  <a:lnTo>
                    <a:pt x="182" y="47"/>
                  </a:lnTo>
                  <a:lnTo>
                    <a:pt x="183" y="49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6" y="54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1" y="59"/>
                  </a:lnTo>
                  <a:lnTo>
                    <a:pt x="194" y="63"/>
                  </a:lnTo>
                  <a:lnTo>
                    <a:pt x="196" y="66"/>
                  </a:lnTo>
                  <a:lnTo>
                    <a:pt x="197" y="69"/>
                  </a:lnTo>
                  <a:lnTo>
                    <a:pt x="197" y="73"/>
                  </a:lnTo>
                  <a:lnTo>
                    <a:pt x="199" y="78"/>
                  </a:lnTo>
                  <a:lnTo>
                    <a:pt x="200" y="81"/>
                  </a:lnTo>
                  <a:lnTo>
                    <a:pt x="202" y="85"/>
                  </a:lnTo>
                  <a:lnTo>
                    <a:pt x="205" y="88"/>
                  </a:lnTo>
                  <a:lnTo>
                    <a:pt x="205" y="93"/>
                  </a:lnTo>
                  <a:lnTo>
                    <a:pt x="205" y="98"/>
                  </a:lnTo>
                  <a:lnTo>
                    <a:pt x="207" y="103"/>
                  </a:lnTo>
                  <a:lnTo>
                    <a:pt x="207" y="108"/>
                  </a:lnTo>
                  <a:lnTo>
                    <a:pt x="208" y="113"/>
                  </a:lnTo>
                  <a:lnTo>
                    <a:pt x="210" y="119"/>
                  </a:lnTo>
                  <a:lnTo>
                    <a:pt x="211" y="124"/>
                  </a:lnTo>
                  <a:lnTo>
                    <a:pt x="215" y="129"/>
                  </a:lnTo>
                  <a:lnTo>
                    <a:pt x="215" y="130"/>
                  </a:lnTo>
                  <a:lnTo>
                    <a:pt x="213" y="132"/>
                  </a:lnTo>
                  <a:lnTo>
                    <a:pt x="213" y="136"/>
                  </a:lnTo>
                  <a:lnTo>
                    <a:pt x="211" y="137"/>
                  </a:lnTo>
                  <a:lnTo>
                    <a:pt x="211" y="139"/>
                  </a:lnTo>
                  <a:lnTo>
                    <a:pt x="211" y="141"/>
                  </a:lnTo>
                  <a:lnTo>
                    <a:pt x="210" y="144"/>
                  </a:lnTo>
                  <a:lnTo>
                    <a:pt x="210" y="147"/>
                  </a:lnTo>
                  <a:lnTo>
                    <a:pt x="208" y="147"/>
                  </a:lnTo>
                  <a:lnTo>
                    <a:pt x="208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6"/>
                  </a:lnTo>
                  <a:lnTo>
                    <a:pt x="213" y="158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3"/>
                  </a:lnTo>
                  <a:lnTo>
                    <a:pt x="215" y="164"/>
                  </a:lnTo>
                  <a:lnTo>
                    <a:pt x="215" y="166"/>
                  </a:lnTo>
                  <a:lnTo>
                    <a:pt x="215" y="168"/>
                  </a:lnTo>
                  <a:lnTo>
                    <a:pt x="213" y="169"/>
                  </a:lnTo>
                  <a:lnTo>
                    <a:pt x="211" y="173"/>
                  </a:lnTo>
                  <a:lnTo>
                    <a:pt x="210" y="174"/>
                  </a:lnTo>
                  <a:lnTo>
                    <a:pt x="208" y="176"/>
                  </a:lnTo>
                  <a:lnTo>
                    <a:pt x="207" y="178"/>
                  </a:lnTo>
                  <a:lnTo>
                    <a:pt x="205" y="180"/>
                  </a:lnTo>
                  <a:lnTo>
                    <a:pt x="202" y="181"/>
                  </a:lnTo>
                  <a:lnTo>
                    <a:pt x="199" y="181"/>
                  </a:lnTo>
                  <a:lnTo>
                    <a:pt x="197" y="180"/>
                  </a:lnTo>
                  <a:lnTo>
                    <a:pt x="196" y="180"/>
                  </a:lnTo>
                  <a:lnTo>
                    <a:pt x="194" y="178"/>
                  </a:lnTo>
                  <a:lnTo>
                    <a:pt x="193" y="178"/>
                  </a:lnTo>
                  <a:lnTo>
                    <a:pt x="193" y="176"/>
                  </a:lnTo>
                  <a:lnTo>
                    <a:pt x="191" y="174"/>
                  </a:lnTo>
                  <a:lnTo>
                    <a:pt x="190" y="173"/>
                  </a:lnTo>
                  <a:lnTo>
                    <a:pt x="186" y="173"/>
                  </a:lnTo>
                  <a:lnTo>
                    <a:pt x="183" y="173"/>
                  </a:lnTo>
                  <a:lnTo>
                    <a:pt x="180" y="169"/>
                  </a:lnTo>
                  <a:lnTo>
                    <a:pt x="175" y="168"/>
                  </a:lnTo>
                  <a:lnTo>
                    <a:pt x="172" y="166"/>
                  </a:lnTo>
                  <a:lnTo>
                    <a:pt x="169" y="166"/>
                  </a:lnTo>
                  <a:lnTo>
                    <a:pt x="165" y="164"/>
                  </a:lnTo>
                  <a:lnTo>
                    <a:pt x="160" y="166"/>
                  </a:lnTo>
                  <a:lnTo>
                    <a:pt x="155" y="168"/>
                  </a:lnTo>
                  <a:lnTo>
                    <a:pt x="155" y="169"/>
                  </a:lnTo>
                  <a:lnTo>
                    <a:pt x="154" y="171"/>
                  </a:lnTo>
                  <a:lnTo>
                    <a:pt x="154" y="173"/>
                  </a:lnTo>
                  <a:lnTo>
                    <a:pt x="152" y="173"/>
                  </a:lnTo>
                  <a:lnTo>
                    <a:pt x="150" y="174"/>
                  </a:lnTo>
                  <a:lnTo>
                    <a:pt x="149" y="176"/>
                  </a:lnTo>
                  <a:lnTo>
                    <a:pt x="149" y="178"/>
                  </a:lnTo>
                  <a:lnTo>
                    <a:pt x="149" y="180"/>
                  </a:lnTo>
                  <a:lnTo>
                    <a:pt x="147" y="180"/>
                  </a:lnTo>
                  <a:lnTo>
                    <a:pt x="147" y="181"/>
                  </a:lnTo>
                  <a:lnTo>
                    <a:pt x="147" y="183"/>
                  </a:lnTo>
                  <a:lnTo>
                    <a:pt x="146" y="186"/>
                  </a:lnTo>
                  <a:lnTo>
                    <a:pt x="146" y="188"/>
                  </a:lnTo>
                  <a:lnTo>
                    <a:pt x="146" y="190"/>
                  </a:lnTo>
                  <a:lnTo>
                    <a:pt x="146" y="191"/>
                  </a:lnTo>
                  <a:lnTo>
                    <a:pt x="149" y="193"/>
                  </a:lnTo>
                  <a:lnTo>
                    <a:pt x="149" y="195"/>
                  </a:lnTo>
                  <a:lnTo>
                    <a:pt x="147" y="195"/>
                  </a:lnTo>
                  <a:lnTo>
                    <a:pt x="146" y="196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1" y="19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65"/>
            <p:cNvSpPr>
              <a:spLocks/>
            </p:cNvSpPr>
            <p:nvPr/>
          </p:nvSpPr>
          <p:spPr bwMode="auto">
            <a:xfrm>
              <a:off x="5188" y="1087"/>
              <a:ext cx="146" cy="217"/>
            </a:xfrm>
            <a:custGeom>
              <a:avLst/>
              <a:gdLst>
                <a:gd name="T0" fmla="*/ 2 w 146"/>
                <a:gd name="T1" fmla="*/ 195 h 217"/>
                <a:gd name="T2" fmla="*/ 2 w 146"/>
                <a:gd name="T3" fmla="*/ 152 h 217"/>
                <a:gd name="T4" fmla="*/ 2 w 146"/>
                <a:gd name="T5" fmla="*/ 108 h 217"/>
                <a:gd name="T6" fmla="*/ 2 w 146"/>
                <a:gd name="T7" fmla="*/ 66 h 217"/>
                <a:gd name="T8" fmla="*/ 3 w 146"/>
                <a:gd name="T9" fmla="*/ 39 h 217"/>
                <a:gd name="T10" fmla="*/ 10 w 146"/>
                <a:gd name="T11" fmla="*/ 32 h 217"/>
                <a:gd name="T12" fmla="*/ 16 w 146"/>
                <a:gd name="T13" fmla="*/ 27 h 217"/>
                <a:gd name="T14" fmla="*/ 22 w 146"/>
                <a:gd name="T15" fmla="*/ 20 h 217"/>
                <a:gd name="T16" fmla="*/ 28 w 146"/>
                <a:gd name="T17" fmla="*/ 17 h 217"/>
                <a:gd name="T18" fmla="*/ 33 w 146"/>
                <a:gd name="T19" fmla="*/ 13 h 217"/>
                <a:gd name="T20" fmla="*/ 36 w 146"/>
                <a:gd name="T21" fmla="*/ 12 h 217"/>
                <a:gd name="T22" fmla="*/ 41 w 146"/>
                <a:gd name="T23" fmla="*/ 8 h 217"/>
                <a:gd name="T24" fmla="*/ 50 w 146"/>
                <a:gd name="T25" fmla="*/ 5 h 217"/>
                <a:gd name="T26" fmla="*/ 67 w 146"/>
                <a:gd name="T27" fmla="*/ 0 h 217"/>
                <a:gd name="T28" fmla="*/ 85 w 146"/>
                <a:gd name="T29" fmla="*/ 0 h 217"/>
                <a:gd name="T30" fmla="*/ 103 w 146"/>
                <a:gd name="T31" fmla="*/ 2 h 217"/>
                <a:gd name="T32" fmla="*/ 119 w 146"/>
                <a:gd name="T33" fmla="*/ 8 h 217"/>
                <a:gd name="T34" fmla="*/ 125 w 146"/>
                <a:gd name="T35" fmla="*/ 12 h 217"/>
                <a:gd name="T36" fmla="*/ 130 w 146"/>
                <a:gd name="T37" fmla="*/ 17 h 217"/>
                <a:gd name="T38" fmla="*/ 135 w 146"/>
                <a:gd name="T39" fmla="*/ 24 h 217"/>
                <a:gd name="T40" fmla="*/ 141 w 146"/>
                <a:gd name="T41" fmla="*/ 32 h 217"/>
                <a:gd name="T42" fmla="*/ 141 w 146"/>
                <a:gd name="T43" fmla="*/ 34 h 217"/>
                <a:gd name="T44" fmla="*/ 143 w 146"/>
                <a:gd name="T45" fmla="*/ 37 h 217"/>
                <a:gd name="T46" fmla="*/ 144 w 146"/>
                <a:gd name="T47" fmla="*/ 39 h 217"/>
                <a:gd name="T48" fmla="*/ 146 w 146"/>
                <a:gd name="T49" fmla="*/ 42 h 217"/>
                <a:gd name="T50" fmla="*/ 144 w 146"/>
                <a:gd name="T51" fmla="*/ 44 h 217"/>
                <a:gd name="T52" fmla="*/ 144 w 146"/>
                <a:gd name="T53" fmla="*/ 47 h 217"/>
                <a:gd name="T54" fmla="*/ 144 w 146"/>
                <a:gd name="T55" fmla="*/ 49 h 217"/>
                <a:gd name="T56" fmla="*/ 143 w 146"/>
                <a:gd name="T57" fmla="*/ 51 h 217"/>
                <a:gd name="T58" fmla="*/ 139 w 146"/>
                <a:gd name="T59" fmla="*/ 63 h 217"/>
                <a:gd name="T60" fmla="*/ 139 w 146"/>
                <a:gd name="T61" fmla="*/ 74 h 217"/>
                <a:gd name="T62" fmla="*/ 138 w 146"/>
                <a:gd name="T63" fmla="*/ 86 h 217"/>
                <a:gd name="T64" fmla="*/ 138 w 146"/>
                <a:gd name="T65" fmla="*/ 98 h 217"/>
                <a:gd name="T66" fmla="*/ 133 w 146"/>
                <a:gd name="T67" fmla="*/ 117 h 217"/>
                <a:gd name="T68" fmla="*/ 133 w 146"/>
                <a:gd name="T69" fmla="*/ 134 h 217"/>
                <a:gd name="T70" fmla="*/ 135 w 146"/>
                <a:gd name="T71" fmla="*/ 151 h 217"/>
                <a:gd name="T72" fmla="*/ 135 w 146"/>
                <a:gd name="T73" fmla="*/ 169 h 217"/>
                <a:gd name="T74" fmla="*/ 132 w 146"/>
                <a:gd name="T75" fmla="*/ 186 h 217"/>
                <a:gd name="T76" fmla="*/ 127 w 146"/>
                <a:gd name="T77" fmla="*/ 183 h 217"/>
                <a:gd name="T78" fmla="*/ 121 w 146"/>
                <a:gd name="T79" fmla="*/ 179 h 217"/>
                <a:gd name="T80" fmla="*/ 114 w 146"/>
                <a:gd name="T81" fmla="*/ 174 h 217"/>
                <a:gd name="T82" fmla="*/ 110 w 146"/>
                <a:gd name="T83" fmla="*/ 171 h 217"/>
                <a:gd name="T84" fmla="*/ 103 w 146"/>
                <a:gd name="T85" fmla="*/ 171 h 217"/>
                <a:gd name="T86" fmla="*/ 102 w 146"/>
                <a:gd name="T87" fmla="*/ 169 h 217"/>
                <a:gd name="T88" fmla="*/ 100 w 146"/>
                <a:gd name="T89" fmla="*/ 168 h 217"/>
                <a:gd name="T90" fmla="*/ 97 w 146"/>
                <a:gd name="T91" fmla="*/ 166 h 217"/>
                <a:gd name="T92" fmla="*/ 88 w 146"/>
                <a:gd name="T93" fmla="*/ 168 h 217"/>
                <a:gd name="T94" fmla="*/ 72 w 146"/>
                <a:gd name="T95" fmla="*/ 169 h 217"/>
                <a:gd name="T96" fmla="*/ 57 w 146"/>
                <a:gd name="T97" fmla="*/ 171 h 217"/>
                <a:gd name="T98" fmla="*/ 41 w 146"/>
                <a:gd name="T99" fmla="*/ 174 h 217"/>
                <a:gd name="T100" fmla="*/ 32 w 146"/>
                <a:gd name="T101" fmla="*/ 178 h 217"/>
                <a:gd name="T102" fmla="*/ 28 w 146"/>
                <a:gd name="T103" fmla="*/ 181 h 217"/>
                <a:gd name="T104" fmla="*/ 25 w 146"/>
                <a:gd name="T105" fmla="*/ 186 h 217"/>
                <a:gd name="T106" fmla="*/ 22 w 146"/>
                <a:gd name="T107" fmla="*/ 190 h 217"/>
                <a:gd name="T108" fmla="*/ 19 w 146"/>
                <a:gd name="T109" fmla="*/ 195 h 217"/>
                <a:gd name="T110" fmla="*/ 16 w 146"/>
                <a:gd name="T111" fmla="*/ 198 h 217"/>
                <a:gd name="T112" fmla="*/ 13 w 146"/>
                <a:gd name="T113" fmla="*/ 201 h 217"/>
                <a:gd name="T114" fmla="*/ 10 w 146"/>
                <a:gd name="T115" fmla="*/ 207 h 217"/>
                <a:gd name="T116" fmla="*/ 0 w 146"/>
                <a:gd name="T117" fmla="*/ 217 h 2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"/>
                <a:gd name="T178" fmla="*/ 0 h 217"/>
                <a:gd name="T179" fmla="*/ 146 w 146"/>
                <a:gd name="T180" fmla="*/ 217 h 2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" h="217">
                  <a:moveTo>
                    <a:pt x="0" y="217"/>
                  </a:moveTo>
                  <a:lnTo>
                    <a:pt x="2" y="195"/>
                  </a:lnTo>
                  <a:lnTo>
                    <a:pt x="2" y="173"/>
                  </a:lnTo>
                  <a:lnTo>
                    <a:pt x="2" y="152"/>
                  </a:lnTo>
                  <a:lnTo>
                    <a:pt x="2" y="130"/>
                  </a:lnTo>
                  <a:lnTo>
                    <a:pt x="2" y="108"/>
                  </a:lnTo>
                  <a:lnTo>
                    <a:pt x="2" y="88"/>
                  </a:lnTo>
                  <a:lnTo>
                    <a:pt x="2" y="66"/>
                  </a:lnTo>
                  <a:lnTo>
                    <a:pt x="0" y="44"/>
                  </a:lnTo>
                  <a:lnTo>
                    <a:pt x="3" y="39"/>
                  </a:lnTo>
                  <a:lnTo>
                    <a:pt x="6" y="35"/>
                  </a:lnTo>
                  <a:lnTo>
                    <a:pt x="10" y="32"/>
                  </a:lnTo>
                  <a:lnTo>
                    <a:pt x="13" y="30"/>
                  </a:lnTo>
                  <a:lnTo>
                    <a:pt x="16" y="27"/>
                  </a:lnTo>
                  <a:lnTo>
                    <a:pt x="19" y="24"/>
                  </a:lnTo>
                  <a:lnTo>
                    <a:pt x="22" y="20"/>
                  </a:lnTo>
                  <a:lnTo>
                    <a:pt x="27" y="19"/>
                  </a:lnTo>
                  <a:lnTo>
                    <a:pt x="28" y="17"/>
                  </a:lnTo>
                  <a:lnTo>
                    <a:pt x="30" y="15"/>
                  </a:lnTo>
                  <a:lnTo>
                    <a:pt x="33" y="13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42" y="7"/>
                  </a:lnTo>
                  <a:lnTo>
                    <a:pt x="50" y="5"/>
                  </a:lnTo>
                  <a:lnTo>
                    <a:pt x="60" y="2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3" y="2"/>
                  </a:lnTo>
                  <a:lnTo>
                    <a:pt x="111" y="5"/>
                  </a:lnTo>
                  <a:lnTo>
                    <a:pt x="119" y="8"/>
                  </a:lnTo>
                  <a:lnTo>
                    <a:pt x="122" y="10"/>
                  </a:lnTo>
                  <a:lnTo>
                    <a:pt x="125" y="12"/>
                  </a:lnTo>
                  <a:lnTo>
                    <a:pt x="127" y="13"/>
                  </a:lnTo>
                  <a:lnTo>
                    <a:pt x="130" y="17"/>
                  </a:lnTo>
                  <a:lnTo>
                    <a:pt x="133" y="20"/>
                  </a:lnTo>
                  <a:lnTo>
                    <a:pt x="135" y="24"/>
                  </a:lnTo>
                  <a:lnTo>
                    <a:pt x="138" y="27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5"/>
                  </a:lnTo>
                  <a:lnTo>
                    <a:pt x="143" y="37"/>
                  </a:lnTo>
                  <a:lnTo>
                    <a:pt x="144" y="37"/>
                  </a:lnTo>
                  <a:lnTo>
                    <a:pt x="144" y="39"/>
                  </a:lnTo>
                  <a:lnTo>
                    <a:pt x="144" y="41"/>
                  </a:lnTo>
                  <a:lnTo>
                    <a:pt x="146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7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3" y="51"/>
                  </a:lnTo>
                  <a:lnTo>
                    <a:pt x="139" y="56"/>
                  </a:lnTo>
                  <a:lnTo>
                    <a:pt x="139" y="63"/>
                  </a:lnTo>
                  <a:lnTo>
                    <a:pt x="139" y="68"/>
                  </a:lnTo>
                  <a:lnTo>
                    <a:pt x="139" y="74"/>
                  </a:lnTo>
                  <a:lnTo>
                    <a:pt x="138" y="80"/>
                  </a:lnTo>
                  <a:lnTo>
                    <a:pt x="138" y="86"/>
                  </a:lnTo>
                  <a:lnTo>
                    <a:pt x="138" y="93"/>
                  </a:lnTo>
                  <a:lnTo>
                    <a:pt x="138" y="98"/>
                  </a:lnTo>
                  <a:lnTo>
                    <a:pt x="138" y="105"/>
                  </a:lnTo>
                  <a:lnTo>
                    <a:pt x="133" y="117"/>
                  </a:lnTo>
                  <a:lnTo>
                    <a:pt x="133" y="125"/>
                  </a:lnTo>
                  <a:lnTo>
                    <a:pt x="133" y="134"/>
                  </a:lnTo>
                  <a:lnTo>
                    <a:pt x="133" y="142"/>
                  </a:lnTo>
                  <a:lnTo>
                    <a:pt x="135" y="151"/>
                  </a:lnTo>
                  <a:lnTo>
                    <a:pt x="135" y="159"/>
                  </a:lnTo>
                  <a:lnTo>
                    <a:pt x="135" y="169"/>
                  </a:lnTo>
                  <a:lnTo>
                    <a:pt x="133" y="178"/>
                  </a:lnTo>
                  <a:lnTo>
                    <a:pt x="132" y="186"/>
                  </a:lnTo>
                  <a:lnTo>
                    <a:pt x="130" y="185"/>
                  </a:lnTo>
                  <a:lnTo>
                    <a:pt x="127" y="183"/>
                  </a:lnTo>
                  <a:lnTo>
                    <a:pt x="124" y="181"/>
                  </a:lnTo>
                  <a:lnTo>
                    <a:pt x="121" y="179"/>
                  </a:lnTo>
                  <a:lnTo>
                    <a:pt x="118" y="178"/>
                  </a:lnTo>
                  <a:lnTo>
                    <a:pt x="114" y="174"/>
                  </a:lnTo>
                  <a:lnTo>
                    <a:pt x="111" y="173"/>
                  </a:lnTo>
                  <a:lnTo>
                    <a:pt x="110" y="171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2" y="169"/>
                  </a:lnTo>
                  <a:lnTo>
                    <a:pt x="100" y="168"/>
                  </a:lnTo>
                  <a:lnTo>
                    <a:pt x="99" y="168"/>
                  </a:lnTo>
                  <a:lnTo>
                    <a:pt x="97" y="166"/>
                  </a:lnTo>
                  <a:lnTo>
                    <a:pt x="96" y="166"/>
                  </a:lnTo>
                  <a:lnTo>
                    <a:pt x="88" y="168"/>
                  </a:lnTo>
                  <a:lnTo>
                    <a:pt x="80" y="168"/>
                  </a:lnTo>
                  <a:lnTo>
                    <a:pt x="72" y="169"/>
                  </a:lnTo>
                  <a:lnTo>
                    <a:pt x="64" y="171"/>
                  </a:lnTo>
                  <a:lnTo>
                    <a:pt x="57" y="171"/>
                  </a:lnTo>
                  <a:lnTo>
                    <a:pt x="49" y="173"/>
                  </a:lnTo>
                  <a:lnTo>
                    <a:pt x="41" y="174"/>
                  </a:lnTo>
                  <a:lnTo>
                    <a:pt x="33" y="176"/>
                  </a:lnTo>
                  <a:lnTo>
                    <a:pt x="32" y="178"/>
                  </a:lnTo>
                  <a:lnTo>
                    <a:pt x="30" y="179"/>
                  </a:lnTo>
                  <a:lnTo>
                    <a:pt x="28" y="181"/>
                  </a:lnTo>
                  <a:lnTo>
                    <a:pt x="27" y="185"/>
                  </a:lnTo>
                  <a:lnTo>
                    <a:pt x="25" y="186"/>
                  </a:lnTo>
                  <a:lnTo>
                    <a:pt x="24" y="188"/>
                  </a:lnTo>
                  <a:lnTo>
                    <a:pt x="22" y="190"/>
                  </a:lnTo>
                  <a:lnTo>
                    <a:pt x="21" y="193"/>
                  </a:lnTo>
                  <a:lnTo>
                    <a:pt x="19" y="195"/>
                  </a:lnTo>
                  <a:lnTo>
                    <a:pt x="17" y="196"/>
                  </a:lnTo>
                  <a:lnTo>
                    <a:pt x="16" y="198"/>
                  </a:lnTo>
                  <a:lnTo>
                    <a:pt x="14" y="200"/>
                  </a:lnTo>
                  <a:lnTo>
                    <a:pt x="13" y="201"/>
                  </a:lnTo>
                  <a:lnTo>
                    <a:pt x="11" y="205"/>
                  </a:lnTo>
                  <a:lnTo>
                    <a:pt x="10" y="207"/>
                  </a:lnTo>
                  <a:lnTo>
                    <a:pt x="8" y="210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66"/>
            <p:cNvSpPr>
              <a:spLocks/>
            </p:cNvSpPr>
            <p:nvPr/>
          </p:nvSpPr>
          <p:spPr bwMode="auto">
            <a:xfrm>
              <a:off x="5188" y="1087"/>
              <a:ext cx="146" cy="217"/>
            </a:xfrm>
            <a:custGeom>
              <a:avLst/>
              <a:gdLst>
                <a:gd name="T0" fmla="*/ 2 w 146"/>
                <a:gd name="T1" fmla="*/ 195 h 217"/>
                <a:gd name="T2" fmla="*/ 2 w 146"/>
                <a:gd name="T3" fmla="*/ 152 h 217"/>
                <a:gd name="T4" fmla="*/ 2 w 146"/>
                <a:gd name="T5" fmla="*/ 108 h 217"/>
                <a:gd name="T6" fmla="*/ 2 w 146"/>
                <a:gd name="T7" fmla="*/ 66 h 217"/>
                <a:gd name="T8" fmla="*/ 3 w 146"/>
                <a:gd name="T9" fmla="*/ 39 h 217"/>
                <a:gd name="T10" fmla="*/ 10 w 146"/>
                <a:gd name="T11" fmla="*/ 32 h 217"/>
                <a:gd name="T12" fmla="*/ 16 w 146"/>
                <a:gd name="T13" fmla="*/ 27 h 217"/>
                <a:gd name="T14" fmla="*/ 22 w 146"/>
                <a:gd name="T15" fmla="*/ 20 h 217"/>
                <a:gd name="T16" fmla="*/ 28 w 146"/>
                <a:gd name="T17" fmla="*/ 17 h 217"/>
                <a:gd name="T18" fmla="*/ 33 w 146"/>
                <a:gd name="T19" fmla="*/ 13 h 217"/>
                <a:gd name="T20" fmla="*/ 36 w 146"/>
                <a:gd name="T21" fmla="*/ 12 h 217"/>
                <a:gd name="T22" fmla="*/ 41 w 146"/>
                <a:gd name="T23" fmla="*/ 8 h 217"/>
                <a:gd name="T24" fmla="*/ 50 w 146"/>
                <a:gd name="T25" fmla="*/ 5 h 217"/>
                <a:gd name="T26" fmla="*/ 67 w 146"/>
                <a:gd name="T27" fmla="*/ 0 h 217"/>
                <a:gd name="T28" fmla="*/ 85 w 146"/>
                <a:gd name="T29" fmla="*/ 0 h 217"/>
                <a:gd name="T30" fmla="*/ 103 w 146"/>
                <a:gd name="T31" fmla="*/ 2 h 217"/>
                <a:gd name="T32" fmla="*/ 119 w 146"/>
                <a:gd name="T33" fmla="*/ 8 h 217"/>
                <a:gd name="T34" fmla="*/ 125 w 146"/>
                <a:gd name="T35" fmla="*/ 12 h 217"/>
                <a:gd name="T36" fmla="*/ 130 w 146"/>
                <a:gd name="T37" fmla="*/ 17 h 217"/>
                <a:gd name="T38" fmla="*/ 135 w 146"/>
                <a:gd name="T39" fmla="*/ 24 h 217"/>
                <a:gd name="T40" fmla="*/ 141 w 146"/>
                <a:gd name="T41" fmla="*/ 32 h 217"/>
                <a:gd name="T42" fmla="*/ 141 w 146"/>
                <a:gd name="T43" fmla="*/ 34 h 217"/>
                <a:gd name="T44" fmla="*/ 143 w 146"/>
                <a:gd name="T45" fmla="*/ 37 h 217"/>
                <a:gd name="T46" fmla="*/ 144 w 146"/>
                <a:gd name="T47" fmla="*/ 39 h 217"/>
                <a:gd name="T48" fmla="*/ 146 w 146"/>
                <a:gd name="T49" fmla="*/ 42 h 217"/>
                <a:gd name="T50" fmla="*/ 144 w 146"/>
                <a:gd name="T51" fmla="*/ 44 h 217"/>
                <a:gd name="T52" fmla="*/ 144 w 146"/>
                <a:gd name="T53" fmla="*/ 47 h 217"/>
                <a:gd name="T54" fmla="*/ 144 w 146"/>
                <a:gd name="T55" fmla="*/ 49 h 217"/>
                <a:gd name="T56" fmla="*/ 143 w 146"/>
                <a:gd name="T57" fmla="*/ 51 h 217"/>
                <a:gd name="T58" fmla="*/ 139 w 146"/>
                <a:gd name="T59" fmla="*/ 63 h 217"/>
                <a:gd name="T60" fmla="*/ 139 w 146"/>
                <a:gd name="T61" fmla="*/ 74 h 217"/>
                <a:gd name="T62" fmla="*/ 138 w 146"/>
                <a:gd name="T63" fmla="*/ 86 h 217"/>
                <a:gd name="T64" fmla="*/ 138 w 146"/>
                <a:gd name="T65" fmla="*/ 98 h 217"/>
                <a:gd name="T66" fmla="*/ 133 w 146"/>
                <a:gd name="T67" fmla="*/ 117 h 217"/>
                <a:gd name="T68" fmla="*/ 133 w 146"/>
                <a:gd name="T69" fmla="*/ 134 h 217"/>
                <a:gd name="T70" fmla="*/ 135 w 146"/>
                <a:gd name="T71" fmla="*/ 151 h 217"/>
                <a:gd name="T72" fmla="*/ 135 w 146"/>
                <a:gd name="T73" fmla="*/ 169 h 217"/>
                <a:gd name="T74" fmla="*/ 132 w 146"/>
                <a:gd name="T75" fmla="*/ 186 h 217"/>
                <a:gd name="T76" fmla="*/ 127 w 146"/>
                <a:gd name="T77" fmla="*/ 183 h 217"/>
                <a:gd name="T78" fmla="*/ 121 w 146"/>
                <a:gd name="T79" fmla="*/ 179 h 217"/>
                <a:gd name="T80" fmla="*/ 114 w 146"/>
                <a:gd name="T81" fmla="*/ 174 h 217"/>
                <a:gd name="T82" fmla="*/ 110 w 146"/>
                <a:gd name="T83" fmla="*/ 171 h 217"/>
                <a:gd name="T84" fmla="*/ 103 w 146"/>
                <a:gd name="T85" fmla="*/ 171 h 217"/>
                <a:gd name="T86" fmla="*/ 102 w 146"/>
                <a:gd name="T87" fmla="*/ 169 h 217"/>
                <a:gd name="T88" fmla="*/ 100 w 146"/>
                <a:gd name="T89" fmla="*/ 168 h 217"/>
                <a:gd name="T90" fmla="*/ 97 w 146"/>
                <a:gd name="T91" fmla="*/ 166 h 217"/>
                <a:gd name="T92" fmla="*/ 88 w 146"/>
                <a:gd name="T93" fmla="*/ 168 h 217"/>
                <a:gd name="T94" fmla="*/ 72 w 146"/>
                <a:gd name="T95" fmla="*/ 169 h 217"/>
                <a:gd name="T96" fmla="*/ 57 w 146"/>
                <a:gd name="T97" fmla="*/ 171 h 217"/>
                <a:gd name="T98" fmla="*/ 41 w 146"/>
                <a:gd name="T99" fmla="*/ 174 h 217"/>
                <a:gd name="T100" fmla="*/ 32 w 146"/>
                <a:gd name="T101" fmla="*/ 178 h 217"/>
                <a:gd name="T102" fmla="*/ 28 w 146"/>
                <a:gd name="T103" fmla="*/ 181 h 217"/>
                <a:gd name="T104" fmla="*/ 25 w 146"/>
                <a:gd name="T105" fmla="*/ 186 h 217"/>
                <a:gd name="T106" fmla="*/ 22 w 146"/>
                <a:gd name="T107" fmla="*/ 190 h 217"/>
                <a:gd name="T108" fmla="*/ 19 w 146"/>
                <a:gd name="T109" fmla="*/ 195 h 217"/>
                <a:gd name="T110" fmla="*/ 16 w 146"/>
                <a:gd name="T111" fmla="*/ 198 h 217"/>
                <a:gd name="T112" fmla="*/ 13 w 146"/>
                <a:gd name="T113" fmla="*/ 201 h 217"/>
                <a:gd name="T114" fmla="*/ 10 w 146"/>
                <a:gd name="T115" fmla="*/ 207 h 217"/>
                <a:gd name="T116" fmla="*/ 0 w 146"/>
                <a:gd name="T117" fmla="*/ 217 h 2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"/>
                <a:gd name="T178" fmla="*/ 0 h 217"/>
                <a:gd name="T179" fmla="*/ 146 w 146"/>
                <a:gd name="T180" fmla="*/ 217 h 2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" h="217">
                  <a:moveTo>
                    <a:pt x="0" y="217"/>
                  </a:moveTo>
                  <a:lnTo>
                    <a:pt x="2" y="195"/>
                  </a:lnTo>
                  <a:lnTo>
                    <a:pt x="2" y="173"/>
                  </a:lnTo>
                  <a:lnTo>
                    <a:pt x="2" y="152"/>
                  </a:lnTo>
                  <a:lnTo>
                    <a:pt x="2" y="130"/>
                  </a:lnTo>
                  <a:lnTo>
                    <a:pt x="2" y="108"/>
                  </a:lnTo>
                  <a:lnTo>
                    <a:pt x="2" y="88"/>
                  </a:lnTo>
                  <a:lnTo>
                    <a:pt x="2" y="66"/>
                  </a:lnTo>
                  <a:lnTo>
                    <a:pt x="0" y="44"/>
                  </a:lnTo>
                  <a:lnTo>
                    <a:pt x="3" y="39"/>
                  </a:lnTo>
                  <a:lnTo>
                    <a:pt x="6" y="35"/>
                  </a:lnTo>
                  <a:lnTo>
                    <a:pt x="10" y="32"/>
                  </a:lnTo>
                  <a:lnTo>
                    <a:pt x="13" y="30"/>
                  </a:lnTo>
                  <a:lnTo>
                    <a:pt x="16" y="27"/>
                  </a:lnTo>
                  <a:lnTo>
                    <a:pt x="19" y="24"/>
                  </a:lnTo>
                  <a:lnTo>
                    <a:pt x="22" y="20"/>
                  </a:lnTo>
                  <a:lnTo>
                    <a:pt x="27" y="19"/>
                  </a:lnTo>
                  <a:lnTo>
                    <a:pt x="28" y="17"/>
                  </a:lnTo>
                  <a:lnTo>
                    <a:pt x="30" y="15"/>
                  </a:lnTo>
                  <a:lnTo>
                    <a:pt x="33" y="13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42" y="7"/>
                  </a:lnTo>
                  <a:lnTo>
                    <a:pt x="50" y="5"/>
                  </a:lnTo>
                  <a:lnTo>
                    <a:pt x="60" y="2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3" y="2"/>
                  </a:lnTo>
                  <a:lnTo>
                    <a:pt x="111" y="5"/>
                  </a:lnTo>
                  <a:lnTo>
                    <a:pt x="119" y="8"/>
                  </a:lnTo>
                  <a:lnTo>
                    <a:pt x="122" y="10"/>
                  </a:lnTo>
                  <a:lnTo>
                    <a:pt x="125" y="12"/>
                  </a:lnTo>
                  <a:lnTo>
                    <a:pt x="127" y="13"/>
                  </a:lnTo>
                  <a:lnTo>
                    <a:pt x="130" y="17"/>
                  </a:lnTo>
                  <a:lnTo>
                    <a:pt x="133" y="20"/>
                  </a:lnTo>
                  <a:lnTo>
                    <a:pt x="135" y="24"/>
                  </a:lnTo>
                  <a:lnTo>
                    <a:pt x="138" y="27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5"/>
                  </a:lnTo>
                  <a:lnTo>
                    <a:pt x="143" y="37"/>
                  </a:lnTo>
                  <a:lnTo>
                    <a:pt x="144" y="37"/>
                  </a:lnTo>
                  <a:lnTo>
                    <a:pt x="144" y="39"/>
                  </a:lnTo>
                  <a:lnTo>
                    <a:pt x="144" y="41"/>
                  </a:lnTo>
                  <a:lnTo>
                    <a:pt x="146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7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3" y="51"/>
                  </a:lnTo>
                  <a:lnTo>
                    <a:pt x="139" y="56"/>
                  </a:lnTo>
                  <a:lnTo>
                    <a:pt x="139" y="63"/>
                  </a:lnTo>
                  <a:lnTo>
                    <a:pt x="139" y="68"/>
                  </a:lnTo>
                  <a:lnTo>
                    <a:pt x="139" y="74"/>
                  </a:lnTo>
                  <a:lnTo>
                    <a:pt x="138" y="80"/>
                  </a:lnTo>
                  <a:lnTo>
                    <a:pt x="138" y="86"/>
                  </a:lnTo>
                  <a:lnTo>
                    <a:pt x="138" y="93"/>
                  </a:lnTo>
                  <a:lnTo>
                    <a:pt x="138" y="98"/>
                  </a:lnTo>
                  <a:lnTo>
                    <a:pt x="138" y="105"/>
                  </a:lnTo>
                  <a:lnTo>
                    <a:pt x="133" y="117"/>
                  </a:lnTo>
                  <a:lnTo>
                    <a:pt x="133" y="125"/>
                  </a:lnTo>
                  <a:lnTo>
                    <a:pt x="133" y="134"/>
                  </a:lnTo>
                  <a:lnTo>
                    <a:pt x="133" y="142"/>
                  </a:lnTo>
                  <a:lnTo>
                    <a:pt x="135" y="151"/>
                  </a:lnTo>
                  <a:lnTo>
                    <a:pt x="135" y="159"/>
                  </a:lnTo>
                  <a:lnTo>
                    <a:pt x="135" y="169"/>
                  </a:lnTo>
                  <a:lnTo>
                    <a:pt x="133" y="178"/>
                  </a:lnTo>
                  <a:lnTo>
                    <a:pt x="132" y="186"/>
                  </a:lnTo>
                  <a:lnTo>
                    <a:pt x="130" y="185"/>
                  </a:lnTo>
                  <a:lnTo>
                    <a:pt x="127" y="183"/>
                  </a:lnTo>
                  <a:lnTo>
                    <a:pt x="124" y="181"/>
                  </a:lnTo>
                  <a:lnTo>
                    <a:pt x="121" y="179"/>
                  </a:lnTo>
                  <a:lnTo>
                    <a:pt x="118" y="178"/>
                  </a:lnTo>
                  <a:lnTo>
                    <a:pt x="114" y="174"/>
                  </a:lnTo>
                  <a:lnTo>
                    <a:pt x="111" y="173"/>
                  </a:lnTo>
                  <a:lnTo>
                    <a:pt x="110" y="171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2" y="169"/>
                  </a:lnTo>
                  <a:lnTo>
                    <a:pt x="100" y="168"/>
                  </a:lnTo>
                  <a:lnTo>
                    <a:pt x="99" y="168"/>
                  </a:lnTo>
                  <a:lnTo>
                    <a:pt x="97" y="166"/>
                  </a:lnTo>
                  <a:lnTo>
                    <a:pt x="96" y="166"/>
                  </a:lnTo>
                  <a:lnTo>
                    <a:pt x="88" y="168"/>
                  </a:lnTo>
                  <a:lnTo>
                    <a:pt x="80" y="168"/>
                  </a:lnTo>
                  <a:lnTo>
                    <a:pt x="72" y="169"/>
                  </a:lnTo>
                  <a:lnTo>
                    <a:pt x="64" y="171"/>
                  </a:lnTo>
                  <a:lnTo>
                    <a:pt x="57" y="171"/>
                  </a:lnTo>
                  <a:lnTo>
                    <a:pt x="49" y="173"/>
                  </a:lnTo>
                  <a:lnTo>
                    <a:pt x="41" y="174"/>
                  </a:lnTo>
                  <a:lnTo>
                    <a:pt x="33" y="176"/>
                  </a:lnTo>
                  <a:lnTo>
                    <a:pt x="32" y="178"/>
                  </a:lnTo>
                  <a:lnTo>
                    <a:pt x="30" y="179"/>
                  </a:lnTo>
                  <a:lnTo>
                    <a:pt x="28" y="181"/>
                  </a:lnTo>
                  <a:lnTo>
                    <a:pt x="27" y="185"/>
                  </a:lnTo>
                  <a:lnTo>
                    <a:pt x="25" y="186"/>
                  </a:lnTo>
                  <a:lnTo>
                    <a:pt x="24" y="188"/>
                  </a:lnTo>
                  <a:lnTo>
                    <a:pt x="22" y="190"/>
                  </a:lnTo>
                  <a:lnTo>
                    <a:pt x="21" y="193"/>
                  </a:lnTo>
                  <a:lnTo>
                    <a:pt x="19" y="195"/>
                  </a:lnTo>
                  <a:lnTo>
                    <a:pt x="17" y="196"/>
                  </a:lnTo>
                  <a:lnTo>
                    <a:pt x="16" y="198"/>
                  </a:lnTo>
                  <a:lnTo>
                    <a:pt x="14" y="200"/>
                  </a:lnTo>
                  <a:lnTo>
                    <a:pt x="13" y="201"/>
                  </a:lnTo>
                  <a:lnTo>
                    <a:pt x="11" y="205"/>
                  </a:lnTo>
                  <a:lnTo>
                    <a:pt x="10" y="207"/>
                  </a:lnTo>
                  <a:lnTo>
                    <a:pt x="8" y="210"/>
                  </a:lnTo>
                  <a:lnTo>
                    <a:pt x="0" y="21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67"/>
            <p:cNvSpPr>
              <a:spLocks/>
            </p:cNvSpPr>
            <p:nvPr/>
          </p:nvSpPr>
          <p:spPr bwMode="auto">
            <a:xfrm>
              <a:off x="5326" y="1207"/>
              <a:ext cx="45" cy="95"/>
            </a:xfrm>
            <a:custGeom>
              <a:avLst/>
              <a:gdLst>
                <a:gd name="T0" fmla="*/ 17 w 45"/>
                <a:gd name="T1" fmla="*/ 95 h 95"/>
                <a:gd name="T2" fmla="*/ 16 w 45"/>
                <a:gd name="T3" fmla="*/ 95 h 95"/>
                <a:gd name="T4" fmla="*/ 14 w 45"/>
                <a:gd name="T5" fmla="*/ 93 h 95"/>
                <a:gd name="T6" fmla="*/ 12 w 45"/>
                <a:gd name="T7" fmla="*/ 93 h 95"/>
                <a:gd name="T8" fmla="*/ 11 w 45"/>
                <a:gd name="T9" fmla="*/ 92 h 95"/>
                <a:gd name="T10" fmla="*/ 9 w 45"/>
                <a:gd name="T11" fmla="*/ 90 h 95"/>
                <a:gd name="T12" fmla="*/ 8 w 45"/>
                <a:gd name="T13" fmla="*/ 88 h 95"/>
                <a:gd name="T14" fmla="*/ 6 w 45"/>
                <a:gd name="T15" fmla="*/ 87 h 95"/>
                <a:gd name="T16" fmla="*/ 5 w 45"/>
                <a:gd name="T17" fmla="*/ 85 h 95"/>
                <a:gd name="T18" fmla="*/ 5 w 45"/>
                <a:gd name="T19" fmla="*/ 78 h 95"/>
                <a:gd name="T20" fmla="*/ 5 w 45"/>
                <a:gd name="T21" fmla="*/ 70 h 95"/>
                <a:gd name="T22" fmla="*/ 5 w 45"/>
                <a:gd name="T23" fmla="*/ 63 h 95"/>
                <a:gd name="T24" fmla="*/ 5 w 45"/>
                <a:gd name="T25" fmla="*/ 54 h 95"/>
                <a:gd name="T26" fmla="*/ 3 w 45"/>
                <a:gd name="T27" fmla="*/ 46 h 95"/>
                <a:gd name="T28" fmla="*/ 3 w 45"/>
                <a:gd name="T29" fmla="*/ 37 h 95"/>
                <a:gd name="T30" fmla="*/ 1 w 45"/>
                <a:gd name="T31" fmla="*/ 29 h 95"/>
                <a:gd name="T32" fmla="*/ 0 w 45"/>
                <a:gd name="T33" fmla="*/ 20 h 95"/>
                <a:gd name="T34" fmla="*/ 1 w 45"/>
                <a:gd name="T35" fmla="*/ 19 h 95"/>
                <a:gd name="T36" fmla="*/ 1 w 45"/>
                <a:gd name="T37" fmla="*/ 15 h 95"/>
                <a:gd name="T38" fmla="*/ 3 w 45"/>
                <a:gd name="T39" fmla="*/ 14 h 95"/>
                <a:gd name="T40" fmla="*/ 3 w 45"/>
                <a:gd name="T41" fmla="*/ 10 h 95"/>
                <a:gd name="T42" fmla="*/ 5 w 45"/>
                <a:gd name="T43" fmla="*/ 9 h 95"/>
                <a:gd name="T44" fmla="*/ 5 w 45"/>
                <a:gd name="T45" fmla="*/ 5 h 95"/>
                <a:gd name="T46" fmla="*/ 6 w 45"/>
                <a:gd name="T47" fmla="*/ 4 h 95"/>
                <a:gd name="T48" fmla="*/ 6 w 45"/>
                <a:gd name="T49" fmla="*/ 0 h 95"/>
                <a:gd name="T50" fmla="*/ 11 w 45"/>
                <a:gd name="T51" fmla="*/ 0 h 95"/>
                <a:gd name="T52" fmla="*/ 16 w 45"/>
                <a:gd name="T53" fmla="*/ 2 h 95"/>
                <a:gd name="T54" fmla="*/ 20 w 45"/>
                <a:gd name="T55" fmla="*/ 2 h 95"/>
                <a:gd name="T56" fmla="*/ 25 w 45"/>
                <a:gd name="T57" fmla="*/ 4 h 95"/>
                <a:gd name="T58" fmla="*/ 30 w 45"/>
                <a:gd name="T59" fmla="*/ 4 h 95"/>
                <a:gd name="T60" fmla="*/ 34 w 45"/>
                <a:gd name="T61" fmla="*/ 5 h 95"/>
                <a:gd name="T62" fmla="*/ 39 w 45"/>
                <a:gd name="T63" fmla="*/ 7 h 95"/>
                <a:gd name="T64" fmla="*/ 42 w 45"/>
                <a:gd name="T65" fmla="*/ 9 h 95"/>
                <a:gd name="T66" fmla="*/ 44 w 45"/>
                <a:gd name="T67" fmla="*/ 19 h 95"/>
                <a:gd name="T68" fmla="*/ 44 w 45"/>
                <a:gd name="T69" fmla="*/ 29 h 95"/>
                <a:gd name="T70" fmla="*/ 45 w 45"/>
                <a:gd name="T71" fmla="*/ 37 h 95"/>
                <a:gd name="T72" fmla="*/ 45 w 45"/>
                <a:gd name="T73" fmla="*/ 48 h 95"/>
                <a:gd name="T74" fmla="*/ 45 w 45"/>
                <a:gd name="T75" fmla="*/ 58 h 95"/>
                <a:gd name="T76" fmla="*/ 45 w 45"/>
                <a:gd name="T77" fmla="*/ 68 h 95"/>
                <a:gd name="T78" fmla="*/ 44 w 45"/>
                <a:gd name="T79" fmla="*/ 78 h 95"/>
                <a:gd name="T80" fmla="*/ 42 w 45"/>
                <a:gd name="T81" fmla="*/ 88 h 95"/>
                <a:gd name="T82" fmla="*/ 37 w 45"/>
                <a:gd name="T83" fmla="*/ 93 h 95"/>
                <a:gd name="T84" fmla="*/ 34 w 45"/>
                <a:gd name="T85" fmla="*/ 93 h 95"/>
                <a:gd name="T86" fmla="*/ 33 w 45"/>
                <a:gd name="T87" fmla="*/ 93 h 95"/>
                <a:gd name="T88" fmla="*/ 30 w 45"/>
                <a:gd name="T89" fmla="*/ 93 h 95"/>
                <a:gd name="T90" fmla="*/ 28 w 45"/>
                <a:gd name="T91" fmla="*/ 95 h 95"/>
                <a:gd name="T92" fmla="*/ 25 w 45"/>
                <a:gd name="T93" fmla="*/ 95 h 95"/>
                <a:gd name="T94" fmla="*/ 23 w 45"/>
                <a:gd name="T95" fmla="*/ 95 h 95"/>
                <a:gd name="T96" fmla="*/ 20 w 45"/>
                <a:gd name="T97" fmla="*/ 95 h 95"/>
                <a:gd name="T98" fmla="*/ 17 w 45"/>
                <a:gd name="T99" fmla="*/ 95 h 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"/>
                <a:gd name="T151" fmla="*/ 0 h 95"/>
                <a:gd name="T152" fmla="*/ 45 w 45"/>
                <a:gd name="T153" fmla="*/ 95 h 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" h="95">
                  <a:moveTo>
                    <a:pt x="17" y="95"/>
                  </a:moveTo>
                  <a:lnTo>
                    <a:pt x="16" y="95"/>
                  </a:lnTo>
                  <a:lnTo>
                    <a:pt x="14" y="93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88"/>
                  </a:lnTo>
                  <a:lnTo>
                    <a:pt x="6" y="87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5" y="70"/>
                  </a:lnTo>
                  <a:lnTo>
                    <a:pt x="5" y="63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3" y="37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4" y="19"/>
                  </a:lnTo>
                  <a:lnTo>
                    <a:pt x="44" y="29"/>
                  </a:lnTo>
                  <a:lnTo>
                    <a:pt x="45" y="37"/>
                  </a:lnTo>
                  <a:lnTo>
                    <a:pt x="45" y="48"/>
                  </a:lnTo>
                  <a:lnTo>
                    <a:pt x="45" y="58"/>
                  </a:lnTo>
                  <a:lnTo>
                    <a:pt x="45" y="68"/>
                  </a:lnTo>
                  <a:lnTo>
                    <a:pt x="44" y="78"/>
                  </a:lnTo>
                  <a:lnTo>
                    <a:pt x="42" y="88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8" y="95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0" y="95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E87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8"/>
            <p:cNvSpPr>
              <a:spLocks/>
            </p:cNvSpPr>
            <p:nvPr/>
          </p:nvSpPr>
          <p:spPr bwMode="auto">
            <a:xfrm>
              <a:off x="5326" y="1207"/>
              <a:ext cx="45" cy="95"/>
            </a:xfrm>
            <a:custGeom>
              <a:avLst/>
              <a:gdLst>
                <a:gd name="T0" fmla="*/ 17 w 45"/>
                <a:gd name="T1" fmla="*/ 95 h 95"/>
                <a:gd name="T2" fmla="*/ 16 w 45"/>
                <a:gd name="T3" fmla="*/ 95 h 95"/>
                <a:gd name="T4" fmla="*/ 14 w 45"/>
                <a:gd name="T5" fmla="*/ 93 h 95"/>
                <a:gd name="T6" fmla="*/ 12 w 45"/>
                <a:gd name="T7" fmla="*/ 93 h 95"/>
                <a:gd name="T8" fmla="*/ 11 w 45"/>
                <a:gd name="T9" fmla="*/ 92 h 95"/>
                <a:gd name="T10" fmla="*/ 9 w 45"/>
                <a:gd name="T11" fmla="*/ 90 h 95"/>
                <a:gd name="T12" fmla="*/ 8 w 45"/>
                <a:gd name="T13" fmla="*/ 88 h 95"/>
                <a:gd name="T14" fmla="*/ 6 w 45"/>
                <a:gd name="T15" fmla="*/ 87 h 95"/>
                <a:gd name="T16" fmla="*/ 5 w 45"/>
                <a:gd name="T17" fmla="*/ 85 h 95"/>
                <a:gd name="T18" fmla="*/ 5 w 45"/>
                <a:gd name="T19" fmla="*/ 78 h 95"/>
                <a:gd name="T20" fmla="*/ 5 w 45"/>
                <a:gd name="T21" fmla="*/ 70 h 95"/>
                <a:gd name="T22" fmla="*/ 5 w 45"/>
                <a:gd name="T23" fmla="*/ 63 h 95"/>
                <a:gd name="T24" fmla="*/ 5 w 45"/>
                <a:gd name="T25" fmla="*/ 54 h 95"/>
                <a:gd name="T26" fmla="*/ 3 w 45"/>
                <a:gd name="T27" fmla="*/ 46 h 95"/>
                <a:gd name="T28" fmla="*/ 3 w 45"/>
                <a:gd name="T29" fmla="*/ 37 h 95"/>
                <a:gd name="T30" fmla="*/ 1 w 45"/>
                <a:gd name="T31" fmla="*/ 29 h 95"/>
                <a:gd name="T32" fmla="*/ 0 w 45"/>
                <a:gd name="T33" fmla="*/ 20 h 95"/>
                <a:gd name="T34" fmla="*/ 1 w 45"/>
                <a:gd name="T35" fmla="*/ 19 h 95"/>
                <a:gd name="T36" fmla="*/ 1 w 45"/>
                <a:gd name="T37" fmla="*/ 15 h 95"/>
                <a:gd name="T38" fmla="*/ 3 w 45"/>
                <a:gd name="T39" fmla="*/ 14 h 95"/>
                <a:gd name="T40" fmla="*/ 3 w 45"/>
                <a:gd name="T41" fmla="*/ 10 h 95"/>
                <a:gd name="T42" fmla="*/ 5 w 45"/>
                <a:gd name="T43" fmla="*/ 9 h 95"/>
                <a:gd name="T44" fmla="*/ 5 w 45"/>
                <a:gd name="T45" fmla="*/ 5 h 95"/>
                <a:gd name="T46" fmla="*/ 6 w 45"/>
                <a:gd name="T47" fmla="*/ 4 h 95"/>
                <a:gd name="T48" fmla="*/ 6 w 45"/>
                <a:gd name="T49" fmla="*/ 0 h 95"/>
                <a:gd name="T50" fmla="*/ 11 w 45"/>
                <a:gd name="T51" fmla="*/ 0 h 95"/>
                <a:gd name="T52" fmla="*/ 16 w 45"/>
                <a:gd name="T53" fmla="*/ 2 h 95"/>
                <a:gd name="T54" fmla="*/ 20 w 45"/>
                <a:gd name="T55" fmla="*/ 2 h 95"/>
                <a:gd name="T56" fmla="*/ 25 w 45"/>
                <a:gd name="T57" fmla="*/ 4 h 95"/>
                <a:gd name="T58" fmla="*/ 30 w 45"/>
                <a:gd name="T59" fmla="*/ 4 h 95"/>
                <a:gd name="T60" fmla="*/ 34 w 45"/>
                <a:gd name="T61" fmla="*/ 5 h 95"/>
                <a:gd name="T62" fmla="*/ 39 w 45"/>
                <a:gd name="T63" fmla="*/ 7 h 95"/>
                <a:gd name="T64" fmla="*/ 42 w 45"/>
                <a:gd name="T65" fmla="*/ 9 h 95"/>
                <a:gd name="T66" fmla="*/ 44 w 45"/>
                <a:gd name="T67" fmla="*/ 19 h 95"/>
                <a:gd name="T68" fmla="*/ 44 w 45"/>
                <a:gd name="T69" fmla="*/ 29 h 95"/>
                <a:gd name="T70" fmla="*/ 45 w 45"/>
                <a:gd name="T71" fmla="*/ 37 h 95"/>
                <a:gd name="T72" fmla="*/ 45 w 45"/>
                <a:gd name="T73" fmla="*/ 48 h 95"/>
                <a:gd name="T74" fmla="*/ 45 w 45"/>
                <a:gd name="T75" fmla="*/ 58 h 95"/>
                <a:gd name="T76" fmla="*/ 45 w 45"/>
                <a:gd name="T77" fmla="*/ 68 h 95"/>
                <a:gd name="T78" fmla="*/ 44 w 45"/>
                <a:gd name="T79" fmla="*/ 78 h 95"/>
                <a:gd name="T80" fmla="*/ 42 w 45"/>
                <a:gd name="T81" fmla="*/ 88 h 95"/>
                <a:gd name="T82" fmla="*/ 37 w 45"/>
                <a:gd name="T83" fmla="*/ 93 h 95"/>
                <a:gd name="T84" fmla="*/ 34 w 45"/>
                <a:gd name="T85" fmla="*/ 93 h 95"/>
                <a:gd name="T86" fmla="*/ 33 w 45"/>
                <a:gd name="T87" fmla="*/ 93 h 95"/>
                <a:gd name="T88" fmla="*/ 30 w 45"/>
                <a:gd name="T89" fmla="*/ 93 h 95"/>
                <a:gd name="T90" fmla="*/ 28 w 45"/>
                <a:gd name="T91" fmla="*/ 95 h 95"/>
                <a:gd name="T92" fmla="*/ 25 w 45"/>
                <a:gd name="T93" fmla="*/ 95 h 95"/>
                <a:gd name="T94" fmla="*/ 23 w 45"/>
                <a:gd name="T95" fmla="*/ 95 h 95"/>
                <a:gd name="T96" fmla="*/ 20 w 45"/>
                <a:gd name="T97" fmla="*/ 95 h 95"/>
                <a:gd name="T98" fmla="*/ 17 w 45"/>
                <a:gd name="T99" fmla="*/ 95 h 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"/>
                <a:gd name="T151" fmla="*/ 0 h 95"/>
                <a:gd name="T152" fmla="*/ 45 w 45"/>
                <a:gd name="T153" fmla="*/ 95 h 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" h="95">
                  <a:moveTo>
                    <a:pt x="17" y="95"/>
                  </a:moveTo>
                  <a:lnTo>
                    <a:pt x="16" y="95"/>
                  </a:lnTo>
                  <a:lnTo>
                    <a:pt x="14" y="93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88"/>
                  </a:lnTo>
                  <a:lnTo>
                    <a:pt x="6" y="87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5" y="70"/>
                  </a:lnTo>
                  <a:lnTo>
                    <a:pt x="5" y="63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3" y="37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4" y="19"/>
                  </a:lnTo>
                  <a:lnTo>
                    <a:pt x="44" y="29"/>
                  </a:lnTo>
                  <a:lnTo>
                    <a:pt x="45" y="37"/>
                  </a:lnTo>
                  <a:lnTo>
                    <a:pt x="45" y="48"/>
                  </a:lnTo>
                  <a:lnTo>
                    <a:pt x="45" y="58"/>
                  </a:lnTo>
                  <a:lnTo>
                    <a:pt x="45" y="68"/>
                  </a:lnTo>
                  <a:lnTo>
                    <a:pt x="44" y="78"/>
                  </a:lnTo>
                  <a:lnTo>
                    <a:pt x="42" y="88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8" y="95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0" y="95"/>
                  </a:lnTo>
                  <a:lnTo>
                    <a:pt x="17" y="9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69"/>
            <p:cNvSpPr>
              <a:spLocks/>
            </p:cNvSpPr>
            <p:nvPr/>
          </p:nvSpPr>
          <p:spPr bwMode="auto">
            <a:xfrm>
              <a:off x="4924" y="1222"/>
              <a:ext cx="70" cy="60"/>
            </a:xfrm>
            <a:custGeom>
              <a:avLst/>
              <a:gdLst>
                <a:gd name="T0" fmla="*/ 66 w 70"/>
                <a:gd name="T1" fmla="*/ 60 h 60"/>
                <a:gd name="T2" fmla="*/ 58 w 70"/>
                <a:gd name="T3" fmla="*/ 53 h 60"/>
                <a:gd name="T4" fmla="*/ 50 w 70"/>
                <a:gd name="T5" fmla="*/ 46 h 60"/>
                <a:gd name="T6" fmla="*/ 41 w 70"/>
                <a:gd name="T7" fmla="*/ 41 h 60"/>
                <a:gd name="T8" fmla="*/ 33 w 70"/>
                <a:gd name="T9" fmla="*/ 34 h 60"/>
                <a:gd name="T10" fmla="*/ 23 w 70"/>
                <a:gd name="T11" fmla="*/ 28 h 60"/>
                <a:gd name="T12" fmla="*/ 16 w 70"/>
                <a:gd name="T13" fmla="*/ 19 h 60"/>
                <a:gd name="T14" fmla="*/ 8 w 70"/>
                <a:gd name="T15" fmla="*/ 12 h 60"/>
                <a:gd name="T16" fmla="*/ 0 w 70"/>
                <a:gd name="T17" fmla="*/ 4 h 60"/>
                <a:gd name="T18" fmla="*/ 0 w 70"/>
                <a:gd name="T19" fmla="*/ 0 h 60"/>
                <a:gd name="T20" fmla="*/ 8 w 70"/>
                <a:gd name="T21" fmla="*/ 7 h 60"/>
                <a:gd name="T22" fmla="*/ 17 w 70"/>
                <a:gd name="T23" fmla="*/ 14 h 60"/>
                <a:gd name="T24" fmla="*/ 26 w 70"/>
                <a:gd name="T25" fmla="*/ 21 h 60"/>
                <a:gd name="T26" fmla="*/ 34 w 70"/>
                <a:gd name="T27" fmla="*/ 29 h 60"/>
                <a:gd name="T28" fmla="*/ 44 w 70"/>
                <a:gd name="T29" fmla="*/ 36 h 60"/>
                <a:gd name="T30" fmla="*/ 52 w 70"/>
                <a:gd name="T31" fmla="*/ 43 h 60"/>
                <a:gd name="T32" fmla="*/ 61 w 70"/>
                <a:gd name="T33" fmla="*/ 50 h 60"/>
                <a:gd name="T34" fmla="*/ 70 w 70"/>
                <a:gd name="T35" fmla="*/ 56 h 60"/>
                <a:gd name="T36" fmla="*/ 66 w 70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60"/>
                <a:gd name="T59" fmla="*/ 70 w 70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60">
                  <a:moveTo>
                    <a:pt x="66" y="60"/>
                  </a:moveTo>
                  <a:lnTo>
                    <a:pt x="58" y="53"/>
                  </a:lnTo>
                  <a:lnTo>
                    <a:pt x="50" y="46"/>
                  </a:lnTo>
                  <a:lnTo>
                    <a:pt x="41" y="41"/>
                  </a:lnTo>
                  <a:lnTo>
                    <a:pt x="33" y="34"/>
                  </a:lnTo>
                  <a:lnTo>
                    <a:pt x="23" y="28"/>
                  </a:lnTo>
                  <a:lnTo>
                    <a:pt x="16" y="19"/>
                  </a:lnTo>
                  <a:lnTo>
                    <a:pt x="8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8" y="7"/>
                  </a:lnTo>
                  <a:lnTo>
                    <a:pt x="17" y="14"/>
                  </a:lnTo>
                  <a:lnTo>
                    <a:pt x="26" y="21"/>
                  </a:lnTo>
                  <a:lnTo>
                    <a:pt x="34" y="29"/>
                  </a:lnTo>
                  <a:lnTo>
                    <a:pt x="44" y="36"/>
                  </a:lnTo>
                  <a:lnTo>
                    <a:pt x="52" y="43"/>
                  </a:lnTo>
                  <a:lnTo>
                    <a:pt x="61" y="50"/>
                  </a:lnTo>
                  <a:lnTo>
                    <a:pt x="70" y="56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70"/>
            <p:cNvSpPr>
              <a:spLocks/>
            </p:cNvSpPr>
            <p:nvPr/>
          </p:nvSpPr>
          <p:spPr bwMode="auto">
            <a:xfrm>
              <a:off x="4924" y="1222"/>
              <a:ext cx="70" cy="60"/>
            </a:xfrm>
            <a:custGeom>
              <a:avLst/>
              <a:gdLst>
                <a:gd name="T0" fmla="*/ 66 w 70"/>
                <a:gd name="T1" fmla="*/ 60 h 60"/>
                <a:gd name="T2" fmla="*/ 58 w 70"/>
                <a:gd name="T3" fmla="*/ 53 h 60"/>
                <a:gd name="T4" fmla="*/ 50 w 70"/>
                <a:gd name="T5" fmla="*/ 46 h 60"/>
                <a:gd name="T6" fmla="*/ 41 w 70"/>
                <a:gd name="T7" fmla="*/ 41 h 60"/>
                <a:gd name="T8" fmla="*/ 33 w 70"/>
                <a:gd name="T9" fmla="*/ 34 h 60"/>
                <a:gd name="T10" fmla="*/ 23 w 70"/>
                <a:gd name="T11" fmla="*/ 28 h 60"/>
                <a:gd name="T12" fmla="*/ 16 w 70"/>
                <a:gd name="T13" fmla="*/ 19 h 60"/>
                <a:gd name="T14" fmla="*/ 8 w 70"/>
                <a:gd name="T15" fmla="*/ 12 h 60"/>
                <a:gd name="T16" fmla="*/ 0 w 70"/>
                <a:gd name="T17" fmla="*/ 4 h 60"/>
                <a:gd name="T18" fmla="*/ 0 w 70"/>
                <a:gd name="T19" fmla="*/ 0 h 60"/>
                <a:gd name="T20" fmla="*/ 8 w 70"/>
                <a:gd name="T21" fmla="*/ 7 h 60"/>
                <a:gd name="T22" fmla="*/ 17 w 70"/>
                <a:gd name="T23" fmla="*/ 14 h 60"/>
                <a:gd name="T24" fmla="*/ 26 w 70"/>
                <a:gd name="T25" fmla="*/ 21 h 60"/>
                <a:gd name="T26" fmla="*/ 34 w 70"/>
                <a:gd name="T27" fmla="*/ 29 h 60"/>
                <a:gd name="T28" fmla="*/ 44 w 70"/>
                <a:gd name="T29" fmla="*/ 36 h 60"/>
                <a:gd name="T30" fmla="*/ 52 w 70"/>
                <a:gd name="T31" fmla="*/ 43 h 60"/>
                <a:gd name="T32" fmla="*/ 61 w 70"/>
                <a:gd name="T33" fmla="*/ 50 h 60"/>
                <a:gd name="T34" fmla="*/ 70 w 70"/>
                <a:gd name="T35" fmla="*/ 56 h 60"/>
                <a:gd name="T36" fmla="*/ 66 w 70"/>
                <a:gd name="T37" fmla="*/ 6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60"/>
                <a:gd name="T59" fmla="*/ 70 w 70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60">
                  <a:moveTo>
                    <a:pt x="66" y="60"/>
                  </a:moveTo>
                  <a:lnTo>
                    <a:pt x="58" y="53"/>
                  </a:lnTo>
                  <a:lnTo>
                    <a:pt x="50" y="46"/>
                  </a:lnTo>
                  <a:lnTo>
                    <a:pt x="41" y="41"/>
                  </a:lnTo>
                  <a:lnTo>
                    <a:pt x="33" y="34"/>
                  </a:lnTo>
                  <a:lnTo>
                    <a:pt x="23" y="28"/>
                  </a:lnTo>
                  <a:lnTo>
                    <a:pt x="16" y="19"/>
                  </a:lnTo>
                  <a:lnTo>
                    <a:pt x="8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8" y="7"/>
                  </a:lnTo>
                  <a:lnTo>
                    <a:pt x="17" y="14"/>
                  </a:lnTo>
                  <a:lnTo>
                    <a:pt x="26" y="21"/>
                  </a:lnTo>
                  <a:lnTo>
                    <a:pt x="34" y="29"/>
                  </a:lnTo>
                  <a:lnTo>
                    <a:pt x="44" y="36"/>
                  </a:lnTo>
                  <a:lnTo>
                    <a:pt x="52" y="43"/>
                  </a:lnTo>
                  <a:lnTo>
                    <a:pt x="61" y="50"/>
                  </a:lnTo>
                  <a:lnTo>
                    <a:pt x="70" y="56"/>
                  </a:lnTo>
                  <a:lnTo>
                    <a:pt x="66" y="6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71"/>
            <p:cNvSpPr>
              <a:spLocks/>
            </p:cNvSpPr>
            <p:nvPr/>
          </p:nvSpPr>
          <p:spPr bwMode="auto">
            <a:xfrm>
              <a:off x="5124" y="1270"/>
              <a:ext cx="14" cy="2"/>
            </a:xfrm>
            <a:custGeom>
              <a:avLst/>
              <a:gdLst>
                <a:gd name="T0" fmla="*/ 8 w 14"/>
                <a:gd name="T1" fmla="*/ 2 h 2"/>
                <a:gd name="T2" fmla="*/ 0 w 14"/>
                <a:gd name="T3" fmla="*/ 2 h 2"/>
                <a:gd name="T4" fmla="*/ 2 w 14"/>
                <a:gd name="T5" fmla="*/ 0 h 2"/>
                <a:gd name="T6" fmla="*/ 3 w 14"/>
                <a:gd name="T7" fmla="*/ 0 h 2"/>
                <a:gd name="T8" fmla="*/ 5 w 14"/>
                <a:gd name="T9" fmla="*/ 0 h 2"/>
                <a:gd name="T10" fmla="*/ 6 w 14"/>
                <a:gd name="T11" fmla="*/ 0 h 2"/>
                <a:gd name="T12" fmla="*/ 8 w 14"/>
                <a:gd name="T13" fmla="*/ 0 h 2"/>
                <a:gd name="T14" fmla="*/ 9 w 14"/>
                <a:gd name="T15" fmla="*/ 2 h 2"/>
                <a:gd name="T16" fmla="*/ 11 w 14"/>
                <a:gd name="T17" fmla="*/ 2 h 2"/>
                <a:gd name="T18" fmla="*/ 13 w 14"/>
                <a:gd name="T19" fmla="*/ 2 h 2"/>
                <a:gd name="T20" fmla="*/ 14 w 14"/>
                <a:gd name="T21" fmla="*/ 2 h 2"/>
                <a:gd name="T22" fmla="*/ 14 w 14"/>
                <a:gd name="T23" fmla="*/ 2 h 2"/>
                <a:gd name="T24" fmla="*/ 14 w 14"/>
                <a:gd name="T25" fmla="*/ 2 h 2"/>
                <a:gd name="T26" fmla="*/ 13 w 14"/>
                <a:gd name="T27" fmla="*/ 2 h 2"/>
                <a:gd name="T28" fmla="*/ 11 w 14"/>
                <a:gd name="T29" fmla="*/ 2 h 2"/>
                <a:gd name="T30" fmla="*/ 9 w 14"/>
                <a:gd name="T31" fmla="*/ 2 h 2"/>
                <a:gd name="T32" fmla="*/ 8 w 14"/>
                <a:gd name="T33" fmla="*/ 2 h 2"/>
                <a:gd name="T34" fmla="*/ 8 w 14"/>
                <a:gd name="T35" fmla="*/ 2 h 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2"/>
                <a:gd name="T56" fmla="*/ 14 w 14"/>
                <a:gd name="T57" fmla="*/ 2 h 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2">
                  <a:moveTo>
                    <a:pt x="8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672"/>
            <p:cNvSpPr>
              <a:spLocks/>
            </p:cNvSpPr>
            <p:nvPr/>
          </p:nvSpPr>
          <p:spPr bwMode="auto">
            <a:xfrm>
              <a:off x="5124" y="1270"/>
              <a:ext cx="14" cy="2"/>
            </a:xfrm>
            <a:custGeom>
              <a:avLst/>
              <a:gdLst>
                <a:gd name="T0" fmla="*/ 8 w 14"/>
                <a:gd name="T1" fmla="*/ 2 h 2"/>
                <a:gd name="T2" fmla="*/ 0 w 14"/>
                <a:gd name="T3" fmla="*/ 2 h 2"/>
                <a:gd name="T4" fmla="*/ 2 w 14"/>
                <a:gd name="T5" fmla="*/ 0 h 2"/>
                <a:gd name="T6" fmla="*/ 3 w 14"/>
                <a:gd name="T7" fmla="*/ 0 h 2"/>
                <a:gd name="T8" fmla="*/ 5 w 14"/>
                <a:gd name="T9" fmla="*/ 0 h 2"/>
                <a:gd name="T10" fmla="*/ 6 w 14"/>
                <a:gd name="T11" fmla="*/ 0 h 2"/>
                <a:gd name="T12" fmla="*/ 8 w 14"/>
                <a:gd name="T13" fmla="*/ 0 h 2"/>
                <a:gd name="T14" fmla="*/ 9 w 14"/>
                <a:gd name="T15" fmla="*/ 2 h 2"/>
                <a:gd name="T16" fmla="*/ 11 w 14"/>
                <a:gd name="T17" fmla="*/ 2 h 2"/>
                <a:gd name="T18" fmla="*/ 13 w 14"/>
                <a:gd name="T19" fmla="*/ 2 h 2"/>
                <a:gd name="T20" fmla="*/ 14 w 14"/>
                <a:gd name="T21" fmla="*/ 2 h 2"/>
                <a:gd name="T22" fmla="*/ 14 w 14"/>
                <a:gd name="T23" fmla="*/ 2 h 2"/>
                <a:gd name="T24" fmla="*/ 14 w 14"/>
                <a:gd name="T25" fmla="*/ 2 h 2"/>
                <a:gd name="T26" fmla="*/ 13 w 14"/>
                <a:gd name="T27" fmla="*/ 2 h 2"/>
                <a:gd name="T28" fmla="*/ 11 w 14"/>
                <a:gd name="T29" fmla="*/ 2 h 2"/>
                <a:gd name="T30" fmla="*/ 9 w 14"/>
                <a:gd name="T31" fmla="*/ 2 h 2"/>
                <a:gd name="T32" fmla="*/ 8 w 14"/>
                <a:gd name="T33" fmla="*/ 2 h 2"/>
                <a:gd name="T34" fmla="*/ 8 w 14"/>
                <a:gd name="T35" fmla="*/ 2 h 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2"/>
                <a:gd name="T56" fmla="*/ 14 w 14"/>
                <a:gd name="T57" fmla="*/ 2 h 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2">
                  <a:moveTo>
                    <a:pt x="8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673"/>
            <p:cNvSpPr>
              <a:spLocks/>
            </p:cNvSpPr>
            <p:nvPr/>
          </p:nvSpPr>
          <p:spPr bwMode="auto">
            <a:xfrm>
              <a:off x="5392" y="1121"/>
              <a:ext cx="65" cy="151"/>
            </a:xfrm>
            <a:custGeom>
              <a:avLst/>
              <a:gdLst>
                <a:gd name="T0" fmla="*/ 17 w 65"/>
                <a:gd name="T1" fmla="*/ 149 h 151"/>
                <a:gd name="T2" fmla="*/ 14 w 65"/>
                <a:gd name="T3" fmla="*/ 145 h 151"/>
                <a:gd name="T4" fmla="*/ 12 w 65"/>
                <a:gd name="T5" fmla="*/ 142 h 151"/>
                <a:gd name="T6" fmla="*/ 11 w 65"/>
                <a:gd name="T7" fmla="*/ 139 h 151"/>
                <a:gd name="T8" fmla="*/ 7 w 65"/>
                <a:gd name="T9" fmla="*/ 135 h 151"/>
                <a:gd name="T10" fmla="*/ 6 w 65"/>
                <a:gd name="T11" fmla="*/ 123 h 151"/>
                <a:gd name="T12" fmla="*/ 4 w 65"/>
                <a:gd name="T13" fmla="*/ 112 h 151"/>
                <a:gd name="T14" fmla="*/ 3 w 65"/>
                <a:gd name="T15" fmla="*/ 100 h 151"/>
                <a:gd name="T16" fmla="*/ 0 w 65"/>
                <a:gd name="T17" fmla="*/ 88 h 151"/>
                <a:gd name="T18" fmla="*/ 9 w 65"/>
                <a:gd name="T19" fmla="*/ 86 h 151"/>
                <a:gd name="T20" fmla="*/ 20 w 65"/>
                <a:gd name="T21" fmla="*/ 86 h 151"/>
                <a:gd name="T22" fmla="*/ 29 w 65"/>
                <a:gd name="T23" fmla="*/ 86 h 151"/>
                <a:gd name="T24" fmla="*/ 40 w 65"/>
                <a:gd name="T25" fmla="*/ 86 h 151"/>
                <a:gd name="T26" fmla="*/ 42 w 65"/>
                <a:gd name="T27" fmla="*/ 84 h 151"/>
                <a:gd name="T28" fmla="*/ 43 w 65"/>
                <a:gd name="T29" fmla="*/ 81 h 151"/>
                <a:gd name="T30" fmla="*/ 45 w 65"/>
                <a:gd name="T31" fmla="*/ 78 h 151"/>
                <a:gd name="T32" fmla="*/ 45 w 65"/>
                <a:gd name="T33" fmla="*/ 74 h 151"/>
                <a:gd name="T34" fmla="*/ 40 w 65"/>
                <a:gd name="T35" fmla="*/ 68 h 151"/>
                <a:gd name="T36" fmla="*/ 39 w 65"/>
                <a:gd name="T37" fmla="*/ 64 h 151"/>
                <a:gd name="T38" fmla="*/ 37 w 65"/>
                <a:gd name="T39" fmla="*/ 62 h 151"/>
                <a:gd name="T40" fmla="*/ 34 w 65"/>
                <a:gd name="T41" fmla="*/ 59 h 151"/>
                <a:gd name="T42" fmla="*/ 29 w 65"/>
                <a:gd name="T43" fmla="*/ 57 h 151"/>
                <a:gd name="T44" fmla="*/ 21 w 65"/>
                <a:gd name="T45" fmla="*/ 56 h 151"/>
                <a:gd name="T46" fmla="*/ 14 w 65"/>
                <a:gd name="T47" fmla="*/ 56 h 151"/>
                <a:gd name="T48" fmla="*/ 7 w 65"/>
                <a:gd name="T49" fmla="*/ 54 h 151"/>
                <a:gd name="T50" fmla="*/ 3 w 65"/>
                <a:gd name="T51" fmla="*/ 49 h 151"/>
                <a:gd name="T52" fmla="*/ 3 w 65"/>
                <a:gd name="T53" fmla="*/ 42 h 151"/>
                <a:gd name="T54" fmla="*/ 3 w 65"/>
                <a:gd name="T55" fmla="*/ 37 h 151"/>
                <a:gd name="T56" fmla="*/ 4 w 65"/>
                <a:gd name="T57" fmla="*/ 30 h 151"/>
                <a:gd name="T58" fmla="*/ 11 w 65"/>
                <a:gd name="T59" fmla="*/ 22 h 151"/>
                <a:gd name="T60" fmla="*/ 12 w 65"/>
                <a:gd name="T61" fmla="*/ 13 h 151"/>
                <a:gd name="T62" fmla="*/ 12 w 65"/>
                <a:gd name="T63" fmla="*/ 10 h 151"/>
                <a:gd name="T64" fmla="*/ 14 w 65"/>
                <a:gd name="T65" fmla="*/ 8 h 151"/>
                <a:gd name="T66" fmla="*/ 15 w 65"/>
                <a:gd name="T67" fmla="*/ 5 h 151"/>
                <a:gd name="T68" fmla="*/ 20 w 65"/>
                <a:gd name="T69" fmla="*/ 3 h 151"/>
                <a:gd name="T70" fmla="*/ 26 w 65"/>
                <a:gd name="T71" fmla="*/ 1 h 151"/>
                <a:gd name="T72" fmla="*/ 31 w 65"/>
                <a:gd name="T73" fmla="*/ 0 h 151"/>
                <a:gd name="T74" fmla="*/ 37 w 65"/>
                <a:gd name="T75" fmla="*/ 0 h 151"/>
                <a:gd name="T76" fmla="*/ 45 w 65"/>
                <a:gd name="T77" fmla="*/ 1 h 151"/>
                <a:gd name="T78" fmla="*/ 48 w 65"/>
                <a:gd name="T79" fmla="*/ 3 h 151"/>
                <a:gd name="T80" fmla="*/ 51 w 65"/>
                <a:gd name="T81" fmla="*/ 7 h 151"/>
                <a:gd name="T82" fmla="*/ 54 w 65"/>
                <a:gd name="T83" fmla="*/ 10 h 151"/>
                <a:gd name="T84" fmla="*/ 57 w 65"/>
                <a:gd name="T85" fmla="*/ 12 h 151"/>
                <a:gd name="T86" fmla="*/ 59 w 65"/>
                <a:gd name="T87" fmla="*/ 15 h 151"/>
                <a:gd name="T88" fmla="*/ 61 w 65"/>
                <a:gd name="T89" fmla="*/ 17 h 151"/>
                <a:gd name="T90" fmla="*/ 62 w 65"/>
                <a:gd name="T91" fmla="*/ 18 h 151"/>
                <a:gd name="T92" fmla="*/ 62 w 65"/>
                <a:gd name="T93" fmla="*/ 22 h 151"/>
                <a:gd name="T94" fmla="*/ 65 w 65"/>
                <a:gd name="T95" fmla="*/ 51 h 151"/>
                <a:gd name="T96" fmla="*/ 65 w 65"/>
                <a:gd name="T97" fmla="*/ 79 h 151"/>
                <a:gd name="T98" fmla="*/ 59 w 65"/>
                <a:gd name="T99" fmla="*/ 108 h 151"/>
                <a:gd name="T100" fmla="*/ 51 w 65"/>
                <a:gd name="T101" fmla="*/ 135 h 151"/>
                <a:gd name="T102" fmla="*/ 50 w 65"/>
                <a:gd name="T103" fmla="*/ 139 h 151"/>
                <a:gd name="T104" fmla="*/ 45 w 65"/>
                <a:gd name="T105" fmla="*/ 144 h 151"/>
                <a:gd name="T106" fmla="*/ 40 w 65"/>
                <a:gd name="T107" fmla="*/ 147 h 151"/>
                <a:gd name="T108" fmla="*/ 36 w 65"/>
                <a:gd name="T109" fmla="*/ 151 h 151"/>
                <a:gd name="T110" fmla="*/ 32 w 65"/>
                <a:gd name="T111" fmla="*/ 151 h 151"/>
                <a:gd name="T112" fmla="*/ 28 w 65"/>
                <a:gd name="T113" fmla="*/ 151 h 151"/>
                <a:gd name="T114" fmla="*/ 25 w 65"/>
                <a:gd name="T115" fmla="*/ 151 h 151"/>
                <a:gd name="T116" fmla="*/ 20 w 65"/>
                <a:gd name="T117" fmla="*/ 151 h 1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"/>
                <a:gd name="T178" fmla="*/ 0 h 151"/>
                <a:gd name="T179" fmla="*/ 65 w 65"/>
                <a:gd name="T180" fmla="*/ 151 h 1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" h="151">
                  <a:moveTo>
                    <a:pt x="20" y="151"/>
                  </a:moveTo>
                  <a:lnTo>
                    <a:pt x="17" y="149"/>
                  </a:lnTo>
                  <a:lnTo>
                    <a:pt x="15" y="147"/>
                  </a:lnTo>
                  <a:lnTo>
                    <a:pt x="14" y="145"/>
                  </a:lnTo>
                  <a:lnTo>
                    <a:pt x="14" y="144"/>
                  </a:lnTo>
                  <a:lnTo>
                    <a:pt x="12" y="142"/>
                  </a:lnTo>
                  <a:lnTo>
                    <a:pt x="12" y="140"/>
                  </a:lnTo>
                  <a:lnTo>
                    <a:pt x="11" y="139"/>
                  </a:lnTo>
                  <a:lnTo>
                    <a:pt x="9" y="137"/>
                  </a:lnTo>
                  <a:lnTo>
                    <a:pt x="7" y="135"/>
                  </a:lnTo>
                  <a:lnTo>
                    <a:pt x="6" y="129"/>
                  </a:lnTo>
                  <a:lnTo>
                    <a:pt x="6" y="123"/>
                  </a:lnTo>
                  <a:lnTo>
                    <a:pt x="4" y="118"/>
                  </a:lnTo>
                  <a:lnTo>
                    <a:pt x="4" y="112"/>
                  </a:lnTo>
                  <a:lnTo>
                    <a:pt x="3" y="106"/>
                  </a:lnTo>
                  <a:lnTo>
                    <a:pt x="3" y="100"/>
                  </a:lnTo>
                  <a:lnTo>
                    <a:pt x="1" y="93"/>
                  </a:lnTo>
                  <a:lnTo>
                    <a:pt x="0" y="88"/>
                  </a:lnTo>
                  <a:lnTo>
                    <a:pt x="4" y="86"/>
                  </a:lnTo>
                  <a:lnTo>
                    <a:pt x="9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40" y="86"/>
                  </a:lnTo>
                  <a:lnTo>
                    <a:pt x="40" y="84"/>
                  </a:lnTo>
                  <a:lnTo>
                    <a:pt x="42" y="84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40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26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1" y="54"/>
                  </a:lnTo>
                  <a:lnTo>
                    <a:pt x="7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11" y="22"/>
                  </a:lnTo>
                  <a:lnTo>
                    <a:pt x="11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3"/>
                  </a:lnTo>
                  <a:lnTo>
                    <a:pt x="50" y="5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1" y="17"/>
                  </a:lnTo>
                  <a:lnTo>
                    <a:pt x="61" y="18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5" y="37"/>
                  </a:lnTo>
                  <a:lnTo>
                    <a:pt x="65" y="51"/>
                  </a:lnTo>
                  <a:lnTo>
                    <a:pt x="65" y="64"/>
                  </a:lnTo>
                  <a:lnTo>
                    <a:pt x="65" y="79"/>
                  </a:lnTo>
                  <a:lnTo>
                    <a:pt x="62" y="95"/>
                  </a:lnTo>
                  <a:lnTo>
                    <a:pt x="59" y="108"/>
                  </a:lnTo>
                  <a:lnTo>
                    <a:pt x="56" y="122"/>
                  </a:lnTo>
                  <a:lnTo>
                    <a:pt x="51" y="135"/>
                  </a:lnTo>
                  <a:lnTo>
                    <a:pt x="51" y="137"/>
                  </a:lnTo>
                  <a:lnTo>
                    <a:pt x="50" y="139"/>
                  </a:lnTo>
                  <a:lnTo>
                    <a:pt x="46" y="140"/>
                  </a:lnTo>
                  <a:lnTo>
                    <a:pt x="45" y="144"/>
                  </a:lnTo>
                  <a:lnTo>
                    <a:pt x="43" y="145"/>
                  </a:lnTo>
                  <a:lnTo>
                    <a:pt x="40" y="147"/>
                  </a:lnTo>
                  <a:lnTo>
                    <a:pt x="37" y="149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2" y="151"/>
                  </a:lnTo>
                  <a:lnTo>
                    <a:pt x="31" y="151"/>
                  </a:lnTo>
                  <a:lnTo>
                    <a:pt x="28" y="151"/>
                  </a:lnTo>
                  <a:lnTo>
                    <a:pt x="26" y="151"/>
                  </a:lnTo>
                  <a:lnTo>
                    <a:pt x="25" y="151"/>
                  </a:lnTo>
                  <a:lnTo>
                    <a:pt x="21" y="151"/>
                  </a:lnTo>
                  <a:lnTo>
                    <a:pt x="2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674"/>
            <p:cNvSpPr>
              <a:spLocks/>
            </p:cNvSpPr>
            <p:nvPr/>
          </p:nvSpPr>
          <p:spPr bwMode="auto">
            <a:xfrm>
              <a:off x="5392" y="1121"/>
              <a:ext cx="65" cy="151"/>
            </a:xfrm>
            <a:custGeom>
              <a:avLst/>
              <a:gdLst>
                <a:gd name="T0" fmla="*/ 17 w 65"/>
                <a:gd name="T1" fmla="*/ 149 h 151"/>
                <a:gd name="T2" fmla="*/ 14 w 65"/>
                <a:gd name="T3" fmla="*/ 145 h 151"/>
                <a:gd name="T4" fmla="*/ 12 w 65"/>
                <a:gd name="T5" fmla="*/ 142 h 151"/>
                <a:gd name="T6" fmla="*/ 11 w 65"/>
                <a:gd name="T7" fmla="*/ 139 h 151"/>
                <a:gd name="T8" fmla="*/ 7 w 65"/>
                <a:gd name="T9" fmla="*/ 135 h 151"/>
                <a:gd name="T10" fmla="*/ 6 w 65"/>
                <a:gd name="T11" fmla="*/ 123 h 151"/>
                <a:gd name="T12" fmla="*/ 4 w 65"/>
                <a:gd name="T13" fmla="*/ 112 h 151"/>
                <a:gd name="T14" fmla="*/ 3 w 65"/>
                <a:gd name="T15" fmla="*/ 100 h 151"/>
                <a:gd name="T16" fmla="*/ 0 w 65"/>
                <a:gd name="T17" fmla="*/ 88 h 151"/>
                <a:gd name="T18" fmla="*/ 9 w 65"/>
                <a:gd name="T19" fmla="*/ 86 h 151"/>
                <a:gd name="T20" fmla="*/ 20 w 65"/>
                <a:gd name="T21" fmla="*/ 86 h 151"/>
                <a:gd name="T22" fmla="*/ 29 w 65"/>
                <a:gd name="T23" fmla="*/ 86 h 151"/>
                <a:gd name="T24" fmla="*/ 40 w 65"/>
                <a:gd name="T25" fmla="*/ 86 h 151"/>
                <a:gd name="T26" fmla="*/ 42 w 65"/>
                <a:gd name="T27" fmla="*/ 84 h 151"/>
                <a:gd name="T28" fmla="*/ 43 w 65"/>
                <a:gd name="T29" fmla="*/ 81 h 151"/>
                <a:gd name="T30" fmla="*/ 45 w 65"/>
                <a:gd name="T31" fmla="*/ 78 h 151"/>
                <a:gd name="T32" fmla="*/ 45 w 65"/>
                <a:gd name="T33" fmla="*/ 74 h 151"/>
                <a:gd name="T34" fmla="*/ 40 w 65"/>
                <a:gd name="T35" fmla="*/ 68 h 151"/>
                <a:gd name="T36" fmla="*/ 39 w 65"/>
                <a:gd name="T37" fmla="*/ 64 h 151"/>
                <a:gd name="T38" fmla="*/ 37 w 65"/>
                <a:gd name="T39" fmla="*/ 62 h 151"/>
                <a:gd name="T40" fmla="*/ 34 w 65"/>
                <a:gd name="T41" fmla="*/ 59 h 151"/>
                <a:gd name="T42" fmla="*/ 29 w 65"/>
                <a:gd name="T43" fmla="*/ 57 h 151"/>
                <a:gd name="T44" fmla="*/ 21 w 65"/>
                <a:gd name="T45" fmla="*/ 56 h 151"/>
                <a:gd name="T46" fmla="*/ 14 w 65"/>
                <a:gd name="T47" fmla="*/ 56 h 151"/>
                <a:gd name="T48" fmla="*/ 7 w 65"/>
                <a:gd name="T49" fmla="*/ 54 h 151"/>
                <a:gd name="T50" fmla="*/ 3 w 65"/>
                <a:gd name="T51" fmla="*/ 49 h 151"/>
                <a:gd name="T52" fmla="*/ 3 w 65"/>
                <a:gd name="T53" fmla="*/ 42 h 151"/>
                <a:gd name="T54" fmla="*/ 3 w 65"/>
                <a:gd name="T55" fmla="*/ 37 h 151"/>
                <a:gd name="T56" fmla="*/ 4 w 65"/>
                <a:gd name="T57" fmla="*/ 30 h 151"/>
                <a:gd name="T58" fmla="*/ 11 w 65"/>
                <a:gd name="T59" fmla="*/ 22 h 151"/>
                <a:gd name="T60" fmla="*/ 12 w 65"/>
                <a:gd name="T61" fmla="*/ 13 h 151"/>
                <a:gd name="T62" fmla="*/ 12 w 65"/>
                <a:gd name="T63" fmla="*/ 10 h 151"/>
                <a:gd name="T64" fmla="*/ 14 w 65"/>
                <a:gd name="T65" fmla="*/ 8 h 151"/>
                <a:gd name="T66" fmla="*/ 15 w 65"/>
                <a:gd name="T67" fmla="*/ 5 h 151"/>
                <a:gd name="T68" fmla="*/ 20 w 65"/>
                <a:gd name="T69" fmla="*/ 3 h 151"/>
                <a:gd name="T70" fmla="*/ 26 w 65"/>
                <a:gd name="T71" fmla="*/ 1 h 151"/>
                <a:gd name="T72" fmla="*/ 31 w 65"/>
                <a:gd name="T73" fmla="*/ 0 h 151"/>
                <a:gd name="T74" fmla="*/ 37 w 65"/>
                <a:gd name="T75" fmla="*/ 0 h 151"/>
                <a:gd name="T76" fmla="*/ 45 w 65"/>
                <a:gd name="T77" fmla="*/ 1 h 151"/>
                <a:gd name="T78" fmla="*/ 48 w 65"/>
                <a:gd name="T79" fmla="*/ 3 h 151"/>
                <a:gd name="T80" fmla="*/ 51 w 65"/>
                <a:gd name="T81" fmla="*/ 7 h 151"/>
                <a:gd name="T82" fmla="*/ 54 w 65"/>
                <a:gd name="T83" fmla="*/ 10 h 151"/>
                <a:gd name="T84" fmla="*/ 57 w 65"/>
                <a:gd name="T85" fmla="*/ 12 h 151"/>
                <a:gd name="T86" fmla="*/ 59 w 65"/>
                <a:gd name="T87" fmla="*/ 15 h 151"/>
                <a:gd name="T88" fmla="*/ 61 w 65"/>
                <a:gd name="T89" fmla="*/ 17 h 151"/>
                <a:gd name="T90" fmla="*/ 62 w 65"/>
                <a:gd name="T91" fmla="*/ 18 h 151"/>
                <a:gd name="T92" fmla="*/ 62 w 65"/>
                <a:gd name="T93" fmla="*/ 22 h 151"/>
                <a:gd name="T94" fmla="*/ 65 w 65"/>
                <a:gd name="T95" fmla="*/ 51 h 151"/>
                <a:gd name="T96" fmla="*/ 65 w 65"/>
                <a:gd name="T97" fmla="*/ 79 h 151"/>
                <a:gd name="T98" fmla="*/ 59 w 65"/>
                <a:gd name="T99" fmla="*/ 108 h 151"/>
                <a:gd name="T100" fmla="*/ 51 w 65"/>
                <a:gd name="T101" fmla="*/ 135 h 151"/>
                <a:gd name="T102" fmla="*/ 50 w 65"/>
                <a:gd name="T103" fmla="*/ 139 h 151"/>
                <a:gd name="T104" fmla="*/ 45 w 65"/>
                <a:gd name="T105" fmla="*/ 144 h 151"/>
                <a:gd name="T106" fmla="*/ 40 w 65"/>
                <a:gd name="T107" fmla="*/ 147 h 151"/>
                <a:gd name="T108" fmla="*/ 36 w 65"/>
                <a:gd name="T109" fmla="*/ 151 h 151"/>
                <a:gd name="T110" fmla="*/ 32 w 65"/>
                <a:gd name="T111" fmla="*/ 151 h 151"/>
                <a:gd name="T112" fmla="*/ 28 w 65"/>
                <a:gd name="T113" fmla="*/ 151 h 151"/>
                <a:gd name="T114" fmla="*/ 25 w 65"/>
                <a:gd name="T115" fmla="*/ 151 h 151"/>
                <a:gd name="T116" fmla="*/ 20 w 65"/>
                <a:gd name="T117" fmla="*/ 151 h 1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"/>
                <a:gd name="T178" fmla="*/ 0 h 151"/>
                <a:gd name="T179" fmla="*/ 65 w 65"/>
                <a:gd name="T180" fmla="*/ 151 h 1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" h="151">
                  <a:moveTo>
                    <a:pt x="20" y="151"/>
                  </a:moveTo>
                  <a:lnTo>
                    <a:pt x="17" y="149"/>
                  </a:lnTo>
                  <a:lnTo>
                    <a:pt x="15" y="147"/>
                  </a:lnTo>
                  <a:lnTo>
                    <a:pt x="14" y="145"/>
                  </a:lnTo>
                  <a:lnTo>
                    <a:pt x="14" y="144"/>
                  </a:lnTo>
                  <a:lnTo>
                    <a:pt x="12" y="142"/>
                  </a:lnTo>
                  <a:lnTo>
                    <a:pt x="12" y="140"/>
                  </a:lnTo>
                  <a:lnTo>
                    <a:pt x="11" y="139"/>
                  </a:lnTo>
                  <a:lnTo>
                    <a:pt x="9" y="137"/>
                  </a:lnTo>
                  <a:lnTo>
                    <a:pt x="7" y="135"/>
                  </a:lnTo>
                  <a:lnTo>
                    <a:pt x="6" y="129"/>
                  </a:lnTo>
                  <a:lnTo>
                    <a:pt x="6" y="123"/>
                  </a:lnTo>
                  <a:lnTo>
                    <a:pt x="4" y="118"/>
                  </a:lnTo>
                  <a:lnTo>
                    <a:pt x="4" y="112"/>
                  </a:lnTo>
                  <a:lnTo>
                    <a:pt x="3" y="106"/>
                  </a:lnTo>
                  <a:lnTo>
                    <a:pt x="3" y="100"/>
                  </a:lnTo>
                  <a:lnTo>
                    <a:pt x="1" y="93"/>
                  </a:lnTo>
                  <a:lnTo>
                    <a:pt x="0" y="88"/>
                  </a:lnTo>
                  <a:lnTo>
                    <a:pt x="4" y="86"/>
                  </a:lnTo>
                  <a:lnTo>
                    <a:pt x="9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40" y="86"/>
                  </a:lnTo>
                  <a:lnTo>
                    <a:pt x="40" y="84"/>
                  </a:lnTo>
                  <a:lnTo>
                    <a:pt x="42" y="84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40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26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1" y="54"/>
                  </a:lnTo>
                  <a:lnTo>
                    <a:pt x="7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11" y="22"/>
                  </a:lnTo>
                  <a:lnTo>
                    <a:pt x="11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3"/>
                  </a:lnTo>
                  <a:lnTo>
                    <a:pt x="50" y="5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1" y="17"/>
                  </a:lnTo>
                  <a:lnTo>
                    <a:pt x="61" y="18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5" y="37"/>
                  </a:lnTo>
                  <a:lnTo>
                    <a:pt x="65" y="51"/>
                  </a:lnTo>
                  <a:lnTo>
                    <a:pt x="65" y="64"/>
                  </a:lnTo>
                  <a:lnTo>
                    <a:pt x="65" y="79"/>
                  </a:lnTo>
                  <a:lnTo>
                    <a:pt x="62" y="95"/>
                  </a:lnTo>
                  <a:lnTo>
                    <a:pt x="59" y="108"/>
                  </a:lnTo>
                  <a:lnTo>
                    <a:pt x="56" y="122"/>
                  </a:lnTo>
                  <a:lnTo>
                    <a:pt x="51" y="135"/>
                  </a:lnTo>
                  <a:lnTo>
                    <a:pt x="51" y="137"/>
                  </a:lnTo>
                  <a:lnTo>
                    <a:pt x="50" y="139"/>
                  </a:lnTo>
                  <a:lnTo>
                    <a:pt x="46" y="140"/>
                  </a:lnTo>
                  <a:lnTo>
                    <a:pt x="45" y="144"/>
                  </a:lnTo>
                  <a:lnTo>
                    <a:pt x="43" y="145"/>
                  </a:lnTo>
                  <a:lnTo>
                    <a:pt x="40" y="147"/>
                  </a:lnTo>
                  <a:lnTo>
                    <a:pt x="37" y="149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2" y="151"/>
                  </a:lnTo>
                  <a:lnTo>
                    <a:pt x="31" y="151"/>
                  </a:lnTo>
                  <a:lnTo>
                    <a:pt x="28" y="151"/>
                  </a:lnTo>
                  <a:lnTo>
                    <a:pt x="26" y="151"/>
                  </a:lnTo>
                  <a:lnTo>
                    <a:pt x="25" y="151"/>
                  </a:lnTo>
                  <a:lnTo>
                    <a:pt x="21" y="151"/>
                  </a:lnTo>
                  <a:lnTo>
                    <a:pt x="20" y="15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675"/>
            <p:cNvSpPr>
              <a:spLocks/>
            </p:cNvSpPr>
            <p:nvPr/>
          </p:nvSpPr>
          <p:spPr bwMode="auto">
            <a:xfrm>
              <a:off x="3382" y="1167"/>
              <a:ext cx="81" cy="98"/>
            </a:xfrm>
            <a:custGeom>
              <a:avLst/>
              <a:gdLst>
                <a:gd name="T0" fmla="*/ 59 w 81"/>
                <a:gd name="T1" fmla="*/ 94 h 98"/>
                <a:gd name="T2" fmla="*/ 58 w 81"/>
                <a:gd name="T3" fmla="*/ 88 h 98"/>
                <a:gd name="T4" fmla="*/ 56 w 81"/>
                <a:gd name="T5" fmla="*/ 79 h 98"/>
                <a:gd name="T6" fmla="*/ 53 w 81"/>
                <a:gd name="T7" fmla="*/ 71 h 98"/>
                <a:gd name="T8" fmla="*/ 51 w 81"/>
                <a:gd name="T9" fmla="*/ 64 h 98"/>
                <a:gd name="T10" fmla="*/ 40 w 81"/>
                <a:gd name="T11" fmla="*/ 49 h 98"/>
                <a:gd name="T12" fmla="*/ 29 w 81"/>
                <a:gd name="T13" fmla="*/ 35 h 98"/>
                <a:gd name="T14" fmla="*/ 15 w 81"/>
                <a:gd name="T15" fmla="*/ 23 h 98"/>
                <a:gd name="T16" fmla="*/ 1 w 81"/>
                <a:gd name="T17" fmla="*/ 13 h 98"/>
                <a:gd name="T18" fmla="*/ 0 w 81"/>
                <a:gd name="T19" fmla="*/ 10 h 98"/>
                <a:gd name="T20" fmla="*/ 0 w 81"/>
                <a:gd name="T21" fmla="*/ 8 h 98"/>
                <a:gd name="T22" fmla="*/ 0 w 81"/>
                <a:gd name="T23" fmla="*/ 5 h 98"/>
                <a:gd name="T24" fmla="*/ 1 w 81"/>
                <a:gd name="T25" fmla="*/ 1 h 98"/>
                <a:gd name="T26" fmla="*/ 3 w 81"/>
                <a:gd name="T27" fmla="*/ 1 h 98"/>
                <a:gd name="T28" fmla="*/ 4 w 81"/>
                <a:gd name="T29" fmla="*/ 1 h 98"/>
                <a:gd name="T30" fmla="*/ 7 w 81"/>
                <a:gd name="T31" fmla="*/ 0 h 98"/>
                <a:gd name="T32" fmla="*/ 11 w 81"/>
                <a:gd name="T33" fmla="*/ 0 h 98"/>
                <a:gd name="T34" fmla="*/ 12 w 81"/>
                <a:gd name="T35" fmla="*/ 0 h 98"/>
                <a:gd name="T36" fmla="*/ 15 w 81"/>
                <a:gd name="T37" fmla="*/ 0 h 98"/>
                <a:gd name="T38" fmla="*/ 17 w 81"/>
                <a:gd name="T39" fmla="*/ 0 h 98"/>
                <a:gd name="T40" fmla="*/ 20 w 81"/>
                <a:gd name="T41" fmla="*/ 0 h 98"/>
                <a:gd name="T42" fmla="*/ 31 w 81"/>
                <a:gd name="T43" fmla="*/ 8 h 98"/>
                <a:gd name="T44" fmla="*/ 42 w 81"/>
                <a:gd name="T45" fmla="*/ 18 h 98"/>
                <a:gd name="T46" fmla="*/ 51 w 81"/>
                <a:gd name="T47" fmla="*/ 32 h 98"/>
                <a:gd name="T48" fmla="*/ 64 w 81"/>
                <a:gd name="T49" fmla="*/ 44 h 98"/>
                <a:gd name="T50" fmla="*/ 65 w 81"/>
                <a:gd name="T51" fmla="*/ 49 h 98"/>
                <a:gd name="T52" fmla="*/ 67 w 81"/>
                <a:gd name="T53" fmla="*/ 54 h 98"/>
                <a:gd name="T54" fmla="*/ 68 w 81"/>
                <a:gd name="T55" fmla="*/ 60 h 98"/>
                <a:gd name="T56" fmla="*/ 70 w 81"/>
                <a:gd name="T57" fmla="*/ 67 h 98"/>
                <a:gd name="T58" fmla="*/ 72 w 81"/>
                <a:gd name="T59" fmla="*/ 71 h 98"/>
                <a:gd name="T60" fmla="*/ 75 w 81"/>
                <a:gd name="T61" fmla="*/ 71 h 98"/>
                <a:gd name="T62" fmla="*/ 78 w 81"/>
                <a:gd name="T63" fmla="*/ 72 h 98"/>
                <a:gd name="T64" fmla="*/ 79 w 81"/>
                <a:gd name="T65" fmla="*/ 74 h 98"/>
                <a:gd name="T66" fmla="*/ 81 w 81"/>
                <a:gd name="T67" fmla="*/ 77 h 98"/>
                <a:gd name="T68" fmla="*/ 81 w 81"/>
                <a:gd name="T69" fmla="*/ 83 h 98"/>
                <a:gd name="T70" fmla="*/ 81 w 81"/>
                <a:gd name="T71" fmla="*/ 86 h 98"/>
                <a:gd name="T72" fmla="*/ 81 w 81"/>
                <a:gd name="T73" fmla="*/ 91 h 98"/>
                <a:gd name="T74" fmla="*/ 75 w 81"/>
                <a:gd name="T75" fmla="*/ 98 h 98"/>
                <a:gd name="T76" fmla="*/ 72 w 81"/>
                <a:gd name="T77" fmla="*/ 98 h 98"/>
                <a:gd name="T78" fmla="*/ 67 w 81"/>
                <a:gd name="T79" fmla="*/ 98 h 98"/>
                <a:gd name="T80" fmla="*/ 64 w 81"/>
                <a:gd name="T81" fmla="*/ 98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98"/>
                <a:gd name="T125" fmla="*/ 81 w 81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98">
                  <a:moveTo>
                    <a:pt x="61" y="98"/>
                  </a:moveTo>
                  <a:lnTo>
                    <a:pt x="59" y="94"/>
                  </a:lnTo>
                  <a:lnTo>
                    <a:pt x="59" y="91"/>
                  </a:lnTo>
                  <a:lnTo>
                    <a:pt x="58" y="88"/>
                  </a:lnTo>
                  <a:lnTo>
                    <a:pt x="58" y="83"/>
                  </a:lnTo>
                  <a:lnTo>
                    <a:pt x="56" y="79"/>
                  </a:lnTo>
                  <a:lnTo>
                    <a:pt x="54" y="76"/>
                  </a:lnTo>
                  <a:lnTo>
                    <a:pt x="53" y="71"/>
                  </a:lnTo>
                  <a:lnTo>
                    <a:pt x="51" y="67"/>
                  </a:lnTo>
                  <a:lnTo>
                    <a:pt x="51" y="64"/>
                  </a:lnTo>
                  <a:lnTo>
                    <a:pt x="47" y="55"/>
                  </a:lnTo>
                  <a:lnTo>
                    <a:pt x="40" y="49"/>
                  </a:lnTo>
                  <a:lnTo>
                    <a:pt x="36" y="42"/>
                  </a:lnTo>
                  <a:lnTo>
                    <a:pt x="29" y="35"/>
                  </a:lnTo>
                  <a:lnTo>
                    <a:pt x="23" y="28"/>
                  </a:lnTo>
                  <a:lnTo>
                    <a:pt x="15" y="23"/>
                  </a:lnTo>
                  <a:lnTo>
                    <a:pt x="9" y="18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31" y="8"/>
                  </a:lnTo>
                  <a:lnTo>
                    <a:pt x="37" y="13"/>
                  </a:lnTo>
                  <a:lnTo>
                    <a:pt x="42" y="18"/>
                  </a:lnTo>
                  <a:lnTo>
                    <a:pt x="47" y="25"/>
                  </a:lnTo>
                  <a:lnTo>
                    <a:pt x="51" y="32"/>
                  </a:lnTo>
                  <a:lnTo>
                    <a:pt x="58" y="37"/>
                  </a:lnTo>
                  <a:lnTo>
                    <a:pt x="64" y="44"/>
                  </a:lnTo>
                  <a:lnTo>
                    <a:pt x="64" y="45"/>
                  </a:lnTo>
                  <a:lnTo>
                    <a:pt x="65" y="49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0" y="64"/>
                  </a:lnTo>
                  <a:lnTo>
                    <a:pt x="70" y="67"/>
                  </a:lnTo>
                  <a:lnTo>
                    <a:pt x="72" y="69"/>
                  </a:lnTo>
                  <a:lnTo>
                    <a:pt x="72" y="71"/>
                  </a:lnTo>
                  <a:lnTo>
                    <a:pt x="73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8" y="72"/>
                  </a:lnTo>
                  <a:lnTo>
                    <a:pt x="79" y="74"/>
                  </a:lnTo>
                  <a:lnTo>
                    <a:pt x="81" y="76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1" y="83"/>
                  </a:lnTo>
                  <a:lnTo>
                    <a:pt x="81" y="84"/>
                  </a:lnTo>
                  <a:lnTo>
                    <a:pt x="81" y="86"/>
                  </a:lnTo>
                  <a:lnTo>
                    <a:pt x="81" y="89"/>
                  </a:lnTo>
                  <a:lnTo>
                    <a:pt x="81" y="91"/>
                  </a:lnTo>
                  <a:lnTo>
                    <a:pt x="78" y="98"/>
                  </a:lnTo>
                  <a:lnTo>
                    <a:pt x="75" y="98"/>
                  </a:lnTo>
                  <a:lnTo>
                    <a:pt x="73" y="98"/>
                  </a:lnTo>
                  <a:lnTo>
                    <a:pt x="72" y="98"/>
                  </a:lnTo>
                  <a:lnTo>
                    <a:pt x="70" y="98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4" y="98"/>
                  </a:lnTo>
                  <a:lnTo>
                    <a:pt x="61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676"/>
            <p:cNvSpPr>
              <a:spLocks/>
            </p:cNvSpPr>
            <p:nvPr/>
          </p:nvSpPr>
          <p:spPr bwMode="auto">
            <a:xfrm>
              <a:off x="3382" y="1167"/>
              <a:ext cx="81" cy="98"/>
            </a:xfrm>
            <a:custGeom>
              <a:avLst/>
              <a:gdLst>
                <a:gd name="T0" fmla="*/ 59 w 81"/>
                <a:gd name="T1" fmla="*/ 94 h 98"/>
                <a:gd name="T2" fmla="*/ 58 w 81"/>
                <a:gd name="T3" fmla="*/ 88 h 98"/>
                <a:gd name="T4" fmla="*/ 56 w 81"/>
                <a:gd name="T5" fmla="*/ 79 h 98"/>
                <a:gd name="T6" fmla="*/ 53 w 81"/>
                <a:gd name="T7" fmla="*/ 71 h 98"/>
                <a:gd name="T8" fmla="*/ 51 w 81"/>
                <a:gd name="T9" fmla="*/ 64 h 98"/>
                <a:gd name="T10" fmla="*/ 40 w 81"/>
                <a:gd name="T11" fmla="*/ 49 h 98"/>
                <a:gd name="T12" fmla="*/ 29 w 81"/>
                <a:gd name="T13" fmla="*/ 35 h 98"/>
                <a:gd name="T14" fmla="*/ 15 w 81"/>
                <a:gd name="T15" fmla="*/ 23 h 98"/>
                <a:gd name="T16" fmla="*/ 1 w 81"/>
                <a:gd name="T17" fmla="*/ 13 h 98"/>
                <a:gd name="T18" fmla="*/ 0 w 81"/>
                <a:gd name="T19" fmla="*/ 10 h 98"/>
                <a:gd name="T20" fmla="*/ 0 w 81"/>
                <a:gd name="T21" fmla="*/ 8 h 98"/>
                <a:gd name="T22" fmla="*/ 0 w 81"/>
                <a:gd name="T23" fmla="*/ 5 h 98"/>
                <a:gd name="T24" fmla="*/ 1 w 81"/>
                <a:gd name="T25" fmla="*/ 1 h 98"/>
                <a:gd name="T26" fmla="*/ 3 w 81"/>
                <a:gd name="T27" fmla="*/ 1 h 98"/>
                <a:gd name="T28" fmla="*/ 4 w 81"/>
                <a:gd name="T29" fmla="*/ 1 h 98"/>
                <a:gd name="T30" fmla="*/ 7 w 81"/>
                <a:gd name="T31" fmla="*/ 0 h 98"/>
                <a:gd name="T32" fmla="*/ 11 w 81"/>
                <a:gd name="T33" fmla="*/ 0 h 98"/>
                <a:gd name="T34" fmla="*/ 12 w 81"/>
                <a:gd name="T35" fmla="*/ 0 h 98"/>
                <a:gd name="T36" fmla="*/ 15 w 81"/>
                <a:gd name="T37" fmla="*/ 0 h 98"/>
                <a:gd name="T38" fmla="*/ 17 w 81"/>
                <a:gd name="T39" fmla="*/ 0 h 98"/>
                <a:gd name="T40" fmla="*/ 20 w 81"/>
                <a:gd name="T41" fmla="*/ 0 h 98"/>
                <a:gd name="T42" fmla="*/ 31 w 81"/>
                <a:gd name="T43" fmla="*/ 8 h 98"/>
                <a:gd name="T44" fmla="*/ 42 w 81"/>
                <a:gd name="T45" fmla="*/ 18 h 98"/>
                <a:gd name="T46" fmla="*/ 51 w 81"/>
                <a:gd name="T47" fmla="*/ 32 h 98"/>
                <a:gd name="T48" fmla="*/ 64 w 81"/>
                <a:gd name="T49" fmla="*/ 44 h 98"/>
                <a:gd name="T50" fmla="*/ 65 w 81"/>
                <a:gd name="T51" fmla="*/ 49 h 98"/>
                <a:gd name="T52" fmla="*/ 67 w 81"/>
                <a:gd name="T53" fmla="*/ 54 h 98"/>
                <a:gd name="T54" fmla="*/ 68 w 81"/>
                <a:gd name="T55" fmla="*/ 60 h 98"/>
                <a:gd name="T56" fmla="*/ 70 w 81"/>
                <a:gd name="T57" fmla="*/ 67 h 98"/>
                <a:gd name="T58" fmla="*/ 72 w 81"/>
                <a:gd name="T59" fmla="*/ 71 h 98"/>
                <a:gd name="T60" fmla="*/ 75 w 81"/>
                <a:gd name="T61" fmla="*/ 71 h 98"/>
                <a:gd name="T62" fmla="*/ 78 w 81"/>
                <a:gd name="T63" fmla="*/ 72 h 98"/>
                <a:gd name="T64" fmla="*/ 79 w 81"/>
                <a:gd name="T65" fmla="*/ 74 h 98"/>
                <a:gd name="T66" fmla="*/ 81 w 81"/>
                <a:gd name="T67" fmla="*/ 77 h 98"/>
                <a:gd name="T68" fmla="*/ 81 w 81"/>
                <a:gd name="T69" fmla="*/ 83 h 98"/>
                <a:gd name="T70" fmla="*/ 81 w 81"/>
                <a:gd name="T71" fmla="*/ 86 h 98"/>
                <a:gd name="T72" fmla="*/ 81 w 81"/>
                <a:gd name="T73" fmla="*/ 91 h 98"/>
                <a:gd name="T74" fmla="*/ 75 w 81"/>
                <a:gd name="T75" fmla="*/ 98 h 98"/>
                <a:gd name="T76" fmla="*/ 72 w 81"/>
                <a:gd name="T77" fmla="*/ 98 h 98"/>
                <a:gd name="T78" fmla="*/ 67 w 81"/>
                <a:gd name="T79" fmla="*/ 98 h 98"/>
                <a:gd name="T80" fmla="*/ 64 w 81"/>
                <a:gd name="T81" fmla="*/ 98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98"/>
                <a:gd name="T125" fmla="*/ 81 w 81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98">
                  <a:moveTo>
                    <a:pt x="61" y="98"/>
                  </a:moveTo>
                  <a:lnTo>
                    <a:pt x="59" y="94"/>
                  </a:lnTo>
                  <a:lnTo>
                    <a:pt x="59" y="91"/>
                  </a:lnTo>
                  <a:lnTo>
                    <a:pt x="58" y="88"/>
                  </a:lnTo>
                  <a:lnTo>
                    <a:pt x="58" y="83"/>
                  </a:lnTo>
                  <a:lnTo>
                    <a:pt x="56" y="79"/>
                  </a:lnTo>
                  <a:lnTo>
                    <a:pt x="54" y="76"/>
                  </a:lnTo>
                  <a:lnTo>
                    <a:pt x="53" y="71"/>
                  </a:lnTo>
                  <a:lnTo>
                    <a:pt x="51" y="67"/>
                  </a:lnTo>
                  <a:lnTo>
                    <a:pt x="51" y="64"/>
                  </a:lnTo>
                  <a:lnTo>
                    <a:pt x="47" y="55"/>
                  </a:lnTo>
                  <a:lnTo>
                    <a:pt x="40" y="49"/>
                  </a:lnTo>
                  <a:lnTo>
                    <a:pt x="36" y="42"/>
                  </a:lnTo>
                  <a:lnTo>
                    <a:pt x="29" y="35"/>
                  </a:lnTo>
                  <a:lnTo>
                    <a:pt x="23" y="28"/>
                  </a:lnTo>
                  <a:lnTo>
                    <a:pt x="15" y="23"/>
                  </a:lnTo>
                  <a:lnTo>
                    <a:pt x="9" y="18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31" y="8"/>
                  </a:lnTo>
                  <a:lnTo>
                    <a:pt x="37" y="13"/>
                  </a:lnTo>
                  <a:lnTo>
                    <a:pt x="42" y="18"/>
                  </a:lnTo>
                  <a:lnTo>
                    <a:pt x="47" y="25"/>
                  </a:lnTo>
                  <a:lnTo>
                    <a:pt x="51" y="32"/>
                  </a:lnTo>
                  <a:lnTo>
                    <a:pt x="58" y="37"/>
                  </a:lnTo>
                  <a:lnTo>
                    <a:pt x="64" y="44"/>
                  </a:lnTo>
                  <a:lnTo>
                    <a:pt x="64" y="45"/>
                  </a:lnTo>
                  <a:lnTo>
                    <a:pt x="65" y="49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8" y="57"/>
                  </a:lnTo>
                  <a:lnTo>
                    <a:pt x="68" y="60"/>
                  </a:lnTo>
                  <a:lnTo>
                    <a:pt x="70" y="64"/>
                  </a:lnTo>
                  <a:lnTo>
                    <a:pt x="70" y="67"/>
                  </a:lnTo>
                  <a:lnTo>
                    <a:pt x="72" y="69"/>
                  </a:lnTo>
                  <a:lnTo>
                    <a:pt x="72" y="71"/>
                  </a:lnTo>
                  <a:lnTo>
                    <a:pt x="73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8" y="72"/>
                  </a:lnTo>
                  <a:lnTo>
                    <a:pt x="79" y="74"/>
                  </a:lnTo>
                  <a:lnTo>
                    <a:pt x="81" y="76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1" y="83"/>
                  </a:lnTo>
                  <a:lnTo>
                    <a:pt x="81" y="84"/>
                  </a:lnTo>
                  <a:lnTo>
                    <a:pt x="81" y="86"/>
                  </a:lnTo>
                  <a:lnTo>
                    <a:pt x="81" y="89"/>
                  </a:lnTo>
                  <a:lnTo>
                    <a:pt x="81" y="91"/>
                  </a:lnTo>
                  <a:lnTo>
                    <a:pt x="78" y="98"/>
                  </a:lnTo>
                  <a:lnTo>
                    <a:pt x="75" y="98"/>
                  </a:lnTo>
                  <a:lnTo>
                    <a:pt x="73" y="98"/>
                  </a:lnTo>
                  <a:lnTo>
                    <a:pt x="72" y="98"/>
                  </a:lnTo>
                  <a:lnTo>
                    <a:pt x="70" y="98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4" y="98"/>
                  </a:lnTo>
                  <a:lnTo>
                    <a:pt x="61" y="9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677"/>
            <p:cNvSpPr>
              <a:spLocks/>
            </p:cNvSpPr>
            <p:nvPr/>
          </p:nvSpPr>
          <p:spPr bwMode="auto">
            <a:xfrm>
              <a:off x="3471" y="1068"/>
              <a:ext cx="91" cy="197"/>
            </a:xfrm>
            <a:custGeom>
              <a:avLst/>
              <a:gdLst>
                <a:gd name="T0" fmla="*/ 4 w 91"/>
                <a:gd name="T1" fmla="*/ 197 h 197"/>
                <a:gd name="T2" fmla="*/ 0 w 91"/>
                <a:gd name="T3" fmla="*/ 193 h 197"/>
                <a:gd name="T4" fmla="*/ 1 w 91"/>
                <a:gd name="T5" fmla="*/ 58 h 197"/>
                <a:gd name="T6" fmla="*/ 3 w 91"/>
                <a:gd name="T7" fmla="*/ 46 h 197"/>
                <a:gd name="T8" fmla="*/ 4 w 91"/>
                <a:gd name="T9" fmla="*/ 36 h 197"/>
                <a:gd name="T10" fmla="*/ 6 w 91"/>
                <a:gd name="T11" fmla="*/ 27 h 197"/>
                <a:gd name="T12" fmla="*/ 9 w 91"/>
                <a:gd name="T13" fmla="*/ 19 h 197"/>
                <a:gd name="T14" fmla="*/ 12 w 91"/>
                <a:gd name="T15" fmla="*/ 12 h 197"/>
                <a:gd name="T16" fmla="*/ 15 w 91"/>
                <a:gd name="T17" fmla="*/ 9 h 197"/>
                <a:gd name="T18" fmla="*/ 20 w 91"/>
                <a:gd name="T19" fmla="*/ 4 h 197"/>
                <a:gd name="T20" fmla="*/ 25 w 91"/>
                <a:gd name="T21" fmla="*/ 0 h 197"/>
                <a:gd name="T22" fmla="*/ 28 w 91"/>
                <a:gd name="T23" fmla="*/ 0 h 197"/>
                <a:gd name="T24" fmla="*/ 33 w 91"/>
                <a:gd name="T25" fmla="*/ 0 h 197"/>
                <a:gd name="T26" fmla="*/ 39 w 91"/>
                <a:gd name="T27" fmla="*/ 0 h 197"/>
                <a:gd name="T28" fmla="*/ 47 w 91"/>
                <a:gd name="T29" fmla="*/ 0 h 197"/>
                <a:gd name="T30" fmla="*/ 53 w 91"/>
                <a:gd name="T31" fmla="*/ 0 h 197"/>
                <a:gd name="T32" fmla="*/ 59 w 91"/>
                <a:gd name="T33" fmla="*/ 2 h 197"/>
                <a:gd name="T34" fmla="*/ 64 w 91"/>
                <a:gd name="T35" fmla="*/ 4 h 197"/>
                <a:gd name="T36" fmla="*/ 67 w 91"/>
                <a:gd name="T37" fmla="*/ 4 h 197"/>
                <a:gd name="T38" fmla="*/ 73 w 91"/>
                <a:gd name="T39" fmla="*/ 9 h 197"/>
                <a:gd name="T40" fmla="*/ 76 w 91"/>
                <a:gd name="T41" fmla="*/ 14 h 197"/>
                <a:gd name="T42" fmla="*/ 81 w 91"/>
                <a:gd name="T43" fmla="*/ 21 h 197"/>
                <a:gd name="T44" fmla="*/ 83 w 91"/>
                <a:gd name="T45" fmla="*/ 27 h 197"/>
                <a:gd name="T46" fmla="*/ 86 w 91"/>
                <a:gd name="T47" fmla="*/ 36 h 197"/>
                <a:gd name="T48" fmla="*/ 87 w 91"/>
                <a:gd name="T49" fmla="*/ 43 h 197"/>
                <a:gd name="T50" fmla="*/ 89 w 91"/>
                <a:gd name="T51" fmla="*/ 51 h 197"/>
                <a:gd name="T52" fmla="*/ 91 w 91"/>
                <a:gd name="T53" fmla="*/ 58 h 197"/>
                <a:gd name="T54" fmla="*/ 91 w 91"/>
                <a:gd name="T55" fmla="*/ 190 h 197"/>
                <a:gd name="T56" fmla="*/ 87 w 91"/>
                <a:gd name="T57" fmla="*/ 193 h 197"/>
                <a:gd name="T58" fmla="*/ 78 w 91"/>
                <a:gd name="T59" fmla="*/ 195 h 197"/>
                <a:gd name="T60" fmla="*/ 67 w 91"/>
                <a:gd name="T61" fmla="*/ 195 h 197"/>
                <a:gd name="T62" fmla="*/ 58 w 91"/>
                <a:gd name="T63" fmla="*/ 195 h 197"/>
                <a:gd name="T64" fmla="*/ 47 w 91"/>
                <a:gd name="T65" fmla="*/ 195 h 197"/>
                <a:gd name="T66" fmla="*/ 36 w 91"/>
                <a:gd name="T67" fmla="*/ 195 h 197"/>
                <a:gd name="T68" fmla="*/ 26 w 91"/>
                <a:gd name="T69" fmla="*/ 195 h 197"/>
                <a:gd name="T70" fmla="*/ 15 w 91"/>
                <a:gd name="T71" fmla="*/ 197 h 197"/>
                <a:gd name="T72" fmla="*/ 4 w 91"/>
                <a:gd name="T73" fmla="*/ 197 h 1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197"/>
                <a:gd name="T113" fmla="*/ 91 w 91"/>
                <a:gd name="T114" fmla="*/ 197 h 1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197">
                  <a:moveTo>
                    <a:pt x="4" y="197"/>
                  </a:moveTo>
                  <a:lnTo>
                    <a:pt x="0" y="193"/>
                  </a:lnTo>
                  <a:lnTo>
                    <a:pt x="1" y="58"/>
                  </a:lnTo>
                  <a:lnTo>
                    <a:pt x="3" y="46"/>
                  </a:lnTo>
                  <a:lnTo>
                    <a:pt x="4" y="36"/>
                  </a:lnTo>
                  <a:lnTo>
                    <a:pt x="6" y="27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20" y="4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4" y="4"/>
                  </a:lnTo>
                  <a:lnTo>
                    <a:pt x="67" y="4"/>
                  </a:lnTo>
                  <a:lnTo>
                    <a:pt x="73" y="9"/>
                  </a:lnTo>
                  <a:lnTo>
                    <a:pt x="76" y="14"/>
                  </a:lnTo>
                  <a:lnTo>
                    <a:pt x="81" y="21"/>
                  </a:lnTo>
                  <a:lnTo>
                    <a:pt x="83" y="27"/>
                  </a:lnTo>
                  <a:lnTo>
                    <a:pt x="86" y="36"/>
                  </a:lnTo>
                  <a:lnTo>
                    <a:pt x="87" y="43"/>
                  </a:lnTo>
                  <a:lnTo>
                    <a:pt x="89" y="51"/>
                  </a:lnTo>
                  <a:lnTo>
                    <a:pt x="91" y="58"/>
                  </a:lnTo>
                  <a:lnTo>
                    <a:pt x="91" y="190"/>
                  </a:lnTo>
                  <a:lnTo>
                    <a:pt x="87" y="193"/>
                  </a:lnTo>
                  <a:lnTo>
                    <a:pt x="78" y="195"/>
                  </a:lnTo>
                  <a:lnTo>
                    <a:pt x="67" y="195"/>
                  </a:lnTo>
                  <a:lnTo>
                    <a:pt x="58" y="195"/>
                  </a:lnTo>
                  <a:lnTo>
                    <a:pt x="47" y="195"/>
                  </a:lnTo>
                  <a:lnTo>
                    <a:pt x="36" y="195"/>
                  </a:lnTo>
                  <a:lnTo>
                    <a:pt x="26" y="195"/>
                  </a:lnTo>
                  <a:lnTo>
                    <a:pt x="15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678"/>
            <p:cNvSpPr>
              <a:spLocks/>
            </p:cNvSpPr>
            <p:nvPr/>
          </p:nvSpPr>
          <p:spPr bwMode="auto">
            <a:xfrm>
              <a:off x="3471" y="1068"/>
              <a:ext cx="91" cy="197"/>
            </a:xfrm>
            <a:custGeom>
              <a:avLst/>
              <a:gdLst>
                <a:gd name="T0" fmla="*/ 4 w 91"/>
                <a:gd name="T1" fmla="*/ 197 h 197"/>
                <a:gd name="T2" fmla="*/ 0 w 91"/>
                <a:gd name="T3" fmla="*/ 193 h 197"/>
                <a:gd name="T4" fmla="*/ 1 w 91"/>
                <a:gd name="T5" fmla="*/ 58 h 197"/>
                <a:gd name="T6" fmla="*/ 3 w 91"/>
                <a:gd name="T7" fmla="*/ 46 h 197"/>
                <a:gd name="T8" fmla="*/ 4 w 91"/>
                <a:gd name="T9" fmla="*/ 36 h 197"/>
                <a:gd name="T10" fmla="*/ 6 w 91"/>
                <a:gd name="T11" fmla="*/ 27 h 197"/>
                <a:gd name="T12" fmla="*/ 9 w 91"/>
                <a:gd name="T13" fmla="*/ 19 h 197"/>
                <a:gd name="T14" fmla="*/ 12 w 91"/>
                <a:gd name="T15" fmla="*/ 12 h 197"/>
                <a:gd name="T16" fmla="*/ 15 w 91"/>
                <a:gd name="T17" fmla="*/ 9 h 197"/>
                <a:gd name="T18" fmla="*/ 20 w 91"/>
                <a:gd name="T19" fmla="*/ 4 h 197"/>
                <a:gd name="T20" fmla="*/ 25 w 91"/>
                <a:gd name="T21" fmla="*/ 0 h 197"/>
                <a:gd name="T22" fmla="*/ 28 w 91"/>
                <a:gd name="T23" fmla="*/ 0 h 197"/>
                <a:gd name="T24" fmla="*/ 33 w 91"/>
                <a:gd name="T25" fmla="*/ 0 h 197"/>
                <a:gd name="T26" fmla="*/ 39 w 91"/>
                <a:gd name="T27" fmla="*/ 0 h 197"/>
                <a:gd name="T28" fmla="*/ 47 w 91"/>
                <a:gd name="T29" fmla="*/ 0 h 197"/>
                <a:gd name="T30" fmla="*/ 53 w 91"/>
                <a:gd name="T31" fmla="*/ 0 h 197"/>
                <a:gd name="T32" fmla="*/ 59 w 91"/>
                <a:gd name="T33" fmla="*/ 2 h 197"/>
                <a:gd name="T34" fmla="*/ 64 w 91"/>
                <a:gd name="T35" fmla="*/ 4 h 197"/>
                <a:gd name="T36" fmla="*/ 67 w 91"/>
                <a:gd name="T37" fmla="*/ 4 h 197"/>
                <a:gd name="T38" fmla="*/ 73 w 91"/>
                <a:gd name="T39" fmla="*/ 9 h 197"/>
                <a:gd name="T40" fmla="*/ 76 w 91"/>
                <a:gd name="T41" fmla="*/ 14 h 197"/>
                <a:gd name="T42" fmla="*/ 81 w 91"/>
                <a:gd name="T43" fmla="*/ 21 h 197"/>
                <a:gd name="T44" fmla="*/ 83 w 91"/>
                <a:gd name="T45" fmla="*/ 27 h 197"/>
                <a:gd name="T46" fmla="*/ 86 w 91"/>
                <a:gd name="T47" fmla="*/ 36 h 197"/>
                <a:gd name="T48" fmla="*/ 87 w 91"/>
                <a:gd name="T49" fmla="*/ 43 h 197"/>
                <a:gd name="T50" fmla="*/ 89 w 91"/>
                <a:gd name="T51" fmla="*/ 51 h 197"/>
                <a:gd name="T52" fmla="*/ 91 w 91"/>
                <a:gd name="T53" fmla="*/ 58 h 197"/>
                <a:gd name="T54" fmla="*/ 91 w 91"/>
                <a:gd name="T55" fmla="*/ 190 h 197"/>
                <a:gd name="T56" fmla="*/ 87 w 91"/>
                <a:gd name="T57" fmla="*/ 193 h 197"/>
                <a:gd name="T58" fmla="*/ 78 w 91"/>
                <a:gd name="T59" fmla="*/ 195 h 197"/>
                <a:gd name="T60" fmla="*/ 67 w 91"/>
                <a:gd name="T61" fmla="*/ 195 h 197"/>
                <a:gd name="T62" fmla="*/ 58 w 91"/>
                <a:gd name="T63" fmla="*/ 195 h 197"/>
                <a:gd name="T64" fmla="*/ 47 w 91"/>
                <a:gd name="T65" fmla="*/ 195 h 197"/>
                <a:gd name="T66" fmla="*/ 36 w 91"/>
                <a:gd name="T67" fmla="*/ 195 h 197"/>
                <a:gd name="T68" fmla="*/ 26 w 91"/>
                <a:gd name="T69" fmla="*/ 195 h 197"/>
                <a:gd name="T70" fmla="*/ 15 w 91"/>
                <a:gd name="T71" fmla="*/ 197 h 197"/>
                <a:gd name="T72" fmla="*/ 4 w 91"/>
                <a:gd name="T73" fmla="*/ 197 h 1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197"/>
                <a:gd name="T113" fmla="*/ 91 w 91"/>
                <a:gd name="T114" fmla="*/ 197 h 1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197">
                  <a:moveTo>
                    <a:pt x="4" y="197"/>
                  </a:moveTo>
                  <a:lnTo>
                    <a:pt x="0" y="193"/>
                  </a:lnTo>
                  <a:lnTo>
                    <a:pt x="1" y="58"/>
                  </a:lnTo>
                  <a:lnTo>
                    <a:pt x="3" y="46"/>
                  </a:lnTo>
                  <a:lnTo>
                    <a:pt x="4" y="36"/>
                  </a:lnTo>
                  <a:lnTo>
                    <a:pt x="6" y="27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20" y="4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4" y="4"/>
                  </a:lnTo>
                  <a:lnTo>
                    <a:pt x="67" y="4"/>
                  </a:lnTo>
                  <a:lnTo>
                    <a:pt x="73" y="9"/>
                  </a:lnTo>
                  <a:lnTo>
                    <a:pt x="76" y="14"/>
                  </a:lnTo>
                  <a:lnTo>
                    <a:pt x="81" y="21"/>
                  </a:lnTo>
                  <a:lnTo>
                    <a:pt x="83" y="27"/>
                  </a:lnTo>
                  <a:lnTo>
                    <a:pt x="86" y="36"/>
                  </a:lnTo>
                  <a:lnTo>
                    <a:pt x="87" y="43"/>
                  </a:lnTo>
                  <a:lnTo>
                    <a:pt x="89" y="51"/>
                  </a:lnTo>
                  <a:lnTo>
                    <a:pt x="91" y="58"/>
                  </a:lnTo>
                  <a:lnTo>
                    <a:pt x="91" y="190"/>
                  </a:lnTo>
                  <a:lnTo>
                    <a:pt x="87" y="193"/>
                  </a:lnTo>
                  <a:lnTo>
                    <a:pt x="78" y="195"/>
                  </a:lnTo>
                  <a:lnTo>
                    <a:pt x="67" y="195"/>
                  </a:lnTo>
                  <a:lnTo>
                    <a:pt x="58" y="195"/>
                  </a:lnTo>
                  <a:lnTo>
                    <a:pt x="47" y="195"/>
                  </a:lnTo>
                  <a:lnTo>
                    <a:pt x="36" y="195"/>
                  </a:lnTo>
                  <a:lnTo>
                    <a:pt x="26" y="195"/>
                  </a:lnTo>
                  <a:lnTo>
                    <a:pt x="15" y="197"/>
                  </a:lnTo>
                  <a:lnTo>
                    <a:pt x="4" y="19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679"/>
            <p:cNvSpPr>
              <a:spLocks/>
            </p:cNvSpPr>
            <p:nvPr/>
          </p:nvSpPr>
          <p:spPr bwMode="auto">
            <a:xfrm>
              <a:off x="3472" y="1065"/>
              <a:ext cx="91" cy="63"/>
            </a:xfrm>
            <a:custGeom>
              <a:avLst/>
              <a:gdLst>
                <a:gd name="T0" fmla="*/ 0 w 91"/>
                <a:gd name="T1" fmla="*/ 63 h 63"/>
                <a:gd name="T2" fmla="*/ 0 w 91"/>
                <a:gd name="T3" fmla="*/ 49 h 63"/>
                <a:gd name="T4" fmla="*/ 2 w 91"/>
                <a:gd name="T5" fmla="*/ 39 h 63"/>
                <a:gd name="T6" fmla="*/ 3 w 91"/>
                <a:gd name="T7" fmla="*/ 32 h 63"/>
                <a:gd name="T8" fmla="*/ 7 w 91"/>
                <a:gd name="T9" fmla="*/ 25 h 63"/>
                <a:gd name="T10" fmla="*/ 10 w 91"/>
                <a:gd name="T11" fmla="*/ 19 h 63"/>
                <a:gd name="T12" fmla="*/ 14 w 91"/>
                <a:gd name="T13" fmla="*/ 13 h 63"/>
                <a:gd name="T14" fmla="*/ 19 w 91"/>
                <a:gd name="T15" fmla="*/ 10 h 63"/>
                <a:gd name="T16" fmla="*/ 25 w 91"/>
                <a:gd name="T17" fmla="*/ 5 h 63"/>
                <a:gd name="T18" fmla="*/ 30 w 91"/>
                <a:gd name="T19" fmla="*/ 2 h 63"/>
                <a:gd name="T20" fmla="*/ 36 w 91"/>
                <a:gd name="T21" fmla="*/ 0 h 63"/>
                <a:gd name="T22" fmla="*/ 43 w 91"/>
                <a:gd name="T23" fmla="*/ 0 h 63"/>
                <a:gd name="T24" fmla="*/ 49 w 91"/>
                <a:gd name="T25" fmla="*/ 0 h 63"/>
                <a:gd name="T26" fmla="*/ 55 w 91"/>
                <a:gd name="T27" fmla="*/ 2 h 63"/>
                <a:gd name="T28" fmla="*/ 61 w 91"/>
                <a:gd name="T29" fmla="*/ 3 h 63"/>
                <a:gd name="T30" fmla="*/ 66 w 91"/>
                <a:gd name="T31" fmla="*/ 7 h 63"/>
                <a:gd name="T32" fmla="*/ 69 w 91"/>
                <a:gd name="T33" fmla="*/ 8 h 63"/>
                <a:gd name="T34" fmla="*/ 74 w 91"/>
                <a:gd name="T35" fmla="*/ 12 h 63"/>
                <a:gd name="T36" fmla="*/ 77 w 91"/>
                <a:gd name="T37" fmla="*/ 17 h 63"/>
                <a:gd name="T38" fmla="*/ 80 w 91"/>
                <a:gd name="T39" fmla="*/ 24 h 63"/>
                <a:gd name="T40" fmla="*/ 83 w 91"/>
                <a:gd name="T41" fmla="*/ 30 h 63"/>
                <a:gd name="T42" fmla="*/ 86 w 91"/>
                <a:gd name="T43" fmla="*/ 39 h 63"/>
                <a:gd name="T44" fmla="*/ 88 w 91"/>
                <a:gd name="T45" fmla="*/ 46 h 63"/>
                <a:gd name="T46" fmla="*/ 90 w 91"/>
                <a:gd name="T47" fmla="*/ 54 h 63"/>
                <a:gd name="T48" fmla="*/ 91 w 91"/>
                <a:gd name="T49" fmla="*/ 61 h 63"/>
                <a:gd name="T50" fmla="*/ 0 w 91"/>
                <a:gd name="T51" fmla="*/ 63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1"/>
                <a:gd name="T79" fmla="*/ 0 h 63"/>
                <a:gd name="T80" fmla="*/ 91 w 91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1" h="63">
                  <a:moveTo>
                    <a:pt x="0" y="63"/>
                  </a:moveTo>
                  <a:lnTo>
                    <a:pt x="0" y="49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7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9" y="10"/>
                  </a:lnTo>
                  <a:lnTo>
                    <a:pt x="25" y="5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6" y="7"/>
                  </a:lnTo>
                  <a:lnTo>
                    <a:pt x="69" y="8"/>
                  </a:lnTo>
                  <a:lnTo>
                    <a:pt x="74" y="12"/>
                  </a:lnTo>
                  <a:lnTo>
                    <a:pt x="77" y="17"/>
                  </a:lnTo>
                  <a:lnTo>
                    <a:pt x="80" y="24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8" y="46"/>
                  </a:lnTo>
                  <a:lnTo>
                    <a:pt x="90" y="54"/>
                  </a:lnTo>
                  <a:lnTo>
                    <a:pt x="91" y="61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680"/>
            <p:cNvSpPr>
              <a:spLocks/>
            </p:cNvSpPr>
            <p:nvPr/>
          </p:nvSpPr>
          <p:spPr bwMode="auto">
            <a:xfrm>
              <a:off x="3691" y="1219"/>
              <a:ext cx="14" cy="46"/>
            </a:xfrm>
            <a:custGeom>
              <a:avLst/>
              <a:gdLst>
                <a:gd name="T0" fmla="*/ 13 w 14"/>
                <a:gd name="T1" fmla="*/ 46 h 46"/>
                <a:gd name="T2" fmla="*/ 7 w 14"/>
                <a:gd name="T3" fmla="*/ 39 h 46"/>
                <a:gd name="T4" fmla="*/ 7 w 14"/>
                <a:gd name="T5" fmla="*/ 36 h 46"/>
                <a:gd name="T6" fmla="*/ 7 w 14"/>
                <a:gd name="T7" fmla="*/ 34 h 46"/>
                <a:gd name="T8" fmla="*/ 5 w 14"/>
                <a:gd name="T9" fmla="*/ 31 h 46"/>
                <a:gd name="T10" fmla="*/ 3 w 14"/>
                <a:gd name="T11" fmla="*/ 27 h 46"/>
                <a:gd name="T12" fmla="*/ 2 w 14"/>
                <a:gd name="T13" fmla="*/ 24 h 46"/>
                <a:gd name="T14" fmla="*/ 2 w 14"/>
                <a:gd name="T15" fmla="*/ 22 h 46"/>
                <a:gd name="T16" fmla="*/ 0 w 14"/>
                <a:gd name="T17" fmla="*/ 19 h 46"/>
                <a:gd name="T18" fmla="*/ 0 w 14"/>
                <a:gd name="T19" fmla="*/ 15 h 46"/>
                <a:gd name="T20" fmla="*/ 0 w 14"/>
                <a:gd name="T21" fmla="*/ 14 h 46"/>
                <a:gd name="T22" fmla="*/ 0 w 14"/>
                <a:gd name="T23" fmla="*/ 12 h 46"/>
                <a:gd name="T24" fmla="*/ 0 w 14"/>
                <a:gd name="T25" fmla="*/ 10 h 46"/>
                <a:gd name="T26" fmla="*/ 0 w 14"/>
                <a:gd name="T27" fmla="*/ 8 h 46"/>
                <a:gd name="T28" fmla="*/ 0 w 14"/>
                <a:gd name="T29" fmla="*/ 7 h 46"/>
                <a:gd name="T30" fmla="*/ 0 w 14"/>
                <a:gd name="T31" fmla="*/ 5 h 46"/>
                <a:gd name="T32" fmla="*/ 0 w 14"/>
                <a:gd name="T33" fmla="*/ 3 h 46"/>
                <a:gd name="T34" fmla="*/ 0 w 14"/>
                <a:gd name="T35" fmla="*/ 0 h 46"/>
                <a:gd name="T36" fmla="*/ 3 w 14"/>
                <a:gd name="T37" fmla="*/ 0 h 46"/>
                <a:gd name="T38" fmla="*/ 5 w 14"/>
                <a:gd name="T39" fmla="*/ 7 h 46"/>
                <a:gd name="T40" fmla="*/ 7 w 14"/>
                <a:gd name="T41" fmla="*/ 12 h 46"/>
                <a:gd name="T42" fmla="*/ 10 w 14"/>
                <a:gd name="T43" fmla="*/ 17 h 46"/>
                <a:gd name="T44" fmla="*/ 11 w 14"/>
                <a:gd name="T45" fmla="*/ 22 h 46"/>
                <a:gd name="T46" fmla="*/ 13 w 14"/>
                <a:gd name="T47" fmla="*/ 29 h 46"/>
                <a:gd name="T48" fmla="*/ 14 w 14"/>
                <a:gd name="T49" fmla="*/ 34 h 46"/>
                <a:gd name="T50" fmla="*/ 14 w 14"/>
                <a:gd name="T51" fmla="*/ 39 h 46"/>
                <a:gd name="T52" fmla="*/ 14 w 14"/>
                <a:gd name="T53" fmla="*/ 46 h 46"/>
                <a:gd name="T54" fmla="*/ 13 w 14"/>
                <a:gd name="T55" fmla="*/ 46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"/>
                <a:gd name="T85" fmla="*/ 0 h 46"/>
                <a:gd name="T86" fmla="*/ 14 w 14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" h="46">
                  <a:moveTo>
                    <a:pt x="13" y="46"/>
                  </a:moveTo>
                  <a:lnTo>
                    <a:pt x="7" y="39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5" y="31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7" y="12"/>
                  </a:lnTo>
                  <a:lnTo>
                    <a:pt x="10" y="17"/>
                  </a:lnTo>
                  <a:lnTo>
                    <a:pt x="11" y="22"/>
                  </a:lnTo>
                  <a:lnTo>
                    <a:pt x="13" y="29"/>
                  </a:lnTo>
                  <a:lnTo>
                    <a:pt x="14" y="34"/>
                  </a:lnTo>
                  <a:lnTo>
                    <a:pt x="14" y="39"/>
                  </a:lnTo>
                  <a:lnTo>
                    <a:pt x="14" y="46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681"/>
            <p:cNvSpPr>
              <a:spLocks/>
            </p:cNvSpPr>
            <p:nvPr/>
          </p:nvSpPr>
          <p:spPr bwMode="auto">
            <a:xfrm>
              <a:off x="3691" y="1219"/>
              <a:ext cx="14" cy="46"/>
            </a:xfrm>
            <a:custGeom>
              <a:avLst/>
              <a:gdLst>
                <a:gd name="T0" fmla="*/ 13 w 14"/>
                <a:gd name="T1" fmla="*/ 46 h 46"/>
                <a:gd name="T2" fmla="*/ 7 w 14"/>
                <a:gd name="T3" fmla="*/ 39 h 46"/>
                <a:gd name="T4" fmla="*/ 7 w 14"/>
                <a:gd name="T5" fmla="*/ 36 h 46"/>
                <a:gd name="T6" fmla="*/ 7 w 14"/>
                <a:gd name="T7" fmla="*/ 34 h 46"/>
                <a:gd name="T8" fmla="*/ 5 w 14"/>
                <a:gd name="T9" fmla="*/ 31 h 46"/>
                <a:gd name="T10" fmla="*/ 3 w 14"/>
                <a:gd name="T11" fmla="*/ 27 h 46"/>
                <a:gd name="T12" fmla="*/ 2 w 14"/>
                <a:gd name="T13" fmla="*/ 24 h 46"/>
                <a:gd name="T14" fmla="*/ 2 w 14"/>
                <a:gd name="T15" fmla="*/ 22 h 46"/>
                <a:gd name="T16" fmla="*/ 0 w 14"/>
                <a:gd name="T17" fmla="*/ 19 h 46"/>
                <a:gd name="T18" fmla="*/ 0 w 14"/>
                <a:gd name="T19" fmla="*/ 15 h 46"/>
                <a:gd name="T20" fmla="*/ 0 w 14"/>
                <a:gd name="T21" fmla="*/ 14 h 46"/>
                <a:gd name="T22" fmla="*/ 0 w 14"/>
                <a:gd name="T23" fmla="*/ 12 h 46"/>
                <a:gd name="T24" fmla="*/ 0 w 14"/>
                <a:gd name="T25" fmla="*/ 10 h 46"/>
                <a:gd name="T26" fmla="*/ 0 w 14"/>
                <a:gd name="T27" fmla="*/ 8 h 46"/>
                <a:gd name="T28" fmla="*/ 0 w 14"/>
                <a:gd name="T29" fmla="*/ 7 h 46"/>
                <a:gd name="T30" fmla="*/ 0 w 14"/>
                <a:gd name="T31" fmla="*/ 5 h 46"/>
                <a:gd name="T32" fmla="*/ 0 w 14"/>
                <a:gd name="T33" fmla="*/ 3 h 46"/>
                <a:gd name="T34" fmla="*/ 0 w 14"/>
                <a:gd name="T35" fmla="*/ 0 h 46"/>
                <a:gd name="T36" fmla="*/ 3 w 14"/>
                <a:gd name="T37" fmla="*/ 0 h 46"/>
                <a:gd name="T38" fmla="*/ 5 w 14"/>
                <a:gd name="T39" fmla="*/ 7 h 46"/>
                <a:gd name="T40" fmla="*/ 7 w 14"/>
                <a:gd name="T41" fmla="*/ 12 h 46"/>
                <a:gd name="T42" fmla="*/ 10 w 14"/>
                <a:gd name="T43" fmla="*/ 17 h 46"/>
                <a:gd name="T44" fmla="*/ 11 w 14"/>
                <a:gd name="T45" fmla="*/ 22 h 46"/>
                <a:gd name="T46" fmla="*/ 13 w 14"/>
                <a:gd name="T47" fmla="*/ 29 h 46"/>
                <a:gd name="T48" fmla="*/ 14 w 14"/>
                <a:gd name="T49" fmla="*/ 34 h 46"/>
                <a:gd name="T50" fmla="*/ 14 w 14"/>
                <a:gd name="T51" fmla="*/ 39 h 46"/>
                <a:gd name="T52" fmla="*/ 14 w 14"/>
                <a:gd name="T53" fmla="*/ 46 h 46"/>
                <a:gd name="T54" fmla="*/ 13 w 14"/>
                <a:gd name="T55" fmla="*/ 46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"/>
                <a:gd name="T85" fmla="*/ 0 h 46"/>
                <a:gd name="T86" fmla="*/ 14 w 14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" h="46">
                  <a:moveTo>
                    <a:pt x="13" y="46"/>
                  </a:moveTo>
                  <a:lnTo>
                    <a:pt x="7" y="39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5" y="31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7" y="12"/>
                  </a:lnTo>
                  <a:lnTo>
                    <a:pt x="10" y="17"/>
                  </a:lnTo>
                  <a:lnTo>
                    <a:pt x="11" y="22"/>
                  </a:lnTo>
                  <a:lnTo>
                    <a:pt x="13" y="29"/>
                  </a:lnTo>
                  <a:lnTo>
                    <a:pt x="14" y="34"/>
                  </a:lnTo>
                  <a:lnTo>
                    <a:pt x="14" y="39"/>
                  </a:lnTo>
                  <a:lnTo>
                    <a:pt x="14" y="46"/>
                  </a:lnTo>
                  <a:lnTo>
                    <a:pt x="13" y="4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682"/>
            <p:cNvSpPr>
              <a:spLocks/>
            </p:cNvSpPr>
            <p:nvPr/>
          </p:nvSpPr>
          <p:spPr bwMode="auto">
            <a:xfrm>
              <a:off x="3524" y="1038"/>
              <a:ext cx="144" cy="223"/>
            </a:xfrm>
            <a:custGeom>
              <a:avLst/>
              <a:gdLst>
                <a:gd name="T0" fmla="*/ 47 w 144"/>
                <a:gd name="T1" fmla="*/ 220 h 223"/>
                <a:gd name="T2" fmla="*/ 45 w 144"/>
                <a:gd name="T3" fmla="*/ 162 h 223"/>
                <a:gd name="T4" fmla="*/ 44 w 144"/>
                <a:gd name="T5" fmla="*/ 103 h 223"/>
                <a:gd name="T6" fmla="*/ 39 w 144"/>
                <a:gd name="T7" fmla="*/ 57 h 223"/>
                <a:gd name="T8" fmla="*/ 31 w 144"/>
                <a:gd name="T9" fmla="*/ 44 h 223"/>
                <a:gd name="T10" fmla="*/ 20 w 144"/>
                <a:gd name="T11" fmla="*/ 30 h 223"/>
                <a:gd name="T12" fmla="*/ 12 w 144"/>
                <a:gd name="T13" fmla="*/ 24 h 223"/>
                <a:gd name="T14" fmla="*/ 6 w 144"/>
                <a:gd name="T15" fmla="*/ 22 h 223"/>
                <a:gd name="T16" fmla="*/ 0 w 144"/>
                <a:gd name="T17" fmla="*/ 17 h 223"/>
                <a:gd name="T18" fmla="*/ 14 w 144"/>
                <a:gd name="T19" fmla="*/ 12 h 223"/>
                <a:gd name="T20" fmla="*/ 36 w 144"/>
                <a:gd name="T21" fmla="*/ 20 h 223"/>
                <a:gd name="T22" fmla="*/ 59 w 144"/>
                <a:gd name="T23" fmla="*/ 18 h 223"/>
                <a:gd name="T24" fmla="*/ 63 w 144"/>
                <a:gd name="T25" fmla="*/ 17 h 223"/>
                <a:gd name="T26" fmla="*/ 66 w 144"/>
                <a:gd name="T27" fmla="*/ 13 h 223"/>
                <a:gd name="T28" fmla="*/ 70 w 144"/>
                <a:gd name="T29" fmla="*/ 10 h 223"/>
                <a:gd name="T30" fmla="*/ 80 w 144"/>
                <a:gd name="T31" fmla="*/ 12 h 223"/>
                <a:gd name="T32" fmla="*/ 88 w 144"/>
                <a:gd name="T33" fmla="*/ 12 h 223"/>
                <a:gd name="T34" fmla="*/ 92 w 144"/>
                <a:gd name="T35" fmla="*/ 7 h 223"/>
                <a:gd name="T36" fmla="*/ 88 w 144"/>
                <a:gd name="T37" fmla="*/ 5 h 223"/>
                <a:gd name="T38" fmla="*/ 81 w 144"/>
                <a:gd name="T39" fmla="*/ 3 h 223"/>
                <a:gd name="T40" fmla="*/ 84 w 144"/>
                <a:gd name="T41" fmla="*/ 0 h 223"/>
                <a:gd name="T42" fmla="*/ 88 w 144"/>
                <a:gd name="T43" fmla="*/ 0 h 223"/>
                <a:gd name="T44" fmla="*/ 92 w 144"/>
                <a:gd name="T45" fmla="*/ 0 h 223"/>
                <a:gd name="T46" fmla="*/ 94 w 144"/>
                <a:gd name="T47" fmla="*/ 3 h 223"/>
                <a:gd name="T48" fmla="*/ 95 w 144"/>
                <a:gd name="T49" fmla="*/ 7 h 223"/>
                <a:gd name="T50" fmla="*/ 97 w 144"/>
                <a:gd name="T51" fmla="*/ 10 h 223"/>
                <a:gd name="T52" fmla="*/ 122 w 144"/>
                <a:gd name="T53" fmla="*/ 37 h 223"/>
                <a:gd name="T54" fmla="*/ 138 w 144"/>
                <a:gd name="T55" fmla="*/ 76 h 223"/>
                <a:gd name="T56" fmla="*/ 144 w 144"/>
                <a:gd name="T57" fmla="*/ 110 h 223"/>
                <a:gd name="T58" fmla="*/ 144 w 144"/>
                <a:gd name="T59" fmla="*/ 120 h 223"/>
                <a:gd name="T60" fmla="*/ 144 w 144"/>
                <a:gd name="T61" fmla="*/ 130 h 223"/>
                <a:gd name="T62" fmla="*/ 138 w 144"/>
                <a:gd name="T63" fmla="*/ 139 h 223"/>
                <a:gd name="T64" fmla="*/ 128 w 144"/>
                <a:gd name="T65" fmla="*/ 135 h 223"/>
                <a:gd name="T66" fmla="*/ 117 w 144"/>
                <a:gd name="T67" fmla="*/ 134 h 223"/>
                <a:gd name="T68" fmla="*/ 111 w 144"/>
                <a:gd name="T69" fmla="*/ 134 h 223"/>
                <a:gd name="T70" fmla="*/ 108 w 144"/>
                <a:gd name="T71" fmla="*/ 137 h 223"/>
                <a:gd name="T72" fmla="*/ 103 w 144"/>
                <a:gd name="T73" fmla="*/ 139 h 223"/>
                <a:gd name="T74" fmla="*/ 103 w 144"/>
                <a:gd name="T75" fmla="*/ 159 h 223"/>
                <a:gd name="T76" fmla="*/ 113 w 144"/>
                <a:gd name="T77" fmla="*/ 171 h 223"/>
                <a:gd name="T78" fmla="*/ 125 w 144"/>
                <a:gd name="T79" fmla="*/ 183 h 223"/>
                <a:gd name="T80" fmla="*/ 133 w 144"/>
                <a:gd name="T81" fmla="*/ 189 h 223"/>
                <a:gd name="T82" fmla="*/ 138 w 144"/>
                <a:gd name="T83" fmla="*/ 195 h 223"/>
                <a:gd name="T84" fmla="*/ 142 w 144"/>
                <a:gd name="T85" fmla="*/ 200 h 223"/>
                <a:gd name="T86" fmla="*/ 144 w 144"/>
                <a:gd name="T87" fmla="*/ 208 h 223"/>
                <a:gd name="T88" fmla="*/ 144 w 144"/>
                <a:gd name="T89" fmla="*/ 217 h 223"/>
                <a:gd name="T90" fmla="*/ 130 w 144"/>
                <a:gd name="T91" fmla="*/ 223 h 223"/>
                <a:gd name="T92" fmla="*/ 99 w 144"/>
                <a:gd name="T93" fmla="*/ 223 h 223"/>
                <a:gd name="T94" fmla="*/ 67 w 144"/>
                <a:gd name="T95" fmla="*/ 223 h 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223"/>
                <a:gd name="T146" fmla="*/ 144 w 144"/>
                <a:gd name="T147" fmla="*/ 223 h 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223">
                  <a:moveTo>
                    <a:pt x="56" y="223"/>
                  </a:moveTo>
                  <a:lnTo>
                    <a:pt x="50" y="223"/>
                  </a:lnTo>
                  <a:lnTo>
                    <a:pt x="47" y="220"/>
                  </a:lnTo>
                  <a:lnTo>
                    <a:pt x="45" y="201"/>
                  </a:lnTo>
                  <a:lnTo>
                    <a:pt x="45" y="183"/>
                  </a:lnTo>
                  <a:lnTo>
                    <a:pt x="45" y="162"/>
                  </a:lnTo>
                  <a:lnTo>
                    <a:pt x="45" y="142"/>
                  </a:lnTo>
                  <a:lnTo>
                    <a:pt x="45" y="123"/>
                  </a:lnTo>
                  <a:lnTo>
                    <a:pt x="44" y="103"/>
                  </a:lnTo>
                  <a:lnTo>
                    <a:pt x="44" y="83"/>
                  </a:lnTo>
                  <a:lnTo>
                    <a:pt x="41" y="62"/>
                  </a:lnTo>
                  <a:lnTo>
                    <a:pt x="39" y="57"/>
                  </a:lnTo>
                  <a:lnTo>
                    <a:pt x="36" y="52"/>
                  </a:lnTo>
                  <a:lnTo>
                    <a:pt x="34" y="49"/>
                  </a:lnTo>
                  <a:lnTo>
                    <a:pt x="31" y="44"/>
                  </a:lnTo>
                  <a:lnTo>
                    <a:pt x="28" y="39"/>
                  </a:lnTo>
                  <a:lnTo>
                    <a:pt x="23" y="35"/>
                  </a:lnTo>
                  <a:lnTo>
                    <a:pt x="20" y="30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4" y="12"/>
                  </a:lnTo>
                  <a:lnTo>
                    <a:pt x="22" y="15"/>
                  </a:lnTo>
                  <a:lnTo>
                    <a:pt x="28" y="18"/>
                  </a:lnTo>
                  <a:lnTo>
                    <a:pt x="36" y="20"/>
                  </a:lnTo>
                  <a:lnTo>
                    <a:pt x="44" y="22"/>
                  </a:lnTo>
                  <a:lnTo>
                    <a:pt x="52" y="22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4" y="15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3" y="10"/>
                  </a:lnTo>
                  <a:lnTo>
                    <a:pt x="77" y="10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0"/>
                  </a:lnTo>
                  <a:lnTo>
                    <a:pt x="94" y="8"/>
                  </a:lnTo>
                  <a:lnTo>
                    <a:pt x="92" y="7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8" y="5"/>
                  </a:lnTo>
                  <a:lnTo>
                    <a:pt x="86" y="5"/>
                  </a:lnTo>
                  <a:lnTo>
                    <a:pt x="83" y="5"/>
                  </a:lnTo>
                  <a:lnTo>
                    <a:pt x="81" y="3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5" y="7"/>
                  </a:lnTo>
                  <a:lnTo>
                    <a:pt x="95" y="8"/>
                  </a:lnTo>
                  <a:lnTo>
                    <a:pt x="97" y="10"/>
                  </a:lnTo>
                  <a:lnTo>
                    <a:pt x="106" y="18"/>
                  </a:lnTo>
                  <a:lnTo>
                    <a:pt x="114" y="27"/>
                  </a:lnTo>
                  <a:lnTo>
                    <a:pt x="122" y="37"/>
                  </a:lnTo>
                  <a:lnTo>
                    <a:pt x="128" y="49"/>
                  </a:lnTo>
                  <a:lnTo>
                    <a:pt x="134" y="62"/>
                  </a:lnTo>
                  <a:lnTo>
                    <a:pt x="138" y="76"/>
                  </a:lnTo>
                  <a:lnTo>
                    <a:pt x="141" y="91"/>
                  </a:lnTo>
                  <a:lnTo>
                    <a:pt x="144" y="105"/>
                  </a:lnTo>
                  <a:lnTo>
                    <a:pt x="144" y="110"/>
                  </a:lnTo>
                  <a:lnTo>
                    <a:pt x="144" y="113"/>
                  </a:lnTo>
                  <a:lnTo>
                    <a:pt x="144" y="117"/>
                  </a:lnTo>
                  <a:lnTo>
                    <a:pt x="144" y="120"/>
                  </a:lnTo>
                  <a:lnTo>
                    <a:pt x="144" y="123"/>
                  </a:lnTo>
                  <a:lnTo>
                    <a:pt x="144" y="127"/>
                  </a:lnTo>
                  <a:lnTo>
                    <a:pt x="144" y="130"/>
                  </a:lnTo>
                  <a:lnTo>
                    <a:pt x="144" y="134"/>
                  </a:lnTo>
                  <a:lnTo>
                    <a:pt x="139" y="140"/>
                  </a:lnTo>
                  <a:lnTo>
                    <a:pt x="138" y="139"/>
                  </a:lnTo>
                  <a:lnTo>
                    <a:pt x="134" y="137"/>
                  </a:lnTo>
                  <a:lnTo>
                    <a:pt x="131" y="135"/>
                  </a:lnTo>
                  <a:lnTo>
                    <a:pt x="128" y="135"/>
                  </a:lnTo>
                  <a:lnTo>
                    <a:pt x="124" y="134"/>
                  </a:lnTo>
                  <a:lnTo>
                    <a:pt x="120" y="134"/>
                  </a:lnTo>
                  <a:lnTo>
                    <a:pt x="117" y="134"/>
                  </a:lnTo>
                  <a:lnTo>
                    <a:pt x="113" y="134"/>
                  </a:lnTo>
                  <a:lnTo>
                    <a:pt x="111" y="134"/>
                  </a:lnTo>
                  <a:lnTo>
                    <a:pt x="109" y="135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6" y="137"/>
                  </a:lnTo>
                  <a:lnTo>
                    <a:pt x="105" y="139"/>
                  </a:lnTo>
                  <a:lnTo>
                    <a:pt x="103" y="139"/>
                  </a:lnTo>
                  <a:lnTo>
                    <a:pt x="100" y="147"/>
                  </a:lnTo>
                  <a:lnTo>
                    <a:pt x="102" y="154"/>
                  </a:lnTo>
                  <a:lnTo>
                    <a:pt x="103" y="159"/>
                  </a:lnTo>
                  <a:lnTo>
                    <a:pt x="106" y="162"/>
                  </a:lnTo>
                  <a:lnTo>
                    <a:pt x="109" y="167"/>
                  </a:lnTo>
                  <a:lnTo>
                    <a:pt x="113" y="171"/>
                  </a:lnTo>
                  <a:lnTo>
                    <a:pt x="117" y="176"/>
                  </a:lnTo>
                  <a:lnTo>
                    <a:pt x="120" y="179"/>
                  </a:lnTo>
                  <a:lnTo>
                    <a:pt x="125" y="183"/>
                  </a:lnTo>
                  <a:lnTo>
                    <a:pt x="130" y="186"/>
                  </a:lnTo>
                  <a:lnTo>
                    <a:pt x="131" y="188"/>
                  </a:lnTo>
                  <a:lnTo>
                    <a:pt x="133" y="189"/>
                  </a:lnTo>
                  <a:lnTo>
                    <a:pt x="134" y="191"/>
                  </a:lnTo>
                  <a:lnTo>
                    <a:pt x="136" y="191"/>
                  </a:lnTo>
                  <a:lnTo>
                    <a:pt x="138" y="195"/>
                  </a:lnTo>
                  <a:lnTo>
                    <a:pt x="139" y="196"/>
                  </a:lnTo>
                  <a:lnTo>
                    <a:pt x="141" y="198"/>
                  </a:lnTo>
                  <a:lnTo>
                    <a:pt x="142" y="200"/>
                  </a:lnTo>
                  <a:lnTo>
                    <a:pt x="142" y="203"/>
                  </a:lnTo>
                  <a:lnTo>
                    <a:pt x="144" y="205"/>
                  </a:lnTo>
                  <a:lnTo>
                    <a:pt x="144" y="208"/>
                  </a:lnTo>
                  <a:lnTo>
                    <a:pt x="144" y="212"/>
                  </a:lnTo>
                  <a:lnTo>
                    <a:pt x="144" y="215"/>
                  </a:lnTo>
                  <a:lnTo>
                    <a:pt x="144" y="217"/>
                  </a:lnTo>
                  <a:lnTo>
                    <a:pt x="142" y="220"/>
                  </a:lnTo>
                  <a:lnTo>
                    <a:pt x="141" y="223"/>
                  </a:lnTo>
                  <a:lnTo>
                    <a:pt x="130" y="223"/>
                  </a:lnTo>
                  <a:lnTo>
                    <a:pt x="120" y="223"/>
                  </a:lnTo>
                  <a:lnTo>
                    <a:pt x="109" y="223"/>
                  </a:lnTo>
                  <a:lnTo>
                    <a:pt x="99" y="223"/>
                  </a:lnTo>
                  <a:lnTo>
                    <a:pt x="88" y="223"/>
                  </a:lnTo>
                  <a:lnTo>
                    <a:pt x="77" y="223"/>
                  </a:lnTo>
                  <a:lnTo>
                    <a:pt x="67" y="223"/>
                  </a:lnTo>
                  <a:lnTo>
                    <a:pt x="56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683"/>
            <p:cNvSpPr>
              <a:spLocks/>
            </p:cNvSpPr>
            <p:nvPr/>
          </p:nvSpPr>
          <p:spPr bwMode="auto">
            <a:xfrm>
              <a:off x="3524" y="1038"/>
              <a:ext cx="144" cy="223"/>
            </a:xfrm>
            <a:custGeom>
              <a:avLst/>
              <a:gdLst>
                <a:gd name="T0" fmla="*/ 47 w 144"/>
                <a:gd name="T1" fmla="*/ 220 h 223"/>
                <a:gd name="T2" fmla="*/ 45 w 144"/>
                <a:gd name="T3" fmla="*/ 162 h 223"/>
                <a:gd name="T4" fmla="*/ 44 w 144"/>
                <a:gd name="T5" fmla="*/ 103 h 223"/>
                <a:gd name="T6" fmla="*/ 39 w 144"/>
                <a:gd name="T7" fmla="*/ 57 h 223"/>
                <a:gd name="T8" fmla="*/ 31 w 144"/>
                <a:gd name="T9" fmla="*/ 44 h 223"/>
                <a:gd name="T10" fmla="*/ 20 w 144"/>
                <a:gd name="T11" fmla="*/ 30 h 223"/>
                <a:gd name="T12" fmla="*/ 12 w 144"/>
                <a:gd name="T13" fmla="*/ 24 h 223"/>
                <a:gd name="T14" fmla="*/ 6 w 144"/>
                <a:gd name="T15" fmla="*/ 22 h 223"/>
                <a:gd name="T16" fmla="*/ 0 w 144"/>
                <a:gd name="T17" fmla="*/ 17 h 223"/>
                <a:gd name="T18" fmla="*/ 14 w 144"/>
                <a:gd name="T19" fmla="*/ 12 h 223"/>
                <a:gd name="T20" fmla="*/ 36 w 144"/>
                <a:gd name="T21" fmla="*/ 20 h 223"/>
                <a:gd name="T22" fmla="*/ 59 w 144"/>
                <a:gd name="T23" fmla="*/ 18 h 223"/>
                <a:gd name="T24" fmla="*/ 63 w 144"/>
                <a:gd name="T25" fmla="*/ 17 h 223"/>
                <a:gd name="T26" fmla="*/ 66 w 144"/>
                <a:gd name="T27" fmla="*/ 13 h 223"/>
                <a:gd name="T28" fmla="*/ 70 w 144"/>
                <a:gd name="T29" fmla="*/ 10 h 223"/>
                <a:gd name="T30" fmla="*/ 80 w 144"/>
                <a:gd name="T31" fmla="*/ 12 h 223"/>
                <a:gd name="T32" fmla="*/ 88 w 144"/>
                <a:gd name="T33" fmla="*/ 12 h 223"/>
                <a:gd name="T34" fmla="*/ 92 w 144"/>
                <a:gd name="T35" fmla="*/ 7 h 223"/>
                <a:gd name="T36" fmla="*/ 88 w 144"/>
                <a:gd name="T37" fmla="*/ 5 h 223"/>
                <a:gd name="T38" fmla="*/ 81 w 144"/>
                <a:gd name="T39" fmla="*/ 3 h 223"/>
                <a:gd name="T40" fmla="*/ 84 w 144"/>
                <a:gd name="T41" fmla="*/ 0 h 223"/>
                <a:gd name="T42" fmla="*/ 88 w 144"/>
                <a:gd name="T43" fmla="*/ 0 h 223"/>
                <a:gd name="T44" fmla="*/ 92 w 144"/>
                <a:gd name="T45" fmla="*/ 0 h 223"/>
                <a:gd name="T46" fmla="*/ 94 w 144"/>
                <a:gd name="T47" fmla="*/ 3 h 223"/>
                <a:gd name="T48" fmla="*/ 95 w 144"/>
                <a:gd name="T49" fmla="*/ 7 h 223"/>
                <a:gd name="T50" fmla="*/ 97 w 144"/>
                <a:gd name="T51" fmla="*/ 10 h 223"/>
                <a:gd name="T52" fmla="*/ 122 w 144"/>
                <a:gd name="T53" fmla="*/ 37 h 223"/>
                <a:gd name="T54" fmla="*/ 138 w 144"/>
                <a:gd name="T55" fmla="*/ 76 h 223"/>
                <a:gd name="T56" fmla="*/ 144 w 144"/>
                <a:gd name="T57" fmla="*/ 110 h 223"/>
                <a:gd name="T58" fmla="*/ 144 w 144"/>
                <a:gd name="T59" fmla="*/ 120 h 223"/>
                <a:gd name="T60" fmla="*/ 144 w 144"/>
                <a:gd name="T61" fmla="*/ 130 h 223"/>
                <a:gd name="T62" fmla="*/ 138 w 144"/>
                <a:gd name="T63" fmla="*/ 139 h 223"/>
                <a:gd name="T64" fmla="*/ 128 w 144"/>
                <a:gd name="T65" fmla="*/ 135 h 223"/>
                <a:gd name="T66" fmla="*/ 117 w 144"/>
                <a:gd name="T67" fmla="*/ 134 h 223"/>
                <a:gd name="T68" fmla="*/ 111 w 144"/>
                <a:gd name="T69" fmla="*/ 134 h 223"/>
                <a:gd name="T70" fmla="*/ 108 w 144"/>
                <a:gd name="T71" fmla="*/ 137 h 223"/>
                <a:gd name="T72" fmla="*/ 103 w 144"/>
                <a:gd name="T73" fmla="*/ 139 h 223"/>
                <a:gd name="T74" fmla="*/ 103 w 144"/>
                <a:gd name="T75" fmla="*/ 159 h 223"/>
                <a:gd name="T76" fmla="*/ 113 w 144"/>
                <a:gd name="T77" fmla="*/ 171 h 223"/>
                <a:gd name="T78" fmla="*/ 125 w 144"/>
                <a:gd name="T79" fmla="*/ 183 h 223"/>
                <a:gd name="T80" fmla="*/ 133 w 144"/>
                <a:gd name="T81" fmla="*/ 189 h 223"/>
                <a:gd name="T82" fmla="*/ 138 w 144"/>
                <a:gd name="T83" fmla="*/ 195 h 223"/>
                <a:gd name="T84" fmla="*/ 142 w 144"/>
                <a:gd name="T85" fmla="*/ 200 h 223"/>
                <a:gd name="T86" fmla="*/ 144 w 144"/>
                <a:gd name="T87" fmla="*/ 208 h 223"/>
                <a:gd name="T88" fmla="*/ 144 w 144"/>
                <a:gd name="T89" fmla="*/ 217 h 223"/>
                <a:gd name="T90" fmla="*/ 130 w 144"/>
                <a:gd name="T91" fmla="*/ 223 h 223"/>
                <a:gd name="T92" fmla="*/ 99 w 144"/>
                <a:gd name="T93" fmla="*/ 223 h 223"/>
                <a:gd name="T94" fmla="*/ 67 w 144"/>
                <a:gd name="T95" fmla="*/ 223 h 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223"/>
                <a:gd name="T146" fmla="*/ 144 w 144"/>
                <a:gd name="T147" fmla="*/ 223 h 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223">
                  <a:moveTo>
                    <a:pt x="56" y="223"/>
                  </a:moveTo>
                  <a:lnTo>
                    <a:pt x="50" y="223"/>
                  </a:lnTo>
                  <a:lnTo>
                    <a:pt x="47" y="220"/>
                  </a:lnTo>
                  <a:lnTo>
                    <a:pt x="45" y="201"/>
                  </a:lnTo>
                  <a:lnTo>
                    <a:pt x="45" y="183"/>
                  </a:lnTo>
                  <a:lnTo>
                    <a:pt x="45" y="162"/>
                  </a:lnTo>
                  <a:lnTo>
                    <a:pt x="45" y="142"/>
                  </a:lnTo>
                  <a:lnTo>
                    <a:pt x="45" y="123"/>
                  </a:lnTo>
                  <a:lnTo>
                    <a:pt x="44" y="103"/>
                  </a:lnTo>
                  <a:lnTo>
                    <a:pt x="44" y="83"/>
                  </a:lnTo>
                  <a:lnTo>
                    <a:pt x="41" y="62"/>
                  </a:lnTo>
                  <a:lnTo>
                    <a:pt x="39" y="57"/>
                  </a:lnTo>
                  <a:lnTo>
                    <a:pt x="36" y="52"/>
                  </a:lnTo>
                  <a:lnTo>
                    <a:pt x="34" y="49"/>
                  </a:lnTo>
                  <a:lnTo>
                    <a:pt x="31" y="44"/>
                  </a:lnTo>
                  <a:lnTo>
                    <a:pt x="28" y="39"/>
                  </a:lnTo>
                  <a:lnTo>
                    <a:pt x="23" y="35"/>
                  </a:lnTo>
                  <a:lnTo>
                    <a:pt x="20" y="30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4" y="12"/>
                  </a:lnTo>
                  <a:lnTo>
                    <a:pt x="22" y="15"/>
                  </a:lnTo>
                  <a:lnTo>
                    <a:pt x="28" y="18"/>
                  </a:lnTo>
                  <a:lnTo>
                    <a:pt x="36" y="20"/>
                  </a:lnTo>
                  <a:lnTo>
                    <a:pt x="44" y="22"/>
                  </a:lnTo>
                  <a:lnTo>
                    <a:pt x="52" y="22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4" y="15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3" y="10"/>
                  </a:lnTo>
                  <a:lnTo>
                    <a:pt x="77" y="10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0"/>
                  </a:lnTo>
                  <a:lnTo>
                    <a:pt x="94" y="8"/>
                  </a:lnTo>
                  <a:lnTo>
                    <a:pt x="92" y="7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8" y="5"/>
                  </a:lnTo>
                  <a:lnTo>
                    <a:pt x="86" y="5"/>
                  </a:lnTo>
                  <a:lnTo>
                    <a:pt x="83" y="5"/>
                  </a:lnTo>
                  <a:lnTo>
                    <a:pt x="81" y="3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5" y="7"/>
                  </a:lnTo>
                  <a:lnTo>
                    <a:pt x="95" y="8"/>
                  </a:lnTo>
                  <a:lnTo>
                    <a:pt x="97" y="10"/>
                  </a:lnTo>
                  <a:lnTo>
                    <a:pt x="106" y="18"/>
                  </a:lnTo>
                  <a:lnTo>
                    <a:pt x="114" y="27"/>
                  </a:lnTo>
                  <a:lnTo>
                    <a:pt x="122" y="37"/>
                  </a:lnTo>
                  <a:lnTo>
                    <a:pt x="128" y="49"/>
                  </a:lnTo>
                  <a:lnTo>
                    <a:pt x="134" y="62"/>
                  </a:lnTo>
                  <a:lnTo>
                    <a:pt x="138" y="76"/>
                  </a:lnTo>
                  <a:lnTo>
                    <a:pt x="141" y="91"/>
                  </a:lnTo>
                  <a:lnTo>
                    <a:pt x="144" y="105"/>
                  </a:lnTo>
                  <a:lnTo>
                    <a:pt x="144" y="110"/>
                  </a:lnTo>
                  <a:lnTo>
                    <a:pt x="144" y="113"/>
                  </a:lnTo>
                  <a:lnTo>
                    <a:pt x="144" y="117"/>
                  </a:lnTo>
                  <a:lnTo>
                    <a:pt x="144" y="120"/>
                  </a:lnTo>
                  <a:lnTo>
                    <a:pt x="144" y="123"/>
                  </a:lnTo>
                  <a:lnTo>
                    <a:pt x="144" y="127"/>
                  </a:lnTo>
                  <a:lnTo>
                    <a:pt x="144" y="130"/>
                  </a:lnTo>
                  <a:lnTo>
                    <a:pt x="144" y="134"/>
                  </a:lnTo>
                  <a:lnTo>
                    <a:pt x="139" y="140"/>
                  </a:lnTo>
                  <a:lnTo>
                    <a:pt x="138" y="139"/>
                  </a:lnTo>
                  <a:lnTo>
                    <a:pt x="134" y="137"/>
                  </a:lnTo>
                  <a:lnTo>
                    <a:pt x="131" y="135"/>
                  </a:lnTo>
                  <a:lnTo>
                    <a:pt x="128" y="135"/>
                  </a:lnTo>
                  <a:lnTo>
                    <a:pt x="124" y="134"/>
                  </a:lnTo>
                  <a:lnTo>
                    <a:pt x="120" y="134"/>
                  </a:lnTo>
                  <a:lnTo>
                    <a:pt x="117" y="134"/>
                  </a:lnTo>
                  <a:lnTo>
                    <a:pt x="113" y="134"/>
                  </a:lnTo>
                  <a:lnTo>
                    <a:pt x="111" y="134"/>
                  </a:lnTo>
                  <a:lnTo>
                    <a:pt x="109" y="135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6" y="137"/>
                  </a:lnTo>
                  <a:lnTo>
                    <a:pt x="105" y="139"/>
                  </a:lnTo>
                  <a:lnTo>
                    <a:pt x="103" y="139"/>
                  </a:lnTo>
                  <a:lnTo>
                    <a:pt x="100" y="147"/>
                  </a:lnTo>
                  <a:lnTo>
                    <a:pt x="102" y="154"/>
                  </a:lnTo>
                  <a:lnTo>
                    <a:pt x="103" y="159"/>
                  </a:lnTo>
                  <a:lnTo>
                    <a:pt x="106" y="162"/>
                  </a:lnTo>
                  <a:lnTo>
                    <a:pt x="109" y="167"/>
                  </a:lnTo>
                  <a:lnTo>
                    <a:pt x="113" y="171"/>
                  </a:lnTo>
                  <a:lnTo>
                    <a:pt x="117" y="176"/>
                  </a:lnTo>
                  <a:lnTo>
                    <a:pt x="120" y="179"/>
                  </a:lnTo>
                  <a:lnTo>
                    <a:pt x="125" y="183"/>
                  </a:lnTo>
                  <a:lnTo>
                    <a:pt x="130" y="186"/>
                  </a:lnTo>
                  <a:lnTo>
                    <a:pt x="131" y="188"/>
                  </a:lnTo>
                  <a:lnTo>
                    <a:pt x="133" y="189"/>
                  </a:lnTo>
                  <a:lnTo>
                    <a:pt x="134" y="191"/>
                  </a:lnTo>
                  <a:lnTo>
                    <a:pt x="136" y="191"/>
                  </a:lnTo>
                  <a:lnTo>
                    <a:pt x="138" y="195"/>
                  </a:lnTo>
                  <a:lnTo>
                    <a:pt x="139" y="196"/>
                  </a:lnTo>
                  <a:lnTo>
                    <a:pt x="141" y="198"/>
                  </a:lnTo>
                  <a:lnTo>
                    <a:pt x="142" y="200"/>
                  </a:lnTo>
                  <a:lnTo>
                    <a:pt x="142" y="203"/>
                  </a:lnTo>
                  <a:lnTo>
                    <a:pt x="144" y="205"/>
                  </a:lnTo>
                  <a:lnTo>
                    <a:pt x="144" y="208"/>
                  </a:lnTo>
                  <a:lnTo>
                    <a:pt x="144" y="212"/>
                  </a:lnTo>
                  <a:lnTo>
                    <a:pt x="144" y="215"/>
                  </a:lnTo>
                  <a:lnTo>
                    <a:pt x="144" y="217"/>
                  </a:lnTo>
                  <a:lnTo>
                    <a:pt x="142" y="220"/>
                  </a:lnTo>
                  <a:lnTo>
                    <a:pt x="141" y="223"/>
                  </a:lnTo>
                  <a:lnTo>
                    <a:pt x="130" y="223"/>
                  </a:lnTo>
                  <a:lnTo>
                    <a:pt x="120" y="223"/>
                  </a:lnTo>
                  <a:lnTo>
                    <a:pt x="109" y="223"/>
                  </a:lnTo>
                  <a:lnTo>
                    <a:pt x="99" y="223"/>
                  </a:lnTo>
                  <a:lnTo>
                    <a:pt x="88" y="223"/>
                  </a:lnTo>
                  <a:lnTo>
                    <a:pt x="77" y="223"/>
                  </a:lnTo>
                  <a:lnTo>
                    <a:pt x="67" y="223"/>
                  </a:lnTo>
                  <a:lnTo>
                    <a:pt x="56" y="22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684"/>
            <p:cNvSpPr>
              <a:spLocks/>
            </p:cNvSpPr>
            <p:nvPr/>
          </p:nvSpPr>
          <p:spPr bwMode="auto">
            <a:xfrm>
              <a:off x="5453" y="1138"/>
              <a:ext cx="17" cy="120"/>
            </a:xfrm>
            <a:custGeom>
              <a:avLst/>
              <a:gdLst>
                <a:gd name="T0" fmla="*/ 0 w 17"/>
                <a:gd name="T1" fmla="*/ 120 h 120"/>
                <a:gd name="T2" fmla="*/ 4 w 17"/>
                <a:gd name="T3" fmla="*/ 106 h 120"/>
                <a:gd name="T4" fmla="*/ 7 w 17"/>
                <a:gd name="T5" fmla="*/ 91 h 120"/>
                <a:gd name="T6" fmla="*/ 9 w 17"/>
                <a:gd name="T7" fmla="*/ 78 h 120"/>
                <a:gd name="T8" fmla="*/ 12 w 17"/>
                <a:gd name="T9" fmla="*/ 62 h 120"/>
                <a:gd name="T10" fmla="*/ 12 w 17"/>
                <a:gd name="T11" fmla="*/ 47 h 120"/>
                <a:gd name="T12" fmla="*/ 14 w 17"/>
                <a:gd name="T13" fmla="*/ 32 h 120"/>
                <a:gd name="T14" fmla="*/ 12 w 17"/>
                <a:gd name="T15" fmla="*/ 17 h 120"/>
                <a:gd name="T16" fmla="*/ 11 w 17"/>
                <a:gd name="T17" fmla="*/ 0 h 120"/>
                <a:gd name="T18" fmla="*/ 11 w 17"/>
                <a:gd name="T19" fmla="*/ 1 h 120"/>
                <a:gd name="T20" fmla="*/ 11 w 17"/>
                <a:gd name="T21" fmla="*/ 5 h 120"/>
                <a:gd name="T22" fmla="*/ 12 w 17"/>
                <a:gd name="T23" fmla="*/ 7 h 120"/>
                <a:gd name="T24" fmla="*/ 12 w 17"/>
                <a:gd name="T25" fmla="*/ 8 h 120"/>
                <a:gd name="T26" fmla="*/ 12 w 17"/>
                <a:gd name="T27" fmla="*/ 10 h 120"/>
                <a:gd name="T28" fmla="*/ 14 w 17"/>
                <a:gd name="T29" fmla="*/ 10 h 120"/>
                <a:gd name="T30" fmla="*/ 14 w 17"/>
                <a:gd name="T31" fmla="*/ 12 h 120"/>
                <a:gd name="T32" fmla="*/ 15 w 17"/>
                <a:gd name="T33" fmla="*/ 13 h 120"/>
                <a:gd name="T34" fmla="*/ 15 w 17"/>
                <a:gd name="T35" fmla="*/ 27 h 120"/>
                <a:gd name="T36" fmla="*/ 15 w 17"/>
                <a:gd name="T37" fmla="*/ 40 h 120"/>
                <a:gd name="T38" fmla="*/ 17 w 17"/>
                <a:gd name="T39" fmla="*/ 54 h 120"/>
                <a:gd name="T40" fmla="*/ 15 w 17"/>
                <a:gd name="T41" fmla="*/ 69 h 120"/>
                <a:gd name="T42" fmla="*/ 15 w 17"/>
                <a:gd name="T43" fmla="*/ 83 h 120"/>
                <a:gd name="T44" fmla="*/ 12 w 17"/>
                <a:gd name="T45" fmla="*/ 96 h 120"/>
                <a:gd name="T46" fmla="*/ 7 w 17"/>
                <a:gd name="T47" fmla="*/ 108 h 120"/>
                <a:gd name="T48" fmla="*/ 0 w 17"/>
                <a:gd name="T49" fmla="*/ 12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20"/>
                <a:gd name="T77" fmla="*/ 17 w 1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20">
                  <a:moveTo>
                    <a:pt x="0" y="120"/>
                  </a:moveTo>
                  <a:lnTo>
                    <a:pt x="4" y="106"/>
                  </a:lnTo>
                  <a:lnTo>
                    <a:pt x="7" y="91"/>
                  </a:lnTo>
                  <a:lnTo>
                    <a:pt x="9" y="78"/>
                  </a:lnTo>
                  <a:lnTo>
                    <a:pt x="12" y="62"/>
                  </a:lnTo>
                  <a:lnTo>
                    <a:pt x="12" y="47"/>
                  </a:lnTo>
                  <a:lnTo>
                    <a:pt x="14" y="32"/>
                  </a:lnTo>
                  <a:lnTo>
                    <a:pt x="12" y="17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5" y="27"/>
                  </a:lnTo>
                  <a:lnTo>
                    <a:pt x="15" y="40"/>
                  </a:lnTo>
                  <a:lnTo>
                    <a:pt x="17" y="54"/>
                  </a:lnTo>
                  <a:lnTo>
                    <a:pt x="15" y="69"/>
                  </a:lnTo>
                  <a:lnTo>
                    <a:pt x="15" y="83"/>
                  </a:lnTo>
                  <a:lnTo>
                    <a:pt x="12" y="96"/>
                  </a:lnTo>
                  <a:lnTo>
                    <a:pt x="7" y="10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685"/>
            <p:cNvSpPr>
              <a:spLocks/>
            </p:cNvSpPr>
            <p:nvPr/>
          </p:nvSpPr>
          <p:spPr bwMode="auto">
            <a:xfrm>
              <a:off x="5453" y="1138"/>
              <a:ext cx="17" cy="120"/>
            </a:xfrm>
            <a:custGeom>
              <a:avLst/>
              <a:gdLst>
                <a:gd name="T0" fmla="*/ 0 w 17"/>
                <a:gd name="T1" fmla="*/ 120 h 120"/>
                <a:gd name="T2" fmla="*/ 4 w 17"/>
                <a:gd name="T3" fmla="*/ 106 h 120"/>
                <a:gd name="T4" fmla="*/ 7 w 17"/>
                <a:gd name="T5" fmla="*/ 91 h 120"/>
                <a:gd name="T6" fmla="*/ 9 w 17"/>
                <a:gd name="T7" fmla="*/ 78 h 120"/>
                <a:gd name="T8" fmla="*/ 12 w 17"/>
                <a:gd name="T9" fmla="*/ 62 h 120"/>
                <a:gd name="T10" fmla="*/ 12 w 17"/>
                <a:gd name="T11" fmla="*/ 47 h 120"/>
                <a:gd name="T12" fmla="*/ 14 w 17"/>
                <a:gd name="T13" fmla="*/ 32 h 120"/>
                <a:gd name="T14" fmla="*/ 12 w 17"/>
                <a:gd name="T15" fmla="*/ 17 h 120"/>
                <a:gd name="T16" fmla="*/ 11 w 17"/>
                <a:gd name="T17" fmla="*/ 0 h 120"/>
                <a:gd name="T18" fmla="*/ 11 w 17"/>
                <a:gd name="T19" fmla="*/ 1 h 120"/>
                <a:gd name="T20" fmla="*/ 11 w 17"/>
                <a:gd name="T21" fmla="*/ 5 h 120"/>
                <a:gd name="T22" fmla="*/ 12 w 17"/>
                <a:gd name="T23" fmla="*/ 7 h 120"/>
                <a:gd name="T24" fmla="*/ 12 w 17"/>
                <a:gd name="T25" fmla="*/ 8 h 120"/>
                <a:gd name="T26" fmla="*/ 12 w 17"/>
                <a:gd name="T27" fmla="*/ 10 h 120"/>
                <a:gd name="T28" fmla="*/ 14 w 17"/>
                <a:gd name="T29" fmla="*/ 10 h 120"/>
                <a:gd name="T30" fmla="*/ 14 w 17"/>
                <a:gd name="T31" fmla="*/ 12 h 120"/>
                <a:gd name="T32" fmla="*/ 15 w 17"/>
                <a:gd name="T33" fmla="*/ 13 h 120"/>
                <a:gd name="T34" fmla="*/ 15 w 17"/>
                <a:gd name="T35" fmla="*/ 27 h 120"/>
                <a:gd name="T36" fmla="*/ 15 w 17"/>
                <a:gd name="T37" fmla="*/ 40 h 120"/>
                <a:gd name="T38" fmla="*/ 17 w 17"/>
                <a:gd name="T39" fmla="*/ 54 h 120"/>
                <a:gd name="T40" fmla="*/ 15 w 17"/>
                <a:gd name="T41" fmla="*/ 69 h 120"/>
                <a:gd name="T42" fmla="*/ 15 w 17"/>
                <a:gd name="T43" fmla="*/ 83 h 120"/>
                <a:gd name="T44" fmla="*/ 12 w 17"/>
                <a:gd name="T45" fmla="*/ 96 h 120"/>
                <a:gd name="T46" fmla="*/ 7 w 17"/>
                <a:gd name="T47" fmla="*/ 108 h 120"/>
                <a:gd name="T48" fmla="*/ 0 w 17"/>
                <a:gd name="T49" fmla="*/ 12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20"/>
                <a:gd name="T77" fmla="*/ 17 w 1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20">
                  <a:moveTo>
                    <a:pt x="0" y="120"/>
                  </a:moveTo>
                  <a:lnTo>
                    <a:pt x="4" y="106"/>
                  </a:lnTo>
                  <a:lnTo>
                    <a:pt x="7" y="91"/>
                  </a:lnTo>
                  <a:lnTo>
                    <a:pt x="9" y="78"/>
                  </a:lnTo>
                  <a:lnTo>
                    <a:pt x="12" y="62"/>
                  </a:lnTo>
                  <a:lnTo>
                    <a:pt x="12" y="47"/>
                  </a:lnTo>
                  <a:lnTo>
                    <a:pt x="14" y="32"/>
                  </a:lnTo>
                  <a:lnTo>
                    <a:pt x="12" y="17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5" y="27"/>
                  </a:lnTo>
                  <a:lnTo>
                    <a:pt x="15" y="40"/>
                  </a:lnTo>
                  <a:lnTo>
                    <a:pt x="17" y="54"/>
                  </a:lnTo>
                  <a:lnTo>
                    <a:pt x="15" y="69"/>
                  </a:lnTo>
                  <a:lnTo>
                    <a:pt x="15" y="83"/>
                  </a:lnTo>
                  <a:lnTo>
                    <a:pt x="12" y="96"/>
                  </a:lnTo>
                  <a:lnTo>
                    <a:pt x="7" y="108"/>
                  </a:lnTo>
                  <a:lnTo>
                    <a:pt x="0" y="1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686"/>
            <p:cNvSpPr>
              <a:spLocks/>
            </p:cNvSpPr>
            <p:nvPr/>
          </p:nvSpPr>
          <p:spPr bwMode="auto">
            <a:xfrm>
              <a:off x="5137" y="1250"/>
              <a:ext cx="4" cy="1"/>
            </a:xfrm>
            <a:custGeom>
              <a:avLst/>
              <a:gdLst>
                <a:gd name="T0" fmla="*/ 1 w 4"/>
                <a:gd name="T1" fmla="*/ 1 h 1"/>
                <a:gd name="T2" fmla="*/ 0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3 w 4"/>
                <a:gd name="T9" fmla="*/ 0 h 1"/>
                <a:gd name="T10" fmla="*/ 4 w 4"/>
                <a:gd name="T11" fmla="*/ 0 h 1"/>
                <a:gd name="T12" fmla="*/ 4 w 4"/>
                <a:gd name="T13" fmla="*/ 1 h 1"/>
                <a:gd name="T14" fmla="*/ 4 w 4"/>
                <a:gd name="T15" fmla="*/ 1 h 1"/>
                <a:gd name="T16" fmla="*/ 4 w 4"/>
                <a:gd name="T17" fmla="*/ 1 h 1"/>
                <a:gd name="T18" fmla="*/ 1 w 4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5" name="Freeform 687"/>
            <p:cNvSpPr>
              <a:spLocks/>
            </p:cNvSpPr>
            <p:nvPr/>
          </p:nvSpPr>
          <p:spPr bwMode="auto">
            <a:xfrm>
              <a:off x="5137" y="1250"/>
              <a:ext cx="4" cy="1"/>
            </a:xfrm>
            <a:custGeom>
              <a:avLst/>
              <a:gdLst>
                <a:gd name="T0" fmla="*/ 1 w 4"/>
                <a:gd name="T1" fmla="*/ 1 h 1"/>
                <a:gd name="T2" fmla="*/ 0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3 w 4"/>
                <a:gd name="T9" fmla="*/ 0 h 1"/>
                <a:gd name="T10" fmla="*/ 4 w 4"/>
                <a:gd name="T11" fmla="*/ 0 h 1"/>
                <a:gd name="T12" fmla="*/ 4 w 4"/>
                <a:gd name="T13" fmla="*/ 1 h 1"/>
                <a:gd name="T14" fmla="*/ 4 w 4"/>
                <a:gd name="T15" fmla="*/ 1 h 1"/>
                <a:gd name="T16" fmla="*/ 4 w 4"/>
                <a:gd name="T17" fmla="*/ 1 h 1"/>
                <a:gd name="T18" fmla="*/ 1 w 4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6" name="Freeform 688"/>
            <p:cNvSpPr>
              <a:spLocks/>
            </p:cNvSpPr>
            <p:nvPr/>
          </p:nvSpPr>
          <p:spPr bwMode="auto">
            <a:xfrm>
              <a:off x="5124" y="1227"/>
              <a:ext cx="14" cy="4"/>
            </a:xfrm>
            <a:custGeom>
              <a:avLst/>
              <a:gdLst>
                <a:gd name="T0" fmla="*/ 8 w 14"/>
                <a:gd name="T1" fmla="*/ 4 h 4"/>
                <a:gd name="T2" fmla="*/ 0 w 14"/>
                <a:gd name="T3" fmla="*/ 0 h 4"/>
                <a:gd name="T4" fmla="*/ 2 w 14"/>
                <a:gd name="T5" fmla="*/ 0 h 4"/>
                <a:gd name="T6" fmla="*/ 3 w 14"/>
                <a:gd name="T7" fmla="*/ 0 h 4"/>
                <a:gd name="T8" fmla="*/ 5 w 14"/>
                <a:gd name="T9" fmla="*/ 0 h 4"/>
                <a:gd name="T10" fmla="*/ 6 w 14"/>
                <a:gd name="T11" fmla="*/ 0 h 4"/>
                <a:gd name="T12" fmla="*/ 9 w 14"/>
                <a:gd name="T13" fmla="*/ 0 h 4"/>
                <a:gd name="T14" fmla="*/ 11 w 14"/>
                <a:gd name="T15" fmla="*/ 2 h 4"/>
                <a:gd name="T16" fmla="*/ 13 w 14"/>
                <a:gd name="T17" fmla="*/ 2 h 4"/>
                <a:gd name="T18" fmla="*/ 14 w 14"/>
                <a:gd name="T19" fmla="*/ 4 h 4"/>
                <a:gd name="T20" fmla="*/ 8 w 14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4"/>
                <a:gd name="T35" fmla="*/ 14 w 1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4">
                  <a:moveTo>
                    <a:pt x="8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7" name="Freeform 689"/>
            <p:cNvSpPr>
              <a:spLocks/>
            </p:cNvSpPr>
            <p:nvPr/>
          </p:nvSpPr>
          <p:spPr bwMode="auto">
            <a:xfrm>
              <a:off x="5124" y="1227"/>
              <a:ext cx="14" cy="4"/>
            </a:xfrm>
            <a:custGeom>
              <a:avLst/>
              <a:gdLst>
                <a:gd name="T0" fmla="*/ 8 w 14"/>
                <a:gd name="T1" fmla="*/ 4 h 4"/>
                <a:gd name="T2" fmla="*/ 0 w 14"/>
                <a:gd name="T3" fmla="*/ 0 h 4"/>
                <a:gd name="T4" fmla="*/ 2 w 14"/>
                <a:gd name="T5" fmla="*/ 0 h 4"/>
                <a:gd name="T6" fmla="*/ 3 w 14"/>
                <a:gd name="T7" fmla="*/ 0 h 4"/>
                <a:gd name="T8" fmla="*/ 5 w 14"/>
                <a:gd name="T9" fmla="*/ 0 h 4"/>
                <a:gd name="T10" fmla="*/ 6 w 14"/>
                <a:gd name="T11" fmla="*/ 0 h 4"/>
                <a:gd name="T12" fmla="*/ 9 w 14"/>
                <a:gd name="T13" fmla="*/ 0 h 4"/>
                <a:gd name="T14" fmla="*/ 11 w 14"/>
                <a:gd name="T15" fmla="*/ 2 h 4"/>
                <a:gd name="T16" fmla="*/ 13 w 14"/>
                <a:gd name="T17" fmla="*/ 2 h 4"/>
                <a:gd name="T18" fmla="*/ 14 w 14"/>
                <a:gd name="T19" fmla="*/ 4 h 4"/>
                <a:gd name="T20" fmla="*/ 8 w 14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4"/>
                <a:gd name="T35" fmla="*/ 14 w 1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4">
                  <a:moveTo>
                    <a:pt x="8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8" y="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8" name="Freeform 690"/>
            <p:cNvSpPr>
              <a:spLocks/>
            </p:cNvSpPr>
            <p:nvPr/>
          </p:nvSpPr>
          <p:spPr bwMode="auto">
            <a:xfrm>
              <a:off x="3635" y="1182"/>
              <a:ext cx="33" cy="37"/>
            </a:xfrm>
            <a:custGeom>
              <a:avLst/>
              <a:gdLst>
                <a:gd name="T0" fmla="*/ 28 w 33"/>
                <a:gd name="T1" fmla="*/ 37 h 37"/>
                <a:gd name="T2" fmla="*/ 23 w 33"/>
                <a:gd name="T3" fmla="*/ 34 h 37"/>
                <a:gd name="T4" fmla="*/ 20 w 33"/>
                <a:gd name="T5" fmla="*/ 32 h 37"/>
                <a:gd name="T6" fmla="*/ 17 w 33"/>
                <a:gd name="T7" fmla="*/ 29 h 37"/>
                <a:gd name="T8" fmla="*/ 14 w 33"/>
                <a:gd name="T9" fmla="*/ 25 h 37"/>
                <a:gd name="T10" fmla="*/ 11 w 33"/>
                <a:gd name="T11" fmla="*/ 22 h 37"/>
                <a:gd name="T12" fmla="*/ 8 w 33"/>
                <a:gd name="T13" fmla="*/ 18 h 37"/>
                <a:gd name="T14" fmla="*/ 3 w 33"/>
                <a:gd name="T15" fmla="*/ 13 h 37"/>
                <a:gd name="T16" fmla="*/ 0 w 33"/>
                <a:gd name="T17" fmla="*/ 10 h 37"/>
                <a:gd name="T18" fmla="*/ 0 w 33"/>
                <a:gd name="T19" fmla="*/ 8 h 37"/>
                <a:gd name="T20" fmla="*/ 0 w 33"/>
                <a:gd name="T21" fmla="*/ 7 h 37"/>
                <a:gd name="T22" fmla="*/ 0 w 33"/>
                <a:gd name="T23" fmla="*/ 7 h 37"/>
                <a:gd name="T24" fmla="*/ 0 w 33"/>
                <a:gd name="T25" fmla="*/ 5 h 37"/>
                <a:gd name="T26" fmla="*/ 0 w 33"/>
                <a:gd name="T27" fmla="*/ 3 h 37"/>
                <a:gd name="T28" fmla="*/ 0 w 33"/>
                <a:gd name="T29" fmla="*/ 1 h 37"/>
                <a:gd name="T30" fmla="*/ 2 w 33"/>
                <a:gd name="T31" fmla="*/ 0 h 37"/>
                <a:gd name="T32" fmla="*/ 2 w 33"/>
                <a:gd name="T33" fmla="*/ 0 h 37"/>
                <a:gd name="T34" fmla="*/ 5 w 33"/>
                <a:gd name="T35" fmla="*/ 0 h 37"/>
                <a:gd name="T36" fmla="*/ 6 w 33"/>
                <a:gd name="T37" fmla="*/ 0 h 37"/>
                <a:gd name="T38" fmla="*/ 8 w 33"/>
                <a:gd name="T39" fmla="*/ 0 h 37"/>
                <a:gd name="T40" fmla="*/ 9 w 33"/>
                <a:gd name="T41" fmla="*/ 0 h 37"/>
                <a:gd name="T42" fmla="*/ 13 w 33"/>
                <a:gd name="T43" fmla="*/ 0 h 37"/>
                <a:gd name="T44" fmla="*/ 14 w 33"/>
                <a:gd name="T45" fmla="*/ 1 h 37"/>
                <a:gd name="T46" fmla="*/ 16 w 33"/>
                <a:gd name="T47" fmla="*/ 1 h 37"/>
                <a:gd name="T48" fmla="*/ 19 w 33"/>
                <a:gd name="T49" fmla="*/ 3 h 37"/>
                <a:gd name="T50" fmla="*/ 27 w 33"/>
                <a:gd name="T51" fmla="*/ 8 h 37"/>
                <a:gd name="T52" fmla="*/ 27 w 33"/>
                <a:gd name="T53" fmla="*/ 8 h 37"/>
                <a:gd name="T54" fmla="*/ 28 w 33"/>
                <a:gd name="T55" fmla="*/ 10 h 37"/>
                <a:gd name="T56" fmla="*/ 28 w 33"/>
                <a:gd name="T57" fmla="*/ 10 h 37"/>
                <a:gd name="T58" fmla="*/ 30 w 33"/>
                <a:gd name="T59" fmla="*/ 12 h 37"/>
                <a:gd name="T60" fmla="*/ 30 w 33"/>
                <a:gd name="T61" fmla="*/ 13 h 37"/>
                <a:gd name="T62" fmla="*/ 31 w 33"/>
                <a:gd name="T63" fmla="*/ 15 h 37"/>
                <a:gd name="T64" fmla="*/ 31 w 33"/>
                <a:gd name="T65" fmla="*/ 17 h 37"/>
                <a:gd name="T66" fmla="*/ 33 w 33"/>
                <a:gd name="T67" fmla="*/ 18 h 37"/>
                <a:gd name="T68" fmla="*/ 33 w 33"/>
                <a:gd name="T69" fmla="*/ 20 h 37"/>
                <a:gd name="T70" fmla="*/ 33 w 33"/>
                <a:gd name="T71" fmla="*/ 22 h 37"/>
                <a:gd name="T72" fmla="*/ 33 w 33"/>
                <a:gd name="T73" fmla="*/ 23 h 37"/>
                <a:gd name="T74" fmla="*/ 33 w 33"/>
                <a:gd name="T75" fmla="*/ 25 h 37"/>
                <a:gd name="T76" fmla="*/ 33 w 33"/>
                <a:gd name="T77" fmla="*/ 27 h 37"/>
                <a:gd name="T78" fmla="*/ 33 w 33"/>
                <a:gd name="T79" fmla="*/ 29 h 37"/>
                <a:gd name="T80" fmla="*/ 33 w 33"/>
                <a:gd name="T81" fmla="*/ 30 h 37"/>
                <a:gd name="T82" fmla="*/ 33 w 33"/>
                <a:gd name="T83" fmla="*/ 32 h 37"/>
                <a:gd name="T84" fmla="*/ 28 w 33"/>
                <a:gd name="T85" fmla="*/ 37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7"/>
                <a:gd name="T131" fmla="*/ 33 w 33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7">
                  <a:moveTo>
                    <a:pt x="28" y="37"/>
                  </a:moveTo>
                  <a:lnTo>
                    <a:pt x="23" y="34"/>
                  </a:lnTo>
                  <a:lnTo>
                    <a:pt x="20" y="32"/>
                  </a:lnTo>
                  <a:lnTo>
                    <a:pt x="17" y="29"/>
                  </a:lnTo>
                  <a:lnTo>
                    <a:pt x="14" y="25"/>
                  </a:lnTo>
                  <a:lnTo>
                    <a:pt x="11" y="22"/>
                  </a:lnTo>
                  <a:lnTo>
                    <a:pt x="8" y="18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7" y="8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9" name="Freeform 691"/>
            <p:cNvSpPr>
              <a:spLocks/>
            </p:cNvSpPr>
            <p:nvPr/>
          </p:nvSpPr>
          <p:spPr bwMode="auto">
            <a:xfrm>
              <a:off x="3635" y="1182"/>
              <a:ext cx="33" cy="37"/>
            </a:xfrm>
            <a:custGeom>
              <a:avLst/>
              <a:gdLst>
                <a:gd name="T0" fmla="*/ 28 w 33"/>
                <a:gd name="T1" fmla="*/ 37 h 37"/>
                <a:gd name="T2" fmla="*/ 23 w 33"/>
                <a:gd name="T3" fmla="*/ 34 h 37"/>
                <a:gd name="T4" fmla="*/ 20 w 33"/>
                <a:gd name="T5" fmla="*/ 32 h 37"/>
                <a:gd name="T6" fmla="*/ 17 w 33"/>
                <a:gd name="T7" fmla="*/ 29 h 37"/>
                <a:gd name="T8" fmla="*/ 14 w 33"/>
                <a:gd name="T9" fmla="*/ 25 h 37"/>
                <a:gd name="T10" fmla="*/ 11 w 33"/>
                <a:gd name="T11" fmla="*/ 22 h 37"/>
                <a:gd name="T12" fmla="*/ 8 w 33"/>
                <a:gd name="T13" fmla="*/ 18 h 37"/>
                <a:gd name="T14" fmla="*/ 3 w 33"/>
                <a:gd name="T15" fmla="*/ 13 h 37"/>
                <a:gd name="T16" fmla="*/ 0 w 33"/>
                <a:gd name="T17" fmla="*/ 10 h 37"/>
                <a:gd name="T18" fmla="*/ 0 w 33"/>
                <a:gd name="T19" fmla="*/ 8 h 37"/>
                <a:gd name="T20" fmla="*/ 0 w 33"/>
                <a:gd name="T21" fmla="*/ 7 h 37"/>
                <a:gd name="T22" fmla="*/ 0 w 33"/>
                <a:gd name="T23" fmla="*/ 7 h 37"/>
                <a:gd name="T24" fmla="*/ 0 w 33"/>
                <a:gd name="T25" fmla="*/ 5 h 37"/>
                <a:gd name="T26" fmla="*/ 0 w 33"/>
                <a:gd name="T27" fmla="*/ 3 h 37"/>
                <a:gd name="T28" fmla="*/ 0 w 33"/>
                <a:gd name="T29" fmla="*/ 1 h 37"/>
                <a:gd name="T30" fmla="*/ 2 w 33"/>
                <a:gd name="T31" fmla="*/ 0 h 37"/>
                <a:gd name="T32" fmla="*/ 2 w 33"/>
                <a:gd name="T33" fmla="*/ 0 h 37"/>
                <a:gd name="T34" fmla="*/ 5 w 33"/>
                <a:gd name="T35" fmla="*/ 0 h 37"/>
                <a:gd name="T36" fmla="*/ 6 w 33"/>
                <a:gd name="T37" fmla="*/ 0 h 37"/>
                <a:gd name="T38" fmla="*/ 8 w 33"/>
                <a:gd name="T39" fmla="*/ 0 h 37"/>
                <a:gd name="T40" fmla="*/ 9 w 33"/>
                <a:gd name="T41" fmla="*/ 0 h 37"/>
                <a:gd name="T42" fmla="*/ 13 w 33"/>
                <a:gd name="T43" fmla="*/ 0 h 37"/>
                <a:gd name="T44" fmla="*/ 14 w 33"/>
                <a:gd name="T45" fmla="*/ 1 h 37"/>
                <a:gd name="T46" fmla="*/ 16 w 33"/>
                <a:gd name="T47" fmla="*/ 1 h 37"/>
                <a:gd name="T48" fmla="*/ 19 w 33"/>
                <a:gd name="T49" fmla="*/ 3 h 37"/>
                <a:gd name="T50" fmla="*/ 27 w 33"/>
                <a:gd name="T51" fmla="*/ 8 h 37"/>
                <a:gd name="T52" fmla="*/ 27 w 33"/>
                <a:gd name="T53" fmla="*/ 8 h 37"/>
                <a:gd name="T54" fmla="*/ 28 w 33"/>
                <a:gd name="T55" fmla="*/ 10 h 37"/>
                <a:gd name="T56" fmla="*/ 28 w 33"/>
                <a:gd name="T57" fmla="*/ 10 h 37"/>
                <a:gd name="T58" fmla="*/ 30 w 33"/>
                <a:gd name="T59" fmla="*/ 12 h 37"/>
                <a:gd name="T60" fmla="*/ 30 w 33"/>
                <a:gd name="T61" fmla="*/ 13 h 37"/>
                <a:gd name="T62" fmla="*/ 31 w 33"/>
                <a:gd name="T63" fmla="*/ 15 h 37"/>
                <a:gd name="T64" fmla="*/ 31 w 33"/>
                <a:gd name="T65" fmla="*/ 17 h 37"/>
                <a:gd name="T66" fmla="*/ 33 w 33"/>
                <a:gd name="T67" fmla="*/ 18 h 37"/>
                <a:gd name="T68" fmla="*/ 33 w 33"/>
                <a:gd name="T69" fmla="*/ 20 h 37"/>
                <a:gd name="T70" fmla="*/ 33 w 33"/>
                <a:gd name="T71" fmla="*/ 22 h 37"/>
                <a:gd name="T72" fmla="*/ 33 w 33"/>
                <a:gd name="T73" fmla="*/ 23 h 37"/>
                <a:gd name="T74" fmla="*/ 33 w 33"/>
                <a:gd name="T75" fmla="*/ 25 h 37"/>
                <a:gd name="T76" fmla="*/ 33 w 33"/>
                <a:gd name="T77" fmla="*/ 27 h 37"/>
                <a:gd name="T78" fmla="*/ 33 w 33"/>
                <a:gd name="T79" fmla="*/ 29 h 37"/>
                <a:gd name="T80" fmla="*/ 33 w 33"/>
                <a:gd name="T81" fmla="*/ 30 h 37"/>
                <a:gd name="T82" fmla="*/ 33 w 33"/>
                <a:gd name="T83" fmla="*/ 32 h 37"/>
                <a:gd name="T84" fmla="*/ 28 w 33"/>
                <a:gd name="T85" fmla="*/ 37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7"/>
                <a:gd name="T131" fmla="*/ 33 w 33"/>
                <a:gd name="T132" fmla="*/ 37 h 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7">
                  <a:moveTo>
                    <a:pt x="28" y="37"/>
                  </a:moveTo>
                  <a:lnTo>
                    <a:pt x="23" y="34"/>
                  </a:lnTo>
                  <a:lnTo>
                    <a:pt x="20" y="32"/>
                  </a:lnTo>
                  <a:lnTo>
                    <a:pt x="17" y="29"/>
                  </a:lnTo>
                  <a:lnTo>
                    <a:pt x="14" y="25"/>
                  </a:lnTo>
                  <a:lnTo>
                    <a:pt x="11" y="22"/>
                  </a:lnTo>
                  <a:lnTo>
                    <a:pt x="8" y="18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7" y="8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28" y="3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0" name="Freeform 692"/>
            <p:cNvSpPr>
              <a:spLocks/>
            </p:cNvSpPr>
            <p:nvPr/>
          </p:nvSpPr>
          <p:spPr bwMode="auto">
            <a:xfrm>
              <a:off x="4087" y="121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2 w 8"/>
                <a:gd name="T5" fmla="*/ 0 h 1"/>
                <a:gd name="T6" fmla="*/ 2 w 8"/>
                <a:gd name="T7" fmla="*/ 0 h 1"/>
                <a:gd name="T8" fmla="*/ 3 w 8"/>
                <a:gd name="T9" fmla="*/ 0 h 1"/>
                <a:gd name="T10" fmla="*/ 5 w 8"/>
                <a:gd name="T11" fmla="*/ 0 h 1"/>
                <a:gd name="T12" fmla="*/ 5 w 8"/>
                <a:gd name="T13" fmla="*/ 0 h 1"/>
                <a:gd name="T14" fmla="*/ 6 w 8"/>
                <a:gd name="T15" fmla="*/ 0 h 1"/>
                <a:gd name="T16" fmla="*/ 8 w 8"/>
                <a:gd name="T17" fmla="*/ 0 h 1"/>
                <a:gd name="T18" fmla="*/ 0 w 8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"/>
                <a:gd name="T32" fmla="*/ 8 w 8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1" name="Freeform 693"/>
            <p:cNvSpPr>
              <a:spLocks/>
            </p:cNvSpPr>
            <p:nvPr/>
          </p:nvSpPr>
          <p:spPr bwMode="auto">
            <a:xfrm>
              <a:off x="4087" y="121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2 w 8"/>
                <a:gd name="T5" fmla="*/ 0 h 1"/>
                <a:gd name="T6" fmla="*/ 2 w 8"/>
                <a:gd name="T7" fmla="*/ 0 h 1"/>
                <a:gd name="T8" fmla="*/ 3 w 8"/>
                <a:gd name="T9" fmla="*/ 0 h 1"/>
                <a:gd name="T10" fmla="*/ 5 w 8"/>
                <a:gd name="T11" fmla="*/ 0 h 1"/>
                <a:gd name="T12" fmla="*/ 5 w 8"/>
                <a:gd name="T13" fmla="*/ 0 h 1"/>
                <a:gd name="T14" fmla="*/ 6 w 8"/>
                <a:gd name="T15" fmla="*/ 0 h 1"/>
                <a:gd name="T16" fmla="*/ 8 w 8"/>
                <a:gd name="T17" fmla="*/ 0 h 1"/>
                <a:gd name="T18" fmla="*/ 0 w 8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"/>
                <a:gd name="T32" fmla="*/ 8 w 8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" name="Freeform 694"/>
            <p:cNvSpPr>
              <a:spLocks/>
            </p:cNvSpPr>
            <p:nvPr/>
          </p:nvSpPr>
          <p:spPr bwMode="auto">
            <a:xfrm>
              <a:off x="5337" y="1129"/>
              <a:ext cx="45" cy="71"/>
            </a:xfrm>
            <a:custGeom>
              <a:avLst/>
              <a:gdLst>
                <a:gd name="T0" fmla="*/ 14 w 45"/>
                <a:gd name="T1" fmla="*/ 71 h 71"/>
                <a:gd name="T2" fmla="*/ 14 w 45"/>
                <a:gd name="T3" fmla="*/ 70 h 71"/>
                <a:gd name="T4" fmla="*/ 12 w 45"/>
                <a:gd name="T5" fmla="*/ 70 h 71"/>
                <a:gd name="T6" fmla="*/ 11 w 45"/>
                <a:gd name="T7" fmla="*/ 70 h 71"/>
                <a:gd name="T8" fmla="*/ 9 w 45"/>
                <a:gd name="T9" fmla="*/ 70 h 71"/>
                <a:gd name="T10" fmla="*/ 6 w 45"/>
                <a:gd name="T11" fmla="*/ 70 h 71"/>
                <a:gd name="T12" fmla="*/ 5 w 45"/>
                <a:gd name="T13" fmla="*/ 70 h 71"/>
                <a:gd name="T14" fmla="*/ 3 w 45"/>
                <a:gd name="T15" fmla="*/ 68 h 71"/>
                <a:gd name="T16" fmla="*/ 0 w 45"/>
                <a:gd name="T17" fmla="*/ 68 h 71"/>
                <a:gd name="T18" fmla="*/ 0 w 45"/>
                <a:gd name="T19" fmla="*/ 61 h 71"/>
                <a:gd name="T20" fmla="*/ 0 w 45"/>
                <a:gd name="T21" fmla="*/ 53 h 71"/>
                <a:gd name="T22" fmla="*/ 0 w 45"/>
                <a:gd name="T23" fmla="*/ 46 h 71"/>
                <a:gd name="T24" fmla="*/ 0 w 45"/>
                <a:gd name="T25" fmla="*/ 38 h 71"/>
                <a:gd name="T26" fmla="*/ 1 w 45"/>
                <a:gd name="T27" fmla="*/ 29 h 71"/>
                <a:gd name="T28" fmla="*/ 1 w 45"/>
                <a:gd name="T29" fmla="*/ 22 h 71"/>
                <a:gd name="T30" fmla="*/ 3 w 45"/>
                <a:gd name="T31" fmla="*/ 14 h 71"/>
                <a:gd name="T32" fmla="*/ 3 w 45"/>
                <a:gd name="T33" fmla="*/ 7 h 71"/>
                <a:gd name="T34" fmla="*/ 6 w 45"/>
                <a:gd name="T35" fmla="*/ 4 h 71"/>
                <a:gd name="T36" fmla="*/ 11 w 45"/>
                <a:gd name="T37" fmla="*/ 2 h 71"/>
                <a:gd name="T38" fmla="*/ 14 w 45"/>
                <a:gd name="T39" fmla="*/ 0 h 71"/>
                <a:gd name="T40" fmla="*/ 20 w 45"/>
                <a:gd name="T41" fmla="*/ 0 h 71"/>
                <a:gd name="T42" fmla="*/ 25 w 45"/>
                <a:gd name="T43" fmla="*/ 0 h 71"/>
                <a:gd name="T44" fmla="*/ 30 w 45"/>
                <a:gd name="T45" fmla="*/ 2 h 71"/>
                <a:gd name="T46" fmla="*/ 34 w 45"/>
                <a:gd name="T47" fmla="*/ 4 h 71"/>
                <a:gd name="T48" fmla="*/ 39 w 45"/>
                <a:gd name="T49" fmla="*/ 5 h 71"/>
                <a:gd name="T50" fmla="*/ 42 w 45"/>
                <a:gd name="T51" fmla="*/ 7 h 71"/>
                <a:gd name="T52" fmla="*/ 44 w 45"/>
                <a:gd name="T53" fmla="*/ 16 h 71"/>
                <a:gd name="T54" fmla="*/ 45 w 45"/>
                <a:gd name="T55" fmla="*/ 22 h 71"/>
                <a:gd name="T56" fmla="*/ 45 w 45"/>
                <a:gd name="T57" fmla="*/ 31 h 71"/>
                <a:gd name="T58" fmla="*/ 45 w 45"/>
                <a:gd name="T59" fmla="*/ 38 h 71"/>
                <a:gd name="T60" fmla="*/ 44 w 45"/>
                <a:gd name="T61" fmla="*/ 46 h 71"/>
                <a:gd name="T62" fmla="*/ 44 w 45"/>
                <a:gd name="T63" fmla="*/ 53 h 71"/>
                <a:gd name="T64" fmla="*/ 42 w 45"/>
                <a:gd name="T65" fmla="*/ 61 h 71"/>
                <a:gd name="T66" fmla="*/ 40 w 45"/>
                <a:gd name="T67" fmla="*/ 68 h 71"/>
                <a:gd name="T68" fmla="*/ 37 w 45"/>
                <a:gd name="T69" fmla="*/ 70 h 71"/>
                <a:gd name="T70" fmla="*/ 34 w 45"/>
                <a:gd name="T71" fmla="*/ 70 h 71"/>
                <a:gd name="T72" fmla="*/ 31 w 45"/>
                <a:gd name="T73" fmla="*/ 70 h 71"/>
                <a:gd name="T74" fmla="*/ 28 w 45"/>
                <a:gd name="T75" fmla="*/ 70 h 71"/>
                <a:gd name="T76" fmla="*/ 25 w 45"/>
                <a:gd name="T77" fmla="*/ 70 h 71"/>
                <a:gd name="T78" fmla="*/ 22 w 45"/>
                <a:gd name="T79" fmla="*/ 70 h 71"/>
                <a:gd name="T80" fmla="*/ 19 w 45"/>
                <a:gd name="T81" fmla="*/ 70 h 71"/>
                <a:gd name="T82" fmla="*/ 14 w 45"/>
                <a:gd name="T83" fmla="*/ 71 h 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71"/>
                <a:gd name="T128" fmla="*/ 45 w 45"/>
                <a:gd name="T129" fmla="*/ 71 h 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71">
                  <a:moveTo>
                    <a:pt x="14" y="71"/>
                  </a:moveTo>
                  <a:lnTo>
                    <a:pt x="14" y="70"/>
                  </a:lnTo>
                  <a:lnTo>
                    <a:pt x="12" y="70"/>
                  </a:lnTo>
                  <a:lnTo>
                    <a:pt x="11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3" y="14"/>
                  </a:lnTo>
                  <a:lnTo>
                    <a:pt x="3" y="7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2" y="7"/>
                  </a:lnTo>
                  <a:lnTo>
                    <a:pt x="44" y="16"/>
                  </a:lnTo>
                  <a:lnTo>
                    <a:pt x="45" y="22"/>
                  </a:lnTo>
                  <a:lnTo>
                    <a:pt x="45" y="31"/>
                  </a:lnTo>
                  <a:lnTo>
                    <a:pt x="45" y="38"/>
                  </a:lnTo>
                  <a:lnTo>
                    <a:pt x="44" y="46"/>
                  </a:lnTo>
                  <a:lnTo>
                    <a:pt x="44" y="53"/>
                  </a:lnTo>
                  <a:lnTo>
                    <a:pt x="42" y="61"/>
                  </a:lnTo>
                  <a:lnTo>
                    <a:pt x="40" y="68"/>
                  </a:lnTo>
                  <a:lnTo>
                    <a:pt x="37" y="70"/>
                  </a:lnTo>
                  <a:lnTo>
                    <a:pt x="34" y="70"/>
                  </a:lnTo>
                  <a:lnTo>
                    <a:pt x="31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2" y="70"/>
                  </a:lnTo>
                  <a:lnTo>
                    <a:pt x="19" y="70"/>
                  </a:lnTo>
                  <a:lnTo>
                    <a:pt x="14" y="71"/>
                  </a:lnTo>
                  <a:close/>
                </a:path>
              </a:pathLst>
            </a:custGeom>
            <a:solidFill>
              <a:srgbClr val="E87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Freeform 695"/>
            <p:cNvSpPr>
              <a:spLocks/>
            </p:cNvSpPr>
            <p:nvPr/>
          </p:nvSpPr>
          <p:spPr bwMode="auto">
            <a:xfrm>
              <a:off x="5337" y="1129"/>
              <a:ext cx="45" cy="71"/>
            </a:xfrm>
            <a:custGeom>
              <a:avLst/>
              <a:gdLst>
                <a:gd name="T0" fmla="*/ 14 w 45"/>
                <a:gd name="T1" fmla="*/ 71 h 71"/>
                <a:gd name="T2" fmla="*/ 14 w 45"/>
                <a:gd name="T3" fmla="*/ 70 h 71"/>
                <a:gd name="T4" fmla="*/ 12 w 45"/>
                <a:gd name="T5" fmla="*/ 70 h 71"/>
                <a:gd name="T6" fmla="*/ 11 w 45"/>
                <a:gd name="T7" fmla="*/ 70 h 71"/>
                <a:gd name="T8" fmla="*/ 9 w 45"/>
                <a:gd name="T9" fmla="*/ 70 h 71"/>
                <a:gd name="T10" fmla="*/ 6 w 45"/>
                <a:gd name="T11" fmla="*/ 70 h 71"/>
                <a:gd name="T12" fmla="*/ 5 w 45"/>
                <a:gd name="T13" fmla="*/ 70 h 71"/>
                <a:gd name="T14" fmla="*/ 3 w 45"/>
                <a:gd name="T15" fmla="*/ 68 h 71"/>
                <a:gd name="T16" fmla="*/ 0 w 45"/>
                <a:gd name="T17" fmla="*/ 68 h 71"/>
                <a:gd name="T18" fmla="*/ 0 w 45"/>
                <a:gd name="T19" fmla="*/ 61 h 71"/>
                <a:gd name="T20" fmla="*/ 0 w 45"/>
                <a:gd name="T21" fmla="*/ 53 h 71"/>
                <a:gd name="T22" fmla="*/ 0 w 45"/>
                <a:gd name="T23" fmla="*/ 46 h 71"/>
                <a:gd name="T24" fmla="*/ 0 w 45"/>
                <a:gd name="T25" fmla="*/ 38 h 71"/>
                <a:gd name="T26" fmla="*/ 1 w 45"/>
                <a:gd name="T27" fmla="*/ 29 h 71"/>
                <a:gd name="T28" fmla="*/ 1 w 45"/>
                <a:gd name="T29" fmla="*/ 22 h 71"/>
                <a:gd name="T30" fmla="*/ 3 w 45"/>
                <a:gd name="T31" fmla="*/ 14 h 71"/>
                <a:gd name="T32" fmla="*/ 3 w 45"/>
                <a:gd name="T33" fmla="*/ 7 h 71"/>
                <a:gd name="T34" fmla="*/ 6 w 45"/>
                <a:gd name="T35" fmla="*/ 4 h 71"/>
                <a:gd name="T36" fmla="*/ 11 w 45"/>
                <a:gd name="T37" fmla="*/ 2 h 71"/>
                <a:gd name="T38" fmla="*/ 14 w 45"/>
                <a:gd name="T39" fmla="*/ 0 h 71"/>
                <a:gd name="T40" fmla="*/ 20 w 45"/>
                <a:gd name="T41" fmla="*/ 0 h 71"/>
                <a:gd name="T42" fmla="*/ 25 w 45"/>
                <a:gd name="T43" fmla="*/ 0 h 71"/>
                <a:gd name="T44" fmla="*/ 30 w 45"/>
                <a:gd name="T45" fmla="*/ 2 h 71"/>
                <a:gd name="T46" fmla="*/ 34 w 45"/>
                <a:gd name="T47" fmla="*/ 4 h 71"/>
                <a:gd name="T48" fmla="*/ 39 w 45"/>
                <a:gd name="T49" fmla="*/ 5 h 71"/>
                <a:gd name="T50" fmla="*/ 42 w 45"/>
                <a:gd name="T51" fmla="*/ 7 h 71"/>
                <a:gd name="T52" fmla="*/ 44 w 45"/>
                <a:gd name="T53" fmla="*/ 16 h 71"/>
                <a:gd name="T54" fmla="*/ 45 w 45"/>
                <a:gd name="T55" fmla="*/ 22 h 71"/>
                <a:gd name="T56" fmla="*/ 45 w 45"/>
                <a:gd name="T57" fmla="*/ 31 h 71"/>
                <a:gd name="T58" fmla="*/ 45 w 45"/>
                <a:gd name="T59" fmla="*/ 38 h 71"/>
                <a:gd name="T60" fmla="*/ 44 w 45"/>
                <a:gd name="T61" fmla="*/ 46 h 71"/>
                <a:gd name="T62" fmla="*/ 44 w 45"/>
                <a:gd name="T63" fmla="*/ 53 h 71"/>
                <a:gd name="T64" fmla="*/ 42 w 45"/>
                <a:gd name="T65" fmla="*/ 61 h 71"/>
                <a:gd name="T66" fmla="*/ 40 w 45"/>
                <a:gd name="T67" fmla="*/ 68 h 71"/>
                <a:gd name="T68" fmla="*/ 37 w 45"/>
                <a:gd name="T69" fmla="*/ 70 h 71"/>
                <a:gd name="T70" fmla="*/ 34 w 45"/>
                <a:gd name="T71" fmla="*/ 70 h 71"/>
                <a:gd name="T72" fmla="*/ 31 w 45"/>
                <a:gd name="T73" fmla="*/ 70 h 71"/>
                <a:gd name="T74" fmla="*/ 28 w 45"/>
                <a:gd name="T75" fmla="*/ 70 h 71"/>
                <a:gd name="T76" fmla="*/ 25 w 45"/>
                <a:gd name="T77" fmla="*/ 70 h 71"/>
                <a:gd name="T78" fmla="*/ 22 w 45"/>
                <a:gd name="T79" fmla="*/ 70 h 71"/>
                <a:gd name="T80" fmla="*/ 19 w 45"/>
                <a:gd name="T81" fmla="*/ 70 h 71"/>
                <a:gd name="T82" fmla="*/ 14 w 45"/>
                <a:gd name="T83" fmla="*/ 71 h 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71"/>
                <a:gd name="T128" fmla="*/ 45 w 45"/>
                <a:gd name="T129" fmla="*/ 71 h 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71">
                  <a:moveTo>
                    <a:pt x="14" y="71"/>
                  </a:moveTo>
                  <a:lnTo>
                    <a:pt x="14" y="70"/>
                  </a:lnTo>
                  <a:lnTo>
                    <a:pt x="12" y="70"/>
                  </a:lnTo>
                  <a:lnTo>
                    <a:pt x="11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3" y="14"/>
                  </a:lnTo>
                  <a:lnTo>
                    <a:pt x="3" y="7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2" y="7"/>
                  </a:lnTo>
                  <a:lnTo>
                    <a:pt x="44" y="16"/>
                  </a:lnTo>
                  <a:lnTo>
                    <a:pt x="45" y="22"/>
                  </a:lnTo>
                  <a:lnTo>
                    <a:pt x="45" y="31"/>
                  </a:lnTo>
                  <a:lnTo>
                    <a:pt x="45" y="38"/>
                  </a:lnTo>
                  <a:lnTo>
                    <a:pt x="44" y="46"/>
                  </a:lnTo>
                  <a:lnTo>
                    <a:pt x="44" y="53"/>
                  </a:lnTo>
                  <a:lnTo>
                    <a:pt x="42" y="61"/>
                  </a:lnTo>
                  <a:lnTo>
                    <a:pt x="40" y="68"/>
                  </a:lnTo>
                  <a:lnTo>
                    <a:pt x="37" y="70"/>
                  </a:lnTo>
                  <a:lnTo>
                    <a:pt x="34" y="70"/>
                  </a:lnTo>
                  <a:lnTo>
                    <a:pt x="31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2" y="70"/>
                  </a:lnTo>
                  <a:lnTo>
                    <a:pt x="19" y="70"/>
                  </a:lnTo>
                  <a:lnTo>
                    <a:pt x="14" y="7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4" name="Freeform 696"/>
            <p:cNvSpPr>
              <a:spLocks/>
            </p:cNvSpPr>
            <p:nvPr/>
          </p:nvSpPr>
          <p:spPr bwMode="auto">
            <a:xfrm>
              <a:off x="5393" y="1183"/>
              <a:ext cx="36" cy="16"/>
            </a:xfrm>
            <a:custGeom>
              <a:avLst/>
              <a:gdLst>
                <a:gd name="T0" fmla="*/ 0 w 36"/>
                <a:gd name="T1" fmla="*/ 16 h 16"/>
                <a:gd name="T2" fmla="*/ 0 w 36"/>
                <a:gd name="T3" fmla="*/ 14 h 16"/>
                <a:gd name="T4" fmla="*/ 0 w 36"/>
                <a:gd name="T5" fmla="*/ 12 h 16"/>
                <a:gd name="T6" fmla="*/ 0 w 36"/>
                <a:gd name="T7" fmla="*/ 11 h 16"/>
                <a:gd name="T8" fmla="*/ 0 w 36"/>
                <a:gd name="T9" fmla="*/ 9 h 16"/>
                <a:gd name="T10" fmla="*/ 0 w 36"/>
                <a:gd name="T11" fmla="*/ 7 h 16"/>
                <a:gd name="T12" fmla="*/ 0 w 36"/>
                <a:gd name="T13" fmla="*/ 6 h 16"/>
                <a:gd name="T14" fmla="*/ 0 w 36"/>
                <a:gd name="T15" fmla="*/ 4 h 16"/>
                <a:gd name="T16" fmla="*/ 0 w 36"/>
                <a:gd name="T17" fmla="*/ 2 h 16"/>
                <a:gd name="T18" fmla="*/ 2 w 36"/>
                <a:gd name="T19" fmla="*/ 0 h 16"/>
                <a:gd name="T20" fmla="*/ 5 w 36"/>
                <a:gd name="T21" fmla="*/ 0 h 16"/>
                <a:gd name="T22" fmla="*/ 8 w 36"/>
                <a:gd name="T23" fmla="*/ 0 h 16"/>
                <a:gd name="T24" fmla="*/ 11 w 36"/>
                <a:gd name="T25" fmla="*/ 0 h 16"/>
                <a:gd name="T26" fmla="*/ 14 w 36"/>
                <a:gd name="T27" fmla="*/ 0 h 16"/>
                <a:gd name="T28" fmla="*/ 17 w 36"/>
                <a:gd name="T29" fmla="*/ 0 h 16"/>
                <a:gd name="T30" fmla="*/ 20 w 36"/>
                <a:gd name="T31" fmla="*/ 0 h 16"/>
                <a:gd name="T32" fmla="*/ 24 w 36"/>
                <a:gd name="T33" fmla="*/ 2 h 16"/>
                <a:gd name="T34" fmla="*/ 27 w 36"/>
                <a:gd name="T35" fmla="*/ 2 h 16"/>
                <a:gd name="T36" fmla="*/ 28 w 36"/>
                <a:gd name="T37" fmla="*/ 4 h 16"/>
                <a:gd name="T38" fmla="*/ 28 w 36"/>
                <a:gd name="T39" fmla="*/ 4 h 16"/>
                <a:gd name="T40" fmla="*/ 30 w 36"/>
                <a:gd name="T41" fmla="*/ 6 h 16"/>
                <a:gd name="T42" fmla="*/ 31 w 36"/>
                <a:gd name="T43" fmla="*/ 6 h 16"/>
                <a:gd name="T44" fmla="*/ 31 w 36"/>
                <a:gd name="T45" fmla="*/ 7 h 16"/>
                <a:gd name="T46" fmla="*/ 33 w 36"/>
                <a:gd name="T47" fmla="*/ 9 h 16"/>
                <a:gd name="T48" fmla="*/ 35 w 36"/>
                <a:gd name="T49" fmla="*/ 11 h 16"/>
                <a:gd name="T50" fmla="*/ 36 w 36"/>
                <a:gd name="T51" fmla="*/ 12 h 16"/>
                <a:gd name="T52" fmla="*/ 33 w 36"/>
                <a:gd name="T53" fmla="*/ 14 h 16"/>
                <a:gd name="T54" fmla="*/ 28 w 36"/>
                <a:gd name="T55" fmla="*/ 14 h 16"/>
                <a:gd name="T56" fmla="*/ 25 w 36"/>
                <a:gd name="T57" fmla="*/ 14 h 16"/>
                <a:gd name="T58" fmla="*/ 20 w 36"/>
                <a:gd name="T59" fmla="*/ 14 h 16"/>
                <a:gd name="T60" fmla="*/ 17 w 36"/>
                <a:gd name="T61" fmla="*/ 14 h 16"/>
                <a:gd name="T62" fmla="*/ 13 w 36"/>
                <a:gd name="T63" fmla="*/ 14 h 16"/>
                <a:gd name="T64" fmla="*/ 8 w 36"/>
                <a:gd name="T65" fmla="*/ 16 h 16"/>
                <a:gd name="T66" fmla="*/ 5 w 36"/>
                <a:gd name="T67" fmla="*/ 16 h 16"/>
                <a:gd name="T68" fmla="*/ 0 w 36"/>
                <a:gd name="T69" fmla="*/ 16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16"/>
                <a:gd name="T107" fmla="*/ 36 w 36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16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5" name="Freeform 697"/>
            <p:cNvSpPr>
              <a:spLocks/>
            </p:cNvSpPr>
            <p:nvPr/>
          </p:nvSpPr>
          <p:spPr bwMode="auto">
            <a:xfrm>
              <a:off x="5393" y="1183"/>
              <a:ext cx="36" cy="16"/>
            </a:xfrm>
            <a:custGeom>
              <a:avLst/>
              <a:gdLst>
                <a:gd name="T0" fmla="*/ 0 w 36"/>
                <a:gd name="T1" fmla="*/ 16 h 16"/>
                <a:gd name="T2" fmla="*/ 0 w 36"/>
                <a:gd name="T3" fmla="*/ 14 h 16"/>
                <a:gd name="T4" fmla="*/ 0 w 36"/>
                <a:gd name="T5" fmla="*/ 12 h 16"/>
                <a:gd name="T6" fmla="*/ 0 w 36"/>
                <a:gd name="T7" fmla="*/ 11 h 16"/>
                <a:gd name="T8" fmla="*/ 0 w 36"/>
                <a:gd name="T9" fmla="*/ 9 h 16"/>
                <a:gd name="T10" fmla="*/ 0 w 36"/>
                <a:gd name="T11" fmla="*/ 7 h 16"/>
                <a:gd name="T12" fmla="*/ 0 w 36"/>
                <a:gd name="T13" fmla="*/ 6 h 16"/>
                <a:gd name="T14" fmla="*/ 0 w 36"/>
                <a:gd name="T15" fmla="*/ 4 h 16"/>
                <a:gd name="T16" fmla="*/ 0 w 36"/>
                <a:gd name="T17" fmla="*/ 2 h 16"/>
                <a:gd name="T18" fmla="*/ 2 w 36"/>
                <a:gd name="T19" fmla="*/ 0 h 16"/>
                <a:gd name="T20" fmla="*/ 5 w 36"/>
                <a:gd name="T21" fmla="*/ 0 h 16"/>
                <a:gd name="T22" fmla="*/ 8 w 36"/>
                <a:gd name="T23" fmla="*/ 0 h 16"/>
                <a:gd name="T24" fmla="*/ 11 w 36"/>
                <a:gd name="T25" fmla="*/ 0 h 16"/>
                <a:gd name="T26" fmla="*/ 14 w 36"/>
                <a:gd name="T27" fmla="*/ 0 h 16"/>
                <a:gd name="T28" fmla="*/ 17 w 36"/>
                <a:gd name="T29" fmla="*/ 0 h 16"/>
                <a:gd name="T30" fmla="*/ 20 w 36"/>
                <a:gd name="T31" fmla="*/ 0 h 16"/>
                <a:gd name="T32" fmla="*/ 24 w 36"/>
                <a:gd name="T33" fmla="*/ 2 h 16"/>
                <a:gd name="T34" fmla="*/ 27 w 36"/>
                <a:gd name="T35" fmla="*/ 2 h 16"/>
                <a:gd name="T36" fmla="*/ 28 w 36"/>
                <a:gd name="T37" fmla="*/ 4 h 16"/>
                <a:gd name="T38" fmla="*/ 28 w 36"/>
                <a:gd name="T39" fmla="*/ 4 h 16"/>
                <a:gd name="T40" fmla="*/ 30 w 36"/>
                <a:gd name="T41" fmla="*/ 6 h 16"/>
                <a:gd name="T42" fmla="*/ 31 w 36"/>
                <a:gd name="T43" fmla="*/ 6 h 16"/>
                <a:gd name="T44" fmla="*/ 31 w 36"/>
                <a:gd name="T45" fmla="*/ 7 h 16"/>
                <a:gd name="T46" fmla="*/ 33 w 36"/>
                <a:gd name="T47" fmla="*/ 9 h 16"/>
                <a:gd name="T48" fmla="*/ 35 w 36"/>
                <a:gd name="T49" fmla="*/ 11 h 16"/>
                <a:gd name="T50" fmla="*/ 36 w 36"/>
                <a:gd name="T51" fmla="*/ 12 h 16"/>
                <a:gd name="T52" fmla="*/ 33 w 36"/>
                <a:gd name="T53" fmla="*/ 14 h 16"/>
                <a:gd name="T54" fmla="*/ 28 w 36"/>
                <a:gd name="T55" fmla="*/ 14 h 16"/>
                <a:gd name="T56" fmla="*/ 25 w 36"/>
                <a:gd name="T57" fmla="*/ 14 h 16"/>
                <a:gd name="T58" fmla="*/ 20 w 36"/>
                <a:gd name="T59" fmla="*/ 14 h 16"/>
                <a:gd name="T60" fmla="*/ 17 w 36"/>
                <a:gd name="T61" fmla="*/ 14 h 16"/>
                <a:gd name="T62" fmla="*/ 13 w 36"/>
                <a:gd name="T63" fmla="*/ 14 h 16"/>
                <a:gd name="T64" fmla="*/ 8 w 36"/>
                <a:gd name="T65" fmla="*/ 16 h 16"/>
                <a:gd name="T66" fmla="*/ 5 w 36"/>
                <a:gd name="T67" fmla="*/ 16 h 16"/>
                <a:gd name="T68" fmla="*/ 0 w 36"/>
                <a:gd name="T69" fmla="*/ 16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16"/>
                <a:gd name="T107" fmla="*/ 36 w 36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16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6" name="Freeform 698"/>
            <p:cNvSpPr>
              <a:spLocks/>
            </p:cNvSpPr>
            <p:nvPr/>
          </p:nvSpPr>
          <p:spPr bwMode="auto">
            <a:xfrm>
              <a:off x="5127" y="1167"/>
              <a:ext cx="10" cy="13"/>
            </a:xfrm>
            <a:custGeom>
              <a:avLst/>
              <a:gdLst>
                <a:gd name="T0" fmla="*/ 10 w 10"/>
                <a:gd name="T1" fmla="*/ 13 h 13"/>
                <a:gd name="T2" fmla="*/ 5 w 10"/>
                <a:gd name="T3" fmla="*/ 10 h 13"/>
                <a:gd name="T4" fmla="*/ 3 w 10"/>
                <a:gd name="T5" fmla="*/ 10 h 13"/>
                <a:gd name="T6" fmla="*/ 3 w 10"/>
                <a:gd name="T7" fmla="*/ 8 h 13"/>
                <a:gd name="T8" fmla="*/ 2 w 10"/>
                <a:gd name="T9" fmla="*/ 8 h 13"/>
                <a:gd name="T10" fmla="*/ 2 w 10"/>
                <a:gd name="T11" fmla="*/ 6 h 13"/>
                <a:gd name="T12" fmla="*/ 2 w 10"/>
                <a:gd name="T13" fmla="*/ 5 h 13"/>
                <a:gd name="T14" fmla="*/ 0 w 10"/>
                <a:gd name="T15" fmla="*/ 5 h 13"/>
                <a:gd name="T16" fmla="*/ 0 w 10"/>
                <a:gd name="T17" fmla="*/ 3 h 13"/>
                <a:gd name="T18" fmla="*/ 0 w 10"/>
                <a:gd name="T19" fmla="*/ 1 h 13"/>
                <a:gd name="T20" fmla="*/ 0 w 10"/>
                <a:gd name="T21" fmla="*/ 0 h 13"/>
                <a:gd name="T22" fmla="*/ 3 w 10"/>
                <a:gd name="T23" fmla="*/ 5 h 13"/>
                <a:gd name="T24" fmla="*/ 3 w 10"/>
                <a:gd name="T25" fmla="*/ 5 h 13"/>
                <a:gd name="T26" fmla="*/ 3 w 10"/>
                <a:gd name="T27" fmla="*/ 6 h 13"/>
                <a:gd name="T28" fmla="*/ 5 w 10"/>
                <a:gd name="T29" fmla="*/ 6 h 13"/>
                <a:gd name="T30" fmla="*/ 5 w 10"/>
                <a:gd name="T31" fmla="*/ 8 h 13"/>
                <a:gd name="T32" fmla="*/ 5 w 10"/>
                <a:gd name="T33" fmla="*/ 8 h 13"/>
                <a:gd name="T34" fmla="*/ 6 w 10"/>
                <a:gd name="T35" fmla="*/ 10 h 13"/>
                <a:gd name="T36" fmla="*/ 8 w 10"/>
                <a:gd name="T37" fmla="*/ 11 h 13"/>
                <a:gd name="T38" fmla="*/ 10 w 10"/>
                <a:gd name="T39" fmla="*/ 13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"/>
                <a:gd name="T61" fmla="*/ 0 h 13"/>
                <a:gd name="T62" fmla="*/ 10 w 10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" h="13">
                  <a:moveTo>
                    <a:pt x="10" y="13"/>
                  </a:moveTo>
                  <a:lnTo>
                    <a:pt x="5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7" name="Freeform 699"/>
            <p:cNvSpPr>
              <a:spLocks/>
            </p:cNvSpPr>
            <p:nvPr/>
          </p:nvSpPr>
          <p:spPr bwMode="auto">
            <a:xfrm>
              <a:off x="5127" y="1167"/>
              <a:ext cx="10" cy="13"/>
            </a:xfrm>
            <a:custGeom>
              <a:avLst/>
              <a:gdLst>
                <a:gd name="T0" fmla="*/ 10 w 10"/>
                <a:gd name="T1" fmla="*/ 13 h 13"/>
                <a:gd name="T2" fmla="*/ 5 w 10"/>
                <a:gd name="T3" fmla="*/ 10 h 13"/>
                <a:gd name="T4" fmla="*/ 3 w 10"/>
                <a:gd name="T5" fmla="*/ 10 h 13"/>
                <a:gd name="T6" fmla="*/ 3 w 10"/>
                <a:gd name="T7" fmla="*/ 8 h 13"/>
                <a:gd name="T8" fmla="*/ 2 w 10"/>
                <a:gd name="T9" fmla="*/ 8 h 13"/>
                <a:gd name="T10" fmla="*/ 2 w 10"/>
                <a:gd name="T11" fmla="*/ 6 h 13"/>
                <a:gd name="T12" fmla="*/ 2 w 10"/>
                <a:gd name="T13" fmla="*/ 5 h 13"/>
                <a:gd name="T14" fmla="*/ 0 w 10"/>
                <a:gd name="T15" fmla="*/ 5 h 13"/>
                <a:gd name="T16" fmla="*/ 0 w 10"/>
                <a:gd name="T17" fmla="*/ 3 h 13"/>
                <a:gd name="T18" fmla="*/ 0 w 10"/>
                <a:gd name="T19" fmla="*/ 1 h 13"/>
                <a:gd name="T20" fmla="*/ 0 w 10"/>
                <a:gd name="T21" fmla="*/ 0 h 13"/>
                <a:gd name="T22" fmla="*/ 3 w 10"/>
                <a:gd name="T23" fmla="*/ 5 h 13"/>
                <a:gd name="T24" fmla="*/ 3 w 10"/>
                <a:gd name="T25" fmla="*/ 5 h 13"/>
                <a:gd name="T26" fmla="*/ 3 w 10"/>
                <a:gd name="T27" fmla="*/ 6 h 13"/>
                <a:gd name="T28" fmla="*/ 5 w 10"/>
                <a:gd name="T29" fmla="*/ 6 h 13"/>
                <a:gd name="T30" fmla="*/ 5 w 10"/>
                <a:gd name="T31" fmla="*/ 8 h 13"/>
                <a:gd name="T32" fmla="*/ 5 w 10"/>
                <a:gd name="T33" fmla="*/ 8 h 13"/>
                <a:gd name="T34" fmla="*/ 6 w 10"/>
                <a:gd name="T35" fmla="*/ 10 h 13"/>
                <a:gd name="T36" fmla="*/ 8 w 10"/>
                <a:gd name="T37" fmla="*/ 11 h 13"/>
                <a:gd name="T38" fmla="*/ 10 w 10"/>
                <a:gd name="T39" fmla="*/ 13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"/>
                <a:gd name="T61" fmla="*/ 0 h 13"/>
                <a:gd name="T62" fmla="*/ 10 w 10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" h="13">
                  <a:moveTo>
                    <a:pt x="10" y="13"/>
                  </a:moveTo>
                  <a:lnTo>
                    <a:pt x="5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0" y="1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" name="Freeform 700"/>
            <p:cNvSpPr>
              <a:spLocks/>
            </p:cNvSpPr>
            <p:nvPr/>
          </p:nvSpPr>
          <p:spPr bwMode="auto">
            <a:xfrm>
              <a:off x="5152" y="1150"/>
              <a:ext cx="8" cy="1"/>
            </a:xfrm>
            <a:custGeom>
              <a:avLst/>
              <a:gdLst>
                <a:gd name="T0" fmla="*/ 3 w 8"/>
                <a:gd name="T1" fmla="*/ 1 h 1"/>
                <a:gd name="T2" fmla="*/ 0 w 8"/>
                <a:gd name="T3" fmla="*/ 0 h 1"/>
                <a:gd name="T4" fmla="*/ 2 w 8"/>
                <a:gd name="T5" fmla="*/ 0 h 1"/>
                <a:gd name="T6" fmla="*/ 2 w 8"/>
                <a:gd name="T7" fmla="*/ 0 h 1"/>
                <a:gd name="T8" fmla="*/ 2 w 8"/>
                <a:gd name="T9" fmla="*/ 0 h 1"/>
                <a:gd name="T10" fmla="*/ 3 w 8"/>
                <a:gd name="T11" fmla="*/ 0 h 1"/>
                <a:gd name="T12" fmla="*/ 5 w 8"/>
                <a:gd name="T13" fmla="*/ 0 h 1"/>
                <a:gd name="T14" fmla="*/ 5 w 8"/>
                <a:gd name="T15" fmla="*/ 1 h 1"/>
                <a:gd name="T16" fmla="*/ 7 w 8"/>
                <a:gd name="T17" fmla="*/ 1 h 1"/>
                <a:gd name="T18" fmla="*/ 8 w 8"/>
                <a:gd name="T19" fmla="*/ 0 h 1"/>
                <a:gd name="T20" fmla="*/ 3 w 8"/>
                <a:gd name="T21" fmla="*/ 1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"/>
                <a:gd name="T35" fmla="*/ 8 w 8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">
                  <a:moveTo>
                    <a:pt x="3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9" name="Freeform 701"/>
            <p:cNvSpPr>
              <a:spLocks/>
            </p:cNvSpPr>
            <p:nvPr/>
          </p:nvSpPr>
          <p:spPr bwMode="auto">
            <a:xfrm>
              <a:off x="5152" y="1150"/>
              <a:ext cx="8" cy="1"/>
            </a:xfrm>
            <a:custGeom>
              <a:avLst/>
              <a:gdLst>
                <a:gd name="T0" fmla="*/ 3 w 8"/>
                <a:gd name="T1" fmla="*/ 1 h 1"/>
                <a:gd name="T2" fmla="*/ 0 w 8"/>
                <a:gd name="T3" fmla="*/ 0 h 1"/>
                <a:gd name="T4" fmla="*/ 2 w 8"/>
                <a:gd name="T5" fmla="*/ 0 h 1"/>
                <a:gd name="T6" fmla="*/ 2 w 8"/>
                <a:gd name="T7" fmla="*/ 0 h 1"/>
                <a:gd name="T8" fmla="*/ 2 w 8"/>
                <a:gd name="T9" fmla="*/ 0 h 1"/>
                <a:gd name="T10" fmla="*/ 3 w 8"/>
                <a:gd name="T11" fmla="*/ 0 h 1"/>
                <a:gd name="T12" fmla="*/ 5 w 8"/>
                <a:gd name="T13" fmla="*/ 0 h 1"/>
                <a:gd name="T14" fmla="*/ 5 w 8"/>
                <a:gd name="T15" fmla="*/ 1 h 1"/>
                <a:gd name="T16" fmla="*/ 7 w 8"/>
                <a:gd name="T17" fmla="*/ 1 h 1"/>
                <a:gd name="T18" fmla="*/ 8 w 8"/>
                <a:gd name="T19" fmla="*/ 0 h 1"/>
                <a:gd name="T20" fmla="*/ 3 w 8"/>
                <a:gd name="T21" fmla="*/ 1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"/>
                <a:gd name="T35" fmla="*/ 8 w 8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">
                  <a:moveTo>
                    <a:pt x="3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3" y="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0" name="Freeform 702"/>
            <p:cNvSpPr>
              <a:spLocks/>
            </p:cNvSpPr>
            <p:nvPr/>
          </p:nvSpPr>
          <p:spPr bwMode="auto">
            <a:xfrm>
              <a:off x="5138" y="1128"/>
              <a:ext cx="6" cy="10"/>
            </a:xfrm>
            <a:custGeom>
              <a:avLst/>
              <a:gdLst>
                <a:gd name="T0" fmla="*/ 6 w 6"/>
                <a:gd name="T1" fmla="*/ 10 h 10"/>
                <a:gd name="T2" fmla="*/ 5 w 6"/>
                <a:gd name="T3" fmla="*/ 10 h 10"/>
                <a:gd name="T4" fmla="*/ 5 w 6"/>
                <a:gd name="T5" fmla="*/ 8 h 10"/>
                <a:gd name="T6" fmla="*/ 3 w 6"/>
                <a:gd name="T7" fmla="*/ 8 h 10"/>
                <a:gd name="T8" fmla="*/ 3 w 6"/>
                <a:gd name="T9" fmla="*/ 6 h 10"/>
                <a:gd name="T10" fmla="*/ 2 w 6"/>
                <a:gd name="T11" fmla="*/ 6 h 10"/>
                <a:gd name="T12" fmla="*/ 2 w 6"/>
                <a:gd name="T13" fmla="*/ 5 h 10"/>
                <a:gd name="T14" fmla="*/ 0 w 6"/>
                <a:gd name="T15" fmla="*/ 3 h 10"/>
                <a:gd name="T16" fmla="*/ 0 w 6"/>
                <a:gd name="T17" fmla="*/ 1 h 10"/>
                <a:gd name="T18" fmla="*/ 3 w 6"/>
                <a:gd name="T19" fmla="*/ 0 h 10"/>
                <a:gd name="T20" fmla="*/ 5 w 6"/>
                <a:gd name="T21" fmla="*/ 0 h 10"/>
                <a:gd name="T22" fmla="*/ 5 w 6"/>
                <a:gd name="T23" fmla="*/ 1 h 10"/>
                <a:gd name="T24" fmla="*/ 5 w 6"/>
                <a:gd name="T25" fmla="*/ 3 h 10"/>
                <a:gd name="T26" fmla="*/ 5 w 6"/>
                <a:gd name="T27" fmla="*/ 3 h 10"/>
                <a:gd name="T28" fmla="*/ 5 w 6"/>
                <a:gd name="T29" fmla="*/ 5 h 10"/>
                <a:gd name="T30" fmla="*/ 5 w 6"/>
                <a:gd name="T31" fmla="*/ 6 h 10"/>
                <a:gd name="T32" fmla="*/ 6 w 6"/>
                <a:gd name="T33" fmla="*/ 8 h 10"/>
                <a:gd name="T34" fmla="*/ 6 w 6"/>
                <a:gd name="T35" fmla="*/ 8 h 10"/>
                <a:gd name="T36" fmla="*/ 6 w 6"/>
                <a:gd name="T37" fmla="*/ 1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10"/>
                <a:gd name="T59" fmla="*/ 6 w 6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10">
                  <a:moveTo>
                    <a:pt x="6" y="10"/>
                  </a:moveTo>
                  <a:lnTo>
                    <a:pt x="5" y="10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1" name="Freeform 703"/>
            <p:cNvSpPr>
              <a:spLocks/>
            </p:cNvSpPr>
            <p:nvPr/>
          </p:nvSpPr>
          <p:spPr bwMode="auto">
            <a:xfrm>
              <a:off x="5138" y="1128"/>
              <a:ext cx="6" cy="10"/>
            </a:xfrm>
            <a:custGeom>
              <a:avLst/>
              <a:gdLst>
                <a:gd name="T0" fmla="*/ 6 w 6"/>
                <a:gd name="T1" fmla="*/ 10 h 10"/>
                <a:gd name="T2" fmla="*/ 5 w 6"/>
                <a:gd name="T3" fmla="*/ 10 h 10"/>
                <a:gd name="T4" fmla="*/ 5 w 6"/>
                <a:gd name="T5" fmla="*/ 8 h 10"/>
                <a:gd name="T6" fmla="*/ 3 w 6"/>
                <a:gd name="T7" fmla="*/ 8 h 10"/>
                <a:gd name="T8" fmla="*/ 3 w 6"/>
                <a:gd name="T9" fmla="*/ 6 h 10"/>
                <a:gd name="T10" fmla="*/ 2 w 6"/>
                <a:gd name="T11" fmla="*/ 6 h 10"/>
                <a:gd name="T12" fmla="*/ 2 w 6"/>
                <a:gd name="T13" fmla="*/ 5 h 10"/>
                <a:gd name="T14" fmla="*/ 0 w 6"/>
                <a:gd name="T15" fmla="*/ 3 h 10"/>
                <a:gd name="T16" fmla="*/ 0 w 6"/>
                <a:gd name="T17" fmla="*/ 1 h 10"/>
                <a:gd name="T18" fmla="*/ 3 w 6"/>
                <a:gd name="T19" fmla="*/ 0 h 10"/>
                <a:gd name="T20" fmla="*/ 5 w 6"/>
                <a:gd name="T21" fmla="*/ 0 h 10"/>
                <a:gd name="T22" fmla="*/ 5 w 6"/>
                <a:gd name="T23" fmla="*/ 1 h 10"/>
                <a:gd name="T24" fmla="*/ 5 w 6"/>
                <a:gd name="T25" fmla="*/ 3 h 10"/>
                <a:gd name="T26" fmla="*/ 5 w 6"/>
                <a:gd name="T27" fmla="*/ 3 h 10"/>
                <a:gd name="T28" fmla="*/ 5 w 6"/>
                <a:gd name="T29" fmla="*/ 5 h 10"/>
                <a:gd name="T30" fmla="*/ 5 w 6"/>
                <a:gd name="T31" fmla="*/ 6 h 10"/>
                <a:gd name="T32" fmla="*/ 6 w 6"/>
                <a:gd name="T33" fmla="*/ 8 h 10"/>
                <a:gd name="T34" fmla="*/ 6 w 6"/>
                <a:gd name="T35" fmla="*/ 8 h 10"/>
                <a:gd name="T36" fmla="*/ 6 w 6"/>
                <a:gd name="T37" fmla="*/ 1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10"/>
                <a:gd name="T59" fmla="*/ 6 w 6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10">
                  <a:moveTo>
                    <a:pt x="6" y="10"/>
                  </a:moveTo>
                  <a:lnTo>
                    <a:pt x="5" y="10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6" y="1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2" name="Freeform 704"/>
            <p:cNvSpPr>
              <a:spLocks/>
            </p:cNvSpPr>
            <p:nvPr/>
          </p:nvSpPr>
          <p:spPr bwMode="auto">
            <a:xfrm>
              <a:off x="5188" y="836"/>
              <a:ext cx="283" cy="300"/>
            </a:xfrm>
            <a:custGeom>
              <a:avLst/>
              <a:gdLst>
                <a:gd name="T0" fmla="*/ 204 w 283"/>
                <a:gd name="T1" fmla="*/ 290 h 300"/>
                <a:gd name="T2" fmla="*/ 199 w 283"/>
                <a:gd name="T3" fmla="*/ 268 h 300"/>
                <a:gd name="T4" fmla="*/ 193 w 283"/>
                <a:gd name="T5" fmla="*/ 248 h 300"/>
                <a:gd name="T6" fmla="*/ 186 w 283"/>
                <a:gd name="T7" fmla="*/ 226 h 300"/>
                <a:gd name="T8" fmla="*/ 179 w 283"/>
                <a:gd name="T9" fmla="*/ 210 h 300"/>
                <a:gd name="T10" fmla="*/ 172 w 283"/>
                <a:gd name="T11" fmla="*/ 202 h 300"/>
                <a:gd name="T12" fmla="*/ 166 w 283"/>
                <a:gd name="T13" fmla="*/ 195 h 300"/>
                <a:gd name="T14" fmla="*/ 158 w 283"/>
                <a:gd name="T15" fmla="*/ 187 h 300"/>
                <a:gd name="T16" fmla="*/ 143 w 283"/>
                <a:gd name="T17" fmla="*/ 178 h 300"/>
                <a:gd name="T18" fmla="*/ 122 w 283"/>
                <a:gd name="T19" fmla="*/ 173 h 300"/>
                <a:gd name="T20" fmla="*/ 99 w 283"/>
                <a:gd name="T21" fmla="*/ 170 h 300"/>
                <a:gd name="T22" fmla="*/ 77 w 283"/>
                <a:gd name="T23" fmla="*/ 168 h 300"/>
                <a:gd name="T24" fmla="*/ 58 w 283"/>
                <a:gd name="T25" fmla="*/ 170 h 300"/>
                <a:gd name="T26" fmla="*/ 42 w 283"/>
                <a:gd name="T27" fmla="*/ 176 h 300"/>
                <a:gd name="T28" fmla="*/ 25 w 283"/>
                <a:gd name="T29" fmla="*/ 183 h 300"/>
                <a:gd name="T30" fmla="*/ 11 w 283"/>
                <a:gd name="T31" fmla="*/ 192 h 300"/>
                <a:gd name="T32" fmla="*/ 0 w 283"/>
                <a:gd name="T33" fmla="*/ 197 h 300"/>
                <a:gd name="T34" fmla="*/ 2 w 283"/>
                <a:gd name="T35" fmla="*/ 180 h 300"/>
                <a:gd name="T36" fmla="*/ 5 w 283"/>
                <a:gd name="T37" fmla="*/ 175 h 300"/>
                <a:gd name="T38" fmla="*/ 16 w 283"/>
                <a:gd name="T39" fmla="*/ 188 h 300"/>
                <a:gd name="T40" fmla="*/ 28 w 283"/>
                <a:gd name="T41" fmla="*/ 202 h 300"/>
                <a:gd name="T42" fmla="*/ 33 w 283"/>
                <a:gd name="T43" fmla="*/ 197 h 300"/>
                <a:gd name="T44" fmla="*/ 36 w 283"/>
                <a:gd name="T45" fmla="*/ 178 h 300"/>
                <a:gd name="T46" fmla="*/ 280 w 283"/>
                <a:gd name="T47" fmla="*/ 65 h 300"/>
                <a:gd name="T48" fmla="*/ 283 w 283"/>
                <a:gd name="T49" fmla="*/ 129 h 300"/>
                <a:gd name="T50" fmla="*/ 283 w 283"/>
                <a:gd name="T51" fmla="*/ 158 h 300"/>
                <a:gd name="T52" fmla="*/ 282 w 283"/>
                <a:gd name="T53" fmla="*/ 222 h 300"/>
                <a:gd name="T54" fmla="*/ 280 w 283"/>
                <a:gd name="T55" fmla="*/ 288 h 300"/>
                <a:gd name="T56" fmla="*/ 276 w 283"/>
                <a:gd name="T57" fmla="*/ 285 h 300"/>
                <a:gd name="T58" fmla="*/ 269 w 283"/>
                <a:gd name="T59" fmla="*/ 283 h 300"/>
                <a:gd name="T60" fmla="*/ 265 w 283"/>
                <a:gd name="T61" fmla="*/ 278 h 300"/>
                <a:gd name="T62" fmla="*/ 258 w 283"/>
                <a:gd name="T63" fmla="*/ 275 h 300"/>
                <a:gd name="T64" fmla="*/ 257 w 283"/>
                <a:gd name="T65" fmla="*/ 275 h 300"/>
                <a:gd name="T66" fmla="*/ 255 w 283"/>
                <a:gd name="T67" fmla="*/ 273 h 300"/>
                <a:gd name="T68" fmla="*/ 252 w 283"/>
                <a:gd name="T69" fmla="*/ 273 h 300"/>
                <a:gd name="T70" fmla="*/ 249 w 283"/>
                <a:gd name="T71" fmla="*/ 271 h 300"/>
                <a:gd name="T72" fmla="*/ 246 w 283"/>
                <a:gd name="T73" fmla="*/ 273 h 300"/>
                <a:gd name="T74" fmla="*/ 243 w 283"/>
                <a:gd name="T75" fmla="*/ 275 h 300"/>
                <a:gd name="T76" fmla="*/ 240 w 283"/>
                <a:gd name="T77" fmla="*/ 276 h 300"/>
                <a:gd name="T78" fmla="*/ 236 w 283"/>
                <a:gd name="T79" fmla="*/ 278 h 300"/>
                <a:gd name="T80" fmla="*/ 233 w 283"/>
                <a:gd name="T81" fmla="*/ 276 h 300"/>
                <a:gd name="T82" fmla="*/ 232 w 283"/>
                <a:gd name="T83" fmla="*/ 276 h 300"/>
                <a:gd name="T84" fmla="*/ 229 w 283"/>
                <a:gd name="T85" fmla="*/ 278 h 300"/>
                <a:gd name="T86" fmla="*/ 225 w 283"/>
                <a:gd name="T87" fmla="*/ 278 h 300"/>
                <a:gd name="T88" fmla="*/ 224 w 283"/>
                <a:gd name="T89" fmla="*/ 278 h 300"/>
                <a:gd name="T90" fmla="*/ 221 w 283"/>
                <a:gd name="T91" fmla="*/ 280 h 300"/>
                <a:gd name="T92" fmla="*/ 218 w 283"/>
                <a:gd name="T93" fmla="*/ 280 h 300"/>
                <a:gd name="T94" fmla="*/ 216 w 283"/>
                <a:gd name="T95" fmla="*/ 283 h 300"/>
                <a:gd name="T96" fmla="*/ 210 w 283"/>
                <a:gd name="T97" fmla="*/ 290 h 300"/>
                <a:gd name="T98" fmla="*/ 210 w 283"/>
                <a:gd name="T99" fmla="*/ 293 h 300"/>
                <a:gd name="T100" fmla="*/ 208 w 283"/>
                <a:gd name="T101" fmla="*/ 295 h 300"/>
                <a:gd name="T102" fmla="*/ 205 w 283"/>
                <a:gd name="T103" fmla="*/ 298 h 300"/>
                <a:gd name="T104" fmla="*/ 204 w 283"/>
                <a:gd name="T105" fmla="*/ 300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3"/>
                <a:gd name="T160" fmla="*/ 0 h 300"/>
                <a:gd name="T161" fmla="*/ 283 w 283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3" h="300">
                  <a:moveTo>
                    <a:pt x="204" y="300"/>
                  </a:moveTo>
                  <a:lnTo>
                    <a:pt x="204" y="290"/>
                  </a:lnTo>
                  <a:lnTo>
                    <a:pt x="202" y="278"/>
                  </a:lnTo>
                  <a:lnTo>
                    <a:pt x="199" y="268"/>
                  </a:lnTo>
                  <a:lnTo>
                    <a:pt x="196" y="258"/>
                  </a:lnTo>
                  <a:lnTo>
                    <a:pt x="193" y="248"/>
                  </a:lnTo>
                  <a:lnTo>
                    <a:pt x="189" y="237"/>
                  </a:lnTo>
                  <a:lnTo>
                    <a:pt x="186" y="226"/>
                  </a:lnTo>
                  <a:lnTo>
                    <a:pt x="182" y="215"/>
                  </a:lnTo>
                  <a:lnTo>
                    <a:pt x="179" y="210"/>
                  </a:lnTo>
                  <a:lnTo>
                    <a:pt x="175" y="207"/>
                  </a:lnTo>
                  <a:lnTo>
                    <a:pt x="172" y="202"/>
                  </a:lnTo>
                  <a:lnTo>
                    <a:pt x="169" y="198"/>
                  </a:lnTo>
                  <a:lnTo>
                    <a:pt x="166" y="195"/>
                  </a:lnTo>
                  <a:lnTo>
                    <a:pt x="161" y="192"/>
                  </a:lnTo>
                  <a:lnTo>
                    <a:pt x="158" y="187"/>
                  </a:lnTo>
                  <a:lnTo>
                    <a:pt x="154" y="183"/>
                  </a:lnTo>
                  <a:lnTo>
                    <a:pt x="143" y="178"/>
                  </a:lnTo>
                  <a:lnTo>
                    <a:pt x="133" y="175"/>
                  </a:lnTo>
                  <a:lnTo>
                    <a:pt x="122" y="173"/>
                  </a:lnTo>
                  <a:lnTo>
                    <a:pt x="111" y="170"/>
                  </a:lnTo>
                  <a:lnTo>
                    <a:pt x="99" y="170"/>
                  </a:lnTo>
                  <a:lnTo>
                    <a:pt x="88" y="168"/>
                  </a:lnTo>
                  <a:lnTo>
                    <a:pt x="77" y="168"/>
                  </a:lnTo>
                  <a:lnTo>
                    <a:pt x="66" y="168"/>
                  </a:lnTo>
                  <a:lnTo>
                    <a:pt x="58" y="170"/>
                  </a:lnTo>
                  <a:lnTo>
                    <a:pt x="50" y="173"/>
                  </a:lnTo>
                  <a:lnTo>
                    <a:pt x="42" y="176"/>
                  </a:lnTo>
                  <a:lnTo>
                    <a:pt x="33" y="180"/>
                  </a:lnTo>
                  <a:lnTo>
                    <a:pt x="25" y="183"/>
                  </a:lnTo>
                  <a:lnTo>
                    <a:pt x="19" y="187"/>
                  </a:lnTo>
                  <a:lnTo>
                    <a:pt x="11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2" y="187"/>
                  </a:lnTo>
                  <a:lnTo>
                    <a:pt x="2" y="180"/>
                  </a:lnTo>
                  <a:lnTo>
                    <a:pt x="3" y="175"/>
                  </a:lnTo>
                  <a:lnTo>
                    <a:pt x="5" y="175"/>
                  </a:lnTo>
                  <a:lnTo>
                    <a:pt x="10" y="180"/>
                  </a:lnTo>
                  <a:lnTo>
                    <a:pt x="16" y="188"/>
                  </a:lnTo>
                  <a:lnTo>
                    <a:pt x="22" y="197"/>
                  </a:lnTo>
                  <a:lnTo>
                    <a:pt x="28" y="202"/>
                  </a:lnTo>
                  <a:lnTo>
                    <a:pt x="32" y="200"/>
                  </a:lnTo>
                  <a:lnTo>
                    <a:pt x="33" y="197"/>
                  </a:lnTo>
                  <a:lnTo>
                    <a:pt x="35" y="190"/>
                  </a:lnTo>
                  <a:lnTo>
                    <a:pt x="36" y="178"/>
                  </a:lnTo>
                  <a:lnTo>
                    <a:pt x="276" y="0"/>
                  </a:lnTo>
                  <a:lnTo>
                    <a:pt x="280" y="65"/>
                  </a:lnTo>
                  <a:lnTo>
                    <a:pt x="282" y="105"/>
                  </a:lnTo>
                  <a:lnTo>
                    <a:pt x="283" y="129"/>
                  </a:lnTo>
                  <a:lnTo>
                    <a:pt x="283" y="144"/>
                  </a:lnTo>
                  <a:lnTo>
                    <a:pt x="283" y="158"/>
                  </a:lnTo>
                  <a:lnTo>
                    <a:pt x="282" y="181"/>
                  </a:lnTo>
                  <a:lnTo>
                    <a:pt x="282" y="222"/>
                  </a:lnTo>
                  <a:lnTo>
                    <a:pt x="280" y="286"/>
                  </a:lnTo>
                  <a:lnTo>
                    <a:pt x="280" y="288"/>
                  </a:lnTo>
                  <a:lnTo>
                    <a:pt x="277" y="286"/>
                  </a:lnTo>
                  <a:lnTo>
                    <a:pt x="276" y="285"/>
                  </a:lnTo>
                  <a:lnTo>
                    <a:pt x="272" y="283"/>
                  </a:lnTo>
                  <a:lnTo>
                    <a:pt x="269" y="283"/>
                  </a:lnTo>
                  <a:lnTo>
                    <a:pt x="266" y="281"/>
                  </a:lnTo>
                  <a:lnTo>
                    <a:pt x="265" y="278"/>
                  </a:lnTo>
                  <a:lnTo>
                    <a:pt x="261" y="276"/>
                  </a:lnTo>
                  <a:lnTo>
                    <a:pt x="258" y="275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4" y="273"/>
                  </a:lnTo>
                  <a:lnTo>
                    <a:pt x="252" y="273"/>
                  </a:lnTo>
                  <a:lnTo>
                    <a:pt x="250" y="273"/>
                  </a:lnTo>
                  <a:lnTo>
                    <a:pt x="249" y="271"/>
                  </a:lnTo>
                  <a:lnTo>
                    <a:pt x="247" y="273"/>
                  </a:lnTo>
                  <a:lnTo>
                    <a:pt x="246" y="273"/>
                  </a:lnTo>
                  <a:lnTo>
                    <a:pt x="244" y="275"/>
                  </a:lnTo>
                  <a:lnTo>
                    <a:pt x="243" y="275"/>
                  </a:lnTo>
                  <a:lnTo>
                    <a:pt x="241" y="276"/>
                  </a:lnTo>
                  <a:lnTo>
                    <a:pt x="240" y="276"/>
                  </a:lnTo>
                  <a:lnTo>
                    <a:pt x="238" y="278"/>
                  </a:lnTo>
                  <a:lnTo>
                    <a:pt x="236" y="278"/>
                  </a:lnTo>
                  <a:lnTo>
                    <a:pt x="235" y="276"/>
                  </a:lnTo>
                  <a:lnTo>
                    <a:pt x="233" y="276"/>
                  </a:lnTo>
                  <a:lnTo>
                    <a:pt x="232" y="276"/>
                  </a:lnTo>
                  <a:lnTo>
                    <a:pt x="230" y="278"/>
                  </a:lnTo>
                  <a:lnTo>
                    <a:pt x="229" y="278"/>
                  </a:lnTo>
                  <a:lnTo>
                    <a:pt x="227" y="278"/>
                  </a:lnTo>
                  <a:lnTo>
                    <a:pt x="225" y="278"/>
                  </a:lnTo>
                  <a:lnTo>
                    <a:pt x="224" y="278"/>
                  </a:lnTo>
                  <a:lnTo>
                    <a:pt x="222" y="280"/>
                  </a:lnTo>
                  <a:lnTo>
                    <a:pt x="221" y="280"/>
                  </a:lnTo>
                  <a:lnTo>
                    <a:pt x="219" y="280"/>
                  </a:lnTo>
                  <a:lnTo>
                    <a:pt x="218" y="280"/>
                  </a:lnTo>
                  <a:lnTo>
                    <a:pt x="218" y="281"/>
                  </a:lnTo>
                  <a:lnTo>
                    <a:pt x="216" y="283"/>
                  </a:lnTo>
                  <a:lnTo>
                    <a:pt x="210" y="288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3"/>
                  </a:lnTo>
                  <a:lnTo>
                    <a:pt x="208" y="295"/>
                  </a:lnTo>
                  <a:lnTo>
                    <a:pt x="207" y="297"/>
                  </a:lnTo>
                  <a:lnTo>
                    <a:pt x="205" y="298"/>
                  </a:lnTo>
                  <a:lnTo>
                    <a:pt x="205" y="300"/>
                  </a:lnTo>
                  <a:lnTo>
                    <a:pt x="204" y="300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" name="Freeform 705"/>
            <p:cNvSpPr>
              <a:spLocks/>
            </p:cNvSpPr>
            <p:nvPr/>
          </p:nvSpPr>
          <p:spPr bwMode="auto">
            <a:xfrm>
              <a:off x="5188" y="836"/>
              <a:ext cx="283" cy="300"/>
            </a:xfrm>
            <a:custGeom>
              <a:avLst/>
              <a:gdLst>
                <a:gd name="T0" fmla="*/ 204 w 283"/>
                <a:gd name="T1" fmla="*/ 290 h 300"/>
                <a:gd name="T2" fmla="*/ 199 w 283"/>
                <a:gd name="T3" fmla="*/ 268 h 300"/>
                <a:gd name="T4" fmla="*/ 193 w 283"/>
                <a:gd name="T5" fmla="*/ 248 h 300"/>
                <a:gd name="T6" fmla="*/ 186 w 283"/>
                <a:gd name="T7" fmla="*/ 226 h 300"/>
                <a:gd name="T8" fmla="*/ 179 w 283"/>
                <a:gd name="T9" fmla="*/ 210 h 300"/>
                <a:gd name="T10" fmla="*/ 172 w 283"/>
                <a:gd name="T11" fmla="*/ 202 h 300"/>
                <a:gd name="T12" fmla="*/ 166 w 283"/>
                <a:gd name="T13" fmla="*/ 195 h 300"/>
                <a:gd name="T14" fmla="*/ 158 w 283"/>
                <a:gd name="T15" fmla="*/ 187 h 300"/>
                <a:gd name="T16" fmla="*/ 143 w 283"/>
                <a:gd name="T17" fmla="*/ 178 h 300"/>
                <a:gd name="T18" fmla="*/ 122 w 283"/>
                <a:gd name="T19" fmla="*/ 173 h 300"/>
                <a:gd name="T20" fmla="*/ 99 w 283"/>
                <a:gd name="T21" fmla="*/ 170 h 300"/>
                <a:gd name="T22" fmla="*/ 77 w 283"/>
                <a:gd name="T23" fmla="*/ 168 h 300"/>
                <a:gd name="T24" fmla="*/ 58 w 283"/>
                <a:gd name="T25" fmla="*/ 170 h 300"/>
                <a:gd name="T26" fmla="*/ 42 w 283"/>
                <a:gd name="T27" fmla="*/ 176 h 300"/>
                <a:gd name="T28" fmla="*/ 25 w 283"/>
                <a:gd name="T29" fmla="*/ 183 h 300"/>
                <a:gd name="T30" fmla="*/ 11 w 283"/>
                <a:gd name="T31" fmla="*/ 192 h 300"/>
                <a:gd name="T32" fmla="*/ 0 w 283"/>
                <a:gd name="T33" fmla="*/ 197 h 300"/>
                <a:gd name="T34" fmla="*/ 2 w 283"/>
                <a:gd name="T35" fmla="*/ 180 h 300"/>
                <a:gd name="T36" fmla="*/ 5 w 283"/>
                <a:gd name="T37" fmla="*/ 175 h 300"/>
                <a:gd name="T38" fmla="*/ 16 w 283"/>
                <a:gd name="T39" fmla="*/ 188 h 300"/>
                <a:gd name="T40" fmla="*/ 28 w 283"/>
                <a:gd name="T41" fmla="*/ 202 h 300"/>
                <a:gd name="T42" fmla="*/ 33 w 283"/>
                <a:gd name="T43" fmla="*/ 197 h 300"/>
                <a:gd name="T44" fmla="*/ 36 w 283"/>
                <a:gd name="T45" fmla="*/ 178 h 300"/>
                <a:gd name="T46" fmla="*/ 280 w 283"/>
                <a:gd name="T47" fmla="*/ 65 h 300"/>
                <a:gd name="T48" fmla="*/ 283 w 283"/>
                <a:gd name="T49" fmla="*/ 129 h 300"/>
                <a:gd name="T50" fmla="*/ 283 w 283"/>
                <a:gd name="T51" fmla="*/ 158 h 300"/>
                <a:gd name="T52" fmla="*/ 282 w 283"/>
                <a:gd name="T53" fmla="*/ 222 h 300"/>
                <a:gd name="T54" fmla="*/ 280 w 283"/>
                <a:gd name="T55" fmla="*/ 288 h 300"/>
                <a:gd name="T56" fmla="*/ 276 w 283"/>
                <a:gd name="T57" fmla="*/ 285 h 300"/>
                <a:gd name="T58" fmla="*/ 269 w 283"/>
                <a:gd name="T59" fmla="*/ 283 h 300"/>
                <a:gd name="T60" fmla="*/ 265 w 283"/>
                <a:gd name="T61" fmla="*/ 278 h 300"/>
                <a:gd name="T62" fmla="*/ 258 w 283"/>
                <a:gd name="T63" fmla="*/ 275 h 300"/>
                <a:gd name="T64" fmla="*/ 257 w 283"/>
                <a:gd name="T65" fmla="*/ 275 h 300"/>
                <a:gd name="T66" fmla="*/ 255 w 283"/>
                <a:gd name="T67" fmla="*/ 273 h 300"/>
                <a:gd name="T68" fmla="*/ 252 w 283"/>
                <a:gd name="T69" fmla="*/ 273 h 300"/>
                <a:gd name="T70" fmla="*/ 249 w 283"/>
                <a:gd name="T71" fmla="*/ 271 h 300"/>
                <a:gd name="T72" fmla="*/ 246 w 283"/>
                <a:gd name="T73" fmla="*/ 273 h 300"/>
                <a:gd name="T74" fmla="*/ 243 w 283"/>
                <a:gd name="T75" fmla="*/ 275 h 300"/>
                <a:gd name="T76" fmla="*/ 240 w 283"/>
                <a:gd name="T77" fmla="*/ 276 h 300"/>
                <a:gd name="T78" fmla="*/ 236 w 283"/>
                <a:gd name="T79" fmla="*/ 278 h 300"/>
                <a:gd name="T80" fmla="*/ 233 w 283"/>
                <a:gd name="T81" fmla="*/ 276 h 300"/>
                <a:gd name="T82" fmla="*/ 232 w 283"/>
                <a:gd name="T83" fmla="*/ 276 h 300"/>
                <a:gd name="T84" fmla="*/ 229 w 283"/>
                <a:gd name="T85" fmla="*/ 278 h 300"/>
                <a:gd name="T86" fmla="*/ 225 w 283"/>
                <a:gd name="T87" fmla="*/ 278 h 300"/>
                <a:gd name="T88" fmla="*/ 224 w 283"/>
                <a:gd name="T89" fmla="*/ 278 h 300"/>
                <a:gd name="T90" fmla="*/ 221 w 283"/>
                <a:gd name="T91" fmla="*/ 280 h 300"/>
                <a:gd name="T92" fmla="*/ 218 w 283"/>
                <a:gd name="T93" fmla="*/ 280 h 300"/>
                <a:gd name="T94" fmla="*/ 216 w 283"/>
                <a:gd name="T95" fmla="*/ 283 h 300"/>
                <a:gd name="T96" fmla="*/ 210 w 283"/>
                <a:gd name="T97" fmla="*/ 290 h 300"/>
                <a:gd name="T98" fmla="*/ 210 w 283"/>
                <a:gd name="T99" fmla="*/ 293 h 300"/>
                <a:gd name="T100" fmla="*/ 208 w 283"/>
                <a:gd name="T101" fmla="*/ 295 h 300"/>
                <a:gd name="T102" fmla="*/ 205 w 283"/>
                <a:gd name="T103" fmla="*/ 298 h 300"/>
                <a:gd name="T104" fmla="*/ 204 w 283"/>
                <a:gd name="T105" fmla="*/ 300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3"/>
                <a:gd name="T160" fmla="*/ 0 h 300"/>
                <a:gd name="T161" fmla="*/ 283 w 283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3" h="300">
                  <a:moveTo>
                    <a:pt x="204" y="300"/>
                  </a:moveTo>
                  <a:lnTo>
                    <a:pt x="204" y="290"/>
                  </a:lnTo>
                  <a:lnTo>
                    <a:pt x="202" y="278"/>
                  </a:lnTo>
                  <a:lnTo>
                    <a:pt x="199" y="268"/>
                  </a:lnTo>
                  <a:lnTo>
                    <a:pt x="196" y="258"/>
                  </a:lnTo>
                  <a:lnTo>
                    <a:pt x="193" y="248"/>
                  </a:lnTo>
                  <a:lnTo>
                    <a:pt x="189" y="237"/>
                  </a:lnTo>
                  <a:lnTo>
                    <a:pt x="186" y="226"/>
                  </a:lnTo>
                  <a:lnTo>
                    <a:pt x="182" y="215"/>
                  </a:lnTo>
                  <a:lnTo>
                    <a:pt x="179" y="210"/>
                  </a:lnTo>
                  <a:lnTo>
                    <a:pt x="175" y="207"/>
                  </a:lnTo>
                  <a:lnTo>
                    <a:pt x="172" y="202"/>
                  </a:lnTo>
                  <a:lnTo>
                    <a:pt x="169" y="198"/>
                  </a:lnTo>
                  <a:lnTo>
                    <a:pt x="166" y="195"/>
                  </a:lnTo>
                  <a:lnTo>
                    <a:pt x="161" y="192"/>
                  </a:lnTo>
                  <a:lnTo>
                    <a:pt x="158" y="187"/>
                  </a:lnTo>
                  <a:lnTo>
                    <a:pt x="154" y="183"/>
                  </a:lnTo>
                  <a:lnTo>
                    <a:pt x="143" y="178"/>
                  </a:lnTo>
                  <a:lnTo>
                    <a:pt x="133" y="175"/>
                  </a:lnTo>
                  <a:lnTo>
                    <a:pt x="122" y="173"/>
                  </a:lnTo>
                  <a:lnTo>
                    <a:pt x="111" y="170"/>
                  </a:lnTo>
                  <a:lnTo>
                    <a:pt x="99" y="170"/>
                  </a:lnTo>
                  <a:lnTo>
                    <a:pt x="88" y="168"/>
                  </a:lnTo>
                  <a:lnTo>
                    <a:pt x="77" y="168"/>
                  </a:lnTo>
                  <a:lnTo>
                    <a:pt x="66" y="168"/>
                  </a:lnTo>
                  <a:lnTo>
                    <a:pt x="58" y="170"/>
                  </a:lnTo>
                  <a:lnTo>
                    <a:pt x="50" y="173"/>
                  </a:lnTo>
                  <a:lnTo>
                    <a:pt x="42" y="176"/>
                  </a:lnTo>
                  <a:lnTo>
                    <a:pt x="33" y="180"/>
                  </a:lnTo>
                  <a:lnTo>
                    <a:pt x="25" y="183"/>
                  </a:lnTo>
                  <a:lnTo>
                    <a:pt x="19" y="187"/>
                  </a:lnTo>
                  <a:lnTo>
                    <a:pt x="11" y="192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2" y="187"/>
                  </a:lnTo>
                  <a:lnTo>
                    <a:pt x="2" y="180"/>
                  </a:lnTo>
                  <a:lnTo>
                    <a:pt x="3" y="175"/>
                  </a:lnTo>
                  <a:lnTo>
                    <a:pt x="5" y="175"/>
                  </a:lnTo>
                  <a:lnTo>
                    <a:pt x="10" y="180"/>
                  </a:lnTo>
                  <a:lnTo>
                    <a:pt x="16" y="188"/>
                  </a:lnTo>
                  <a:lnTo>
                    <a:pt x="22" y="197"/>
                  </a:lnTo>
                  <a:lnTo>
                    <a:pt x="28" y="202"/>
                  </a:lnTo>
                  <a:lnTo>
                    <a:pt x="32" y="200"/>
                  </a:lnTo>
                  <a:lnTo>
                    <a:pt x="33" y="197"/>
                  </a:lnTo>
                  <a:lnTo>
                    <a:pt x="35" y="190"/>
                  </a:lnTo>
                  <a:lnTo>
                    <a:pt x="36" y="178"/>
                  </a:lnTo>
                  <a:lnTo>
                    <a:pt x="276" y="0"/>
                  </a:lnTo>
                  <a:lnTo>
                    <a:pt x="280" y="65"/>
                  </a:lnTo>
                  <a:lnTo>
                    <a:pt x="282" y="105"/>
                  </a:lnTo>
                  <a:lnTo>
                    <a:pt x="283" y="129"/>
                  </a:lnTo>
                  <a:lnTo>
                    <a:pt x="283" y="144"/>
                  </a:lnTo>
                  <a:lnTo>
                    <a:pt x="283" y="158"/>
                  </a:lnTo>
                  <a:lnTo>
                    <a:pt x="282" y="181"/>
                  </a:lnTo>
                  <a:lnTo>
                    <a:pt x="282" y="222"/>
                  </a:lnTo>
                  <a:lnTo>
                    <a:pt x="280" y="286"/>
                  </a:lnTo>
                  <a:lnTo>
                    <a:pt x="280" y="288"/>
                  </a:lnTo>
                  <a:lnTo>
                    <a:pt x="277" y="286"/>
                  </a:lnTo>
                  <a:lnTo>
                    <a:pt x="276" y="285"/>
                  </a:lnTo>
                  <a:lnTo>
                    <a:pt x="272" y="283"/>
                  </a:lnTo>
                  <a:lnTo>
                    <a:pt x="269" y="283"/>
                  </a:lnTo>
                  <a:lnTo>
                    <a:pt x="266" y="281"/>
                  </a:lnTo>
                  <a:lnTo>
                    <a:pt x="265" y="278"/>
                  </a:lnTo>
                  <a:lnTo>
                    <a:pt x="261" y="276"/>
                  </a:lnTo>
                  <a:lnTo>
                    <a:pt x="258" y="275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4" y="273"/>
                  </a:lnTo>
                  <a:lnTo>
                    <a:pt x="252" y="273"/>
                  </a:lnTo>
                  <a:lnTo>
                    <a:pt x="250" y="273"/>
                  </a:lnTo>
                  <a:lnTo>
                    <a:pt x="249" y="271"/>
                  </a:lnTo>
                  <a:lnTo>
                    <a:pt x="247" y="273"/>
                  </a:lnTo>
                  <a:lnTo>
                    <a:pt x="246" y="273"/>
                  </a:lnTo>
                  <a:lnTo>
                    <a:pt x="244" y="275"/>
                  </a:lnTo>
                  <a:lnTo>
                    <a:pt x="243" y="275"/>
                  </a:lnTo>
                  <a:lnTo>
                    <a:pt x="241" y="276"/>
                  </a:lnTo>
                  <a:lnTo>
                    <a:pt x="240" y="276"/>
                  </a:lnTo>
                  <a:lnTo>
                    <a:pt x="238" y="278"/>
                  </a:lnTo>
                  <a:lnTo>
                    <a:pt x="236" y="278"/>
                  </a:lnTo>
                  <a:lnTo>
                    <a:pt x="235" y="276"/>
                  </a:lnTo>
                  <a:lnTo>
                    <a:pt x="233" y="276"/>
                  </a:lnTo>
                  <a:lnTo>
                    <a:pt x="232" y="276"/>
                  </a:lnTo>
                  <a:lnTo>
                    <a:pt x="230" y="278"/>
                  </a:lnTo>
                  <a:lnTo>
                    <a:pt x="229" y="278"/>
                  </a:lnTo>
                  <a:lnTo>
                    <a:pt x="227" y="278"/>
                  </a:lnTo>
                  <a:lnTo>
                    <a:pt x="225" y="278"/>
                  </a:lnTo>
                  <a:lnTo>
                    <a:pt x="224" y="278"/>
                  </a:lnTo>
                  <a:lnTo>
                    <a:pt x="222" y="280"/>
                  </a:lnTo>
                  <a:lnTo>
                    <a:pt x="221" y="280"/>
                  </a:lnTo>
                  <a:lnTo>
                    <a:pt x="219" y="280"/>
                  </a:lnTo>
                  <a:lnTo>
                    <a:pt x="218" y="280"/>
                  </a:lnTo>
                  <a:lnTo>
                    <a:pt x="218" y="281"/>
                  </a:lnTo>
                  <a:lnTo>
                    <a:pt x="216" y="283"/>
                  </a:lnTo>
                  <a:lnTo>
                    <a:pt x="210" y="288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3"/>
                  </a:lnTo>
                  <a:lnTo>
                    <a:pt x="208" y="295"/>
                  </a:lnTo>
                  <a:lnTo>
                    <a:pt x="207" y="297"/>
                  </a:lnTo>
                  <a:lnTo>
                    <a:pt x="205" y="298"/>
                  </a:lnTo>
                  <a:lnTo>
                    <a:pt x="205" y="300"/>
                  </a:lnTo>
                  <a:lnTo>
                    <a:pt x="204" y="30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4" name="Freeform 706"/>
            <p:cNvSpPr>
              <a:spLocks/>
            </p:cNvSpPr>
            <p:nvPr/>
          </p:nvSpPr>
          <p:spPr bwMode="auto">
            <a:xfrm>
              <a:off x="5171" y="1126"/>
              <a:ext cx="5" cy="5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3 w 5"/>
                <a:gd name="T11" fmla="*/ 0 h 5"/>
                <a:gd name="T12" fmla="*/ 3 w 5"/>
                <a:gd name="T13" fmla="*/ 2 h 5"/>
                <a:gd name="T14" fmla="*/ 5 w 5"/>
                <a:gd name="T15" fmla="*/ 2 h 5"/>
                <a:gd name="T16" fmla="*/ 5 w 5"/>
                <a:gd name="T17" fmla="*/ 3 h 5"/>
                <a:gd name="T18" fmla="*/ 3 w 5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5" name="Freeform 707"/>
            <p:cNvSpPr>
              <a:spLocks/>
            </p:cNvSpPr>
            <p:nvPr/>
          </p:nvSpPr>
          <p:spPr bwMode="auto">
            <a:xfrm>
              <a:off x="5171" y="1126"/>
              <a:ext cx="5" cy="5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3 w 5"/>
                <a:gd name="T11" fmla="*/ 0 h 5"/>
                <a:gd name="T12" fmla="*/ 3 w 5"/>
                <a:gd name="T13" fmla="*/ 2 h 5"/>
                <a:gd name="T14" fmla="*/ 5 w 5"/>
                <a:gd name="T15" fmla="*/ 2 h 5"/>
                <a:gd name="T16" fmla="*/ 5 w 5"/>
                <a:gd name="T17" fmla="*/ 3 h 5"/>
                <a:gd name="T18" fmla="*/ 3 w 5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6" name="Freeform 708"/>
            <p:cNvSpPr>
              <a:spLocks/>
            </p:cNvSpPr>
            <p:nvPr/>
          </p:nvSpPr>
          <p:spPr bwMode="auto">
            <a:xfrm>
              <a:off x="5151" y="1104"/>
              <a:ext cx="8" cy="15"/>
            </a:xfrm>
            <a:custGeom>
              <a:avLst/>
              <a:gdLst>
                <a:gd name="T0" fmla="*/ 8 w 8"/>
                <a:gd name="T1" fmla="*/ 15 h 15"/>
                <a:gd name="T2" fmla="*/ 8 w 8"/>
                <a:gd name="T3" fmla="*/ 15 h 15"/>
                <a:gd name="T4" fmla="*/ 8 w 8"/>
                <a:gd name="T5" fmla="*/ 13 h 15"/>
                <a:gd name="T6" fmla="*/ 6 w 8"/>
                <a:gd name="T7" fmla="*/ 13 h 15"/>
                <a:gd name="T8" fmla="*/ 6 w 8"/>
                <a:gd name="T9" fmla="*/ 12 h 15"/>
                <a:gd name="T10" fmla="*/ 4 w 8"/>
                <a:gd name="T11" fmla="*/ 10 h 15"/>
                <a:gd name="T12" fmla="*/ 3 w 8"/>
                <a:gd name="T13" fmla="*/ 10 h 15"/>
                <a:gd name="T14" fmla="*/ 1 w 8"/>
                <a:gd name="T15" fmla="*/ 8 h 15"/>
                <a:gd name="T16" fmla="*/ 0 w 8"/>
                <a:gd name="T17" fmla="*/ 7 h 15"/>
                <a:gd name="T18" fmla="*/ 0 w 8"/>
                <a:gd name="T19" fmla="*/ 5 h 15"/>
                <a:gd name="T20" fmla="*/ 0 w 8"/>
                <a:gd name="T21" fmla="*/ 3 h 15"/>
                <a:gd name="T22" fmla="*/ 0 w 8"/>
                <a:gd name="T23" fmla="*/ 3 h 15"/>
                <a:gd name="T24" fmla="*/ 1 w 8"/>
                <a:gd name="T25" fmla="*/ 2 h 15"/>
                <a:gd name="T26" fmla="*/ 1 w 8"/>
                <a:gd name="T27" fmla="*/ 2 h 15"/>
                <a:gd name="T28" fmla="*/ 3 w 8"/>
                <a:gd name="T29" fmla="*/ 0 h 15"/>
                <a:gd name="T30" fmla="*/ 3 w 8"/>
                <a:gd name="T31" fmla="*/ 0 h 15"/>
                <a:gd name="T32" fmla="*/ 4 w 8"/>
                <a:gd name="T33" fmla="*/ 2 h 15"/>
                <a:gd name="T34" fmla="*/ 4 w 8"/>
                <a:gd name="T35" fmla="*/ 3 h 15"/>
                <a:gd name="T36" fmla="*/ 4 w 8"/>
                <a:gd name="T37" fmla="*/ 5 h 15"/>
                <a:gd name="T38" fmla="*/ 6 w 8"/>
                <a:gd name="T39" fmla="*/ 7 h 15"/>
                <a:gd name="T40" fmla="*/ 6 w 8"/>
                <a:gd name="T41" fmla="*/ 8 h 15"/>
                <a:gd name="T42" fmla="*/ 8 w 8"/>
                <a:gd name="T43" fmla="*/ 10 h 15"/>
                <a:gd name="T44" fmla="*/ 8 w 8"/>
                <a:gd name="T45" fmla="*/ 12 h 15"/>
                <a:gd name="T46" fmla="*/ 8 w 8"/>
                <a:gd name="T47" fmla="*/ 13 h 15"/>
                <a:gd name="T48" fmla="*/ 8 w 8"/>
                <a:gd name="T49" fmla="*/ 15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"/>
                <a:gd name="T76" fmla="*/ 0 h 15"/>
                <a:gd name="T77" fmla="*/ 8 w 8"/>
                <a:gd name="T78" fmla="*/ 15 h 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" h="15">
                  <a:moveTo>
                    <a:pt x="8" y="15"/>
                  </a:moveTo>
                  <a:lnTo>
                    <a:pt x="8" y="15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7" name="Freeform 709"/>
            <p:cNvSpPr>
              <a:spLocks/>
            </p:cNvSpPr>
            <p:nvPr/>
          </p:nvSpPr>
          <p:spPr bwMode="auto">
            <a:xfrm>
              <a:off x="5151" y="1104"/>
              <a:ext cx="8" cy="15"/>
            </a:xfrm>
            <a:custGeom>
              <a:avLst/>
              <a:gdLst>
                <a:gd name="T0" fmla="*/ 8 w 8"/>
                <a:gd name="T1" fmla="*/ 15 h 15"/>
                <a:gd name="T2" fmla="*/ 8 w 8"/>
                <a:gd name="T3" fmla="*/ 15 h 15"/>
                <a:gd name="T4" fmla="*/ 8 w 8"/>
                <a:gd name="T5" fmla="*/ 13 h 15"/>
                <a:gd name="T6" fmla="*/ 6 w 8"/>
                <a:gd name="T7" fmla="*/ 13 h 15"/>
                <a:gd name="T8" fmla="*/ 6 w 8"/>
                <a:gd name="T9" fmla="*/ 12 h 15"/>
                <a:gd name="T10" fmla="*/ 4 w 8"/>
                <a:gd name="T11" fmla="*/ 10 h 15"/>
                <a:gd name="T12" fmla="*/ 3 w 8"/>
                <a:gd name="T13" fmla="*/ 10 h 15"/>
                <a:gd name="T14" fmla="*/ 1 w 8"/>
                <a:gd name="T15" fmla="*/ 8 h 15"/>
                <a:gd name="T16" fmla="*/ 0 w 8"/>
                <a:gd name="T17" fmla="*/ 7 h 15"/>
                <a:gd name="T18" fmla="*/ 0 w 8"/>
                <a:gd name="T19" fmla="*/ 5 h 15"/>
                <a:gd name="T20" fmla="*/ 0 w 8"/>
                <a:gd name="T21" fmla="*/ 3 h 15"/>
                <a:gd name="T22" fmla="*/ 0 w 8"/>
                <a:gd name="T23" fmla="*/ 3 h 15"/>
                <a:gd name="T24" fmla="*/ 1 w 8"/>
                <a:gd name="T25" fmla="*/ 2 h 15"/>
                <a:gd name="T26" fmla="*/ 1 w 8"/>
                <a:gd name="T27" fmla="*/ 2 h 15"/>
                <a:gd name="T28" fmla="*/ 3 w 8"/>
                <a:gd name="T29" fmla="*/ 0 h 15"/>
                <a:gd name="T30" fmla="*/ 3 w 8"/>
                <a:gd name="T31" fmla="*/ 0 h 15"/>
                <a:gd name="T32" fmla="*/ 4 w 8"/>
                <a:gd name="T33" fmla="*/ 2 h 15"/>
                <a:gd name="T34" fmla="*/ 4 w 8"/>
                <a:gd name="T35" fmla="*/ 3 h 15"/>
                <a:gd name="T36" fmla="*/ 4 w 8"/>
                <a:gd name="T37" fmla="*/ 5 h 15"/>
                <a:gd name="T38" fmla="*/ 6 w 8"/>
                <a:gd name="T39" fmla="*/ 7 h 15"/>
                <a:gd name="T40" fmla="*/ 6 w 8"/>
                <a:gd name="T41" fmla="*/ 8 h 15"/>
                <a:gd name="T42" fmla="*/ 8 w 8"/>
                <a:gd name="T43" fmla="*/ 10 h 15"/>
                <a:gd name="T44" fmla="*/ 8 w 8"/>
                <a:gd name="T45" fmla="*/ 12 h 15"/>
                <a:gd name="T46" fmla="*/ 8 w 8"/>
                <a:gd name="T47" fmla="*/ 13 h 15"/>
                <a:gd name="T48" fmla="*/ 8 w 8"/>
                <a:gd name="T49" fmla="*/ 15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"/>
                <a:gd name="T76" fmla="*/ 0 h 15"/>
                <a:gd name="T77" fmla="*/ 8 w 8"/>
                <a:gd name="T78" fmla="*/ 15 h 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" h="15">
                  <a:moveTo>
                    <a:pt x="8" y="15"/>
                  </a:moveTo>
                  <a:lnTo>
                    <a:pt x="8" y="15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8" name="Freeform 710"/>
            <p:cNvSpPr>
              <a:spLocks/>
            </p:cNvSpPr>
            <p:nvPr/>
          </p:nvSpPr>
          <p:spPr bwMode="auto">
            <a:xfrm>
              <a:off x="5180" y="1092"/>
              <a:ext cx="8" cy="15"/>
            </a:xfrm>
            <a:custGeom>
              <a:avLst/>
              <a:gdLst>
                <a:gd name="T0" fmla="*/ 8 w 8"/>
                <a:gd name="T1" fmla="*/ 15 h 15"/>
                <a:gd name="T2" fmla="*/ 8 w 8"/>
                <a:gd name="T3" fmla="*/ 15 h 15"/>
                <a:gd name="T4" fmla="*/ 7 w 8"/>
                <a:gd name="T5" fmla="*/ 14 h 15"/>
                <a:gd name="T6" fmla="*/ 5 w 8"/>
                <a:gd name="T7" fmla="*/ 12 h 15"/>
                <a:gd name="T8" fmla="*/ 5 w 8"/>
                <a:gd name="T9" fmla="*/ 10 h 15"/>
                <a:gd name="T10" fmla="*/ 4 w 8"/>
                <a:gd name="T11" fmla="*/ 8 h 15"/>
                <a:gd name="T12" fmla="*/ 2 w 8"/>
                <a:gd name="T13" fmla="*/ 7 h 15"/>
                <a:gd name="T14" fmla="*/ 2 w 8"/>
                <a:gd name="T15" fmla="*/ 5 h 15"/>
                <a:gd name="T16" fmla="*/ 0 w 8"/>
                <a:gd name="T17" fmla="*/ 3 h 15"/>
                <a:gd name="T18" fmla="*/ 2 w 8"/>
                <a:gd name="T19" fmla="*/ 0 h 15"/>
                <a:gd name="T20" fmla="*/ 2 w 8"/>
                <a:gd name="T21" fmla="*/ 3 h 15"/>
                <a:gd name="T22" fmla="*/ 4 w 8"/>
                <a:gd name="T23" fmla="*/ 5 h 15"/>
                <a:gd name="T24" fmla="*/ 4 w 8"/>
                <a:gd name="T25" fmla="*/ 7 h 15"/>
                <a:gd name="T26" fmla="*/ 5 w 8"/>
                <a:gd name="T27" fmla="*/ 7 h 15"/>
                <a:gd name="T28" fmla="*/ 5 w 8"/>
                <a:gd name="T29" fmla="*/ 8 h 15"/>
                <a:gd name="T30" fmla="*/ 7 w 8"/>
                <a:gd name="T31" fmla="*/ 10 h 15"/>
                <a:gd name="T32" fmla="*/ 8 w 8"/>
                <a:gd name="T33" fmla="*/ 14 h 15"/>
                <a:gd name="T34" fmla="*/ 8 w 8"/>
                <a:gd name="T35" fmla="*/ 15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5"/>
                <a:gd name="T56" fmla="*/ 8 w 8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5">
                  <a:moveTo>
                    <a:pt x="8" y="15"/>
                  </a:moveTo>
                  <a:lnTo>
                    <a:pt x="8" y="15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7" y="10"/>
                  </a:lnTo>
                  <a:lnTo>
                    <a:pt x="8" y="14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9" name="Freeform 711"/>
            <p:cNvSpPr>
              <a:spLocks/>
            </p:cNvSpPr>
            <p:nvPr/>
          </p:nvSpPr>
          <p:spPr bwMode="auto">
            <a:xfrm>
              <a:off x="5180" y="1092"/>
              <a:ext cx="8" cy="15"/>
            </a:xfrm>
            <a:custGeom>
              <a:avLst/>
              <a:gdLst>
                <a:gd name="T0" fmla="*/ 8 w 8"/>
                <a:gd name="T1" fmla="*/ 15 h 15"/>
                <a:gd name="T2" fmla="*/ 8 w 8"/>
                <a:gd name="T3" fmla="*/ 15 h 15"/>
                <a:gd name="T4" fmla="*/ 7 w 8"/>
                <a:gd name="T5" fmla="*/ 14 h 15"/>
                <a:gd name="T6" fmla="*/ 5 w 8"/>
                <a:gd name="T7" fmla="*/ 12 h 15"/>
                <a:gd name="T8" fmla="*/ 5 w 8"/>
                <a:gd name="T9" fmla="*/ 10 h 15"/>
                <a:gd name="T10" fmla="*/ 4 w 8"/>
                <a:gd name="T11" fmla="*/ 8 h 15"/>
                <a:gd name="T12" fmla="*/ 2 w 8"/>
                <a:gd name="T13" fmla="*/ 7 h 15"/>
                <a:gd name="T14" fmla="*/ 2 w 8"/>
                <a:gd name="T15" fmla="*/ 5 h 15"/>
                <a:gd name="T16" fmla="*/ 0 w 8"/>
                <a:gd name="T17" fmla="*/ 3 h 15"/>
                <a:gd name="T18" fmla="*/ 2 w 8"/>
                <a:gd name="T19" fmla="*/ 0 h 15"/>
                <a:gd name="T20" fmla="*/ 2 w 8"/>
                <a:gd name="T21" fmla="*/ 3 h 15"/>
                <a:gd name="T22" fmla="*/ 4 w 8"/>
                <a:gd name="T23" fmla="*/ 5 h 15"/>
                <a:gd name="T24" fmla="*/ 4 w 8"/>
                <a:gd name="T25" fmla="*/ 7 h 15"/>
                <a:gd name="T26" fmla="*/ 5 w 8"/>
                <a:gd name="T27" fmla="*/ 7 h 15"/>
                <a:gd name="T28" fmla="*/ 5 w 8"/>
                <a:gd name="T29" fmla="*/ 8 h 15"/>
                <a:gd name="T30" fmla="*/ 7 w 8"/>
                <a:gd name="T31" fmla="*/ 10 h 15"/>
                <a:gd name="T32" fmla="*/ 8 w 8"/>
                <a:gd name="T33" fmla="*/ 14 h 15"/>
                <a:gd name="T34" fmla="*/ 8 w 8"/>
                <a:gd name="T35" fmla="*/ 15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5"/>
                <a:gd name="T56" fmla="*/ 8 w 8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5">
                  <a:moveTo>
                    <a:pt x="8" y="15"/>
                  </a:moveTo>
                  <a:lnTo>
                    <a:pt x="8" y="15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7" y="10"/>
                  </a:lnTo>
                  <a:lnTo>
                    <a:pt x="8" y="14"/>
                  </a:lnTo>
                  <a:lnTo>
                    <a:pt x="8" y="1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0" name="Freeform 712"/>
            <p:cNvSpPr>
              <a:spLocks/>
            </p:cNvSpPr>
            <p:nvPr/>
          </p:nvSpPr>
          <p:spPr bwMode="auto">
            <a:xfrm>
              <a:off x="5209" y="1065"/>
              <a:ext cx="6" cy="17"/>
            </a:xfrm>
            <a:custGeom>
              <a:avLst/>
              <a:gdLst>
                <a:gd name="T0" fmla="*/ 6 w 6"/>
                <a:gd name="T1" fmla="*/ 17 h 17"/>
                <a:gd name="T2" fmla="*/ 1 w 6"/>
                <a:gd name="T3" fmla="*/ 12 h 17"/>
                <a:gd name="T4" fmla="*/ 1 w 6"/>
                <a:gd name="T5" fmla="*/ 10 h 17"/>
                <a:gd name="T6" fmla="*/ 1 w 6"/>
                <a:gd name="T7" fmla="*/ 8 h 17"/>
                <a:gd name="T8" fmla="*/ 1 w 6"/>
                <a:gd name="T9" fmla="*/ 7 h 17"/>
                <a:gd name="T10" fmla="*/ 1 w 6"/>
                <a:gd name="T11" fmla="*/ 7 h 17"/>
                <a:gd name="T12" fmla="*/ 0 w 6"/>
                <a:gd name="T13" fmla="*/ 5 h 17"/>
                <a:gd name="T14" fmla="*/ 0 w 6"/>
                <a:gd name="T15" fmla="*/ 3 h 17"/>
                <a:gd name="T16" fmla="*/ 0 w 6"/>
                <a:gd name="T17" fmla="*/ 2 h 17"/>
                <a:gd name="T18" fmla="*/ 0 w 6"/>
                <a:gd name="T19" fmla="*/ 0 h 17"/>
                <a:gd name="T20" fmla="*/ 0 w 6"/>
                <a:gd name="T21" fmla="*/ 2 h 17"/>
                <a:gd name="T22" fmla="*/ 1 w 6"/>
                <a:gd name="T23" fmla="*/ 5 h 17"/>
                <a:gd name="T24" fmla="*/ 1 w 6"/>
                <a:gd name="T25" fmla="*/ 7 h 17"/>
                <a:gd name="T26" fmla="*/ 3 w 6"/>
                <a:gd name="T27" fmla="*/ 8 h 17"/>
                <a:gd name="T28" fmla="*/ 3 w 6"/>
                <a:gd name="T29" fmla="*/ 10 h 17"/>
                <a:gd name="T30" fmla="*/ 4 w 6"/>
                <a:gd name="T31" fmla="*/ 12 h 17"/>
                <a:gd name="T32" fmla="*/ 4 w 6"/>
                <a:gd name="T33" fmla="*/ 15 h 17"/>
                <a:gd name="T34" fmla="*/ 6 w 6"/>
                <a:gd name="T35" fmla="*/ 1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17"/>
                <a:gd name="T56" fmla="*/ 6 w 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17">
                  <a:moveTo>
                    <a:pt x="6" y="17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1" name="Freeform 713"/>
            <p:cNvSpPr>
              <a:spLocks/>
            </p:cNvSpPr>
            <p:nvPr/>
          </p:nvSpPr>
          <p:spPr bwMode="auto">
            <a:xfrm>
              <a:off x="5209" y="1065"/>
              <a:ext cx="6" cy="17"/>
            </a:xfrm>
            <a:custGeom>
              <a:avLst/>
              <a:gdLst>
                <a:gd name="T0" fmla="*/ 6 w 6"/>
                <a:gd name="T1" fmla="*/ 17 h 17"/>
                <a:gd name="T2" fmla="*/ 1 w 6"/>
                <a:gd name="T3" fmla="*/ 12 h 17"/>
                <a:gd name="T4" fmla="*/ 1 w 6"/>
                <a:gd name="T5" fmla="*/ 10 h 17"/>
                <a:gd name="T6" fmla="*/ 1 w 6"/>
                <a:gd name="T7" fmla="*/ 8 h 17"/>
                <a:gd name="T8" fmla="*/ 1 w 6"/>
                <a:gd name="T9" fmla="*/ 7 h 17"/>
                <a:gd name="T10" fmla="*/ 1 w 6"/>
                <a:gd name="T11" fmla="*/ 7 h 17"/>
                <a:gd name="T12" fmla="*/ 0 w 6"/>
                <a:gd name="T13" fmla="*/ 5 h 17"/>
                <a:gd name="T14" fmla="*/ 0 w 6"/>
                <a:gd name="T15" fmla="*/ 3 h 17"/>
                <a:gd name="T16" fmla="*/ 0 w 6"/>
                <a:gd name="T17" fmla="*/ 2 h 17"/>
                <a:gd name="T18" fmla="*/ 0 w 6"/>
                <a:gd name="T19" fmla="*/ 0 h 17"/>
                <a:gd name="T20" fmla="*/ 0 w 6"/>
                <a:gd name="T21" fmla="*/ 2 h 17"/>
                <a:gd name="T22" fmla="*/ 1 w 6"/>
                <a:gd name="T23" fmla="*/ 5 h 17"/>
                <a:gd name="T24" fmla="*/ 1 w 6"/>
                <a:gd name="T25" fmla="*/ 7 h 17"/>
                <a:gd name="T26" fmla="*/ 3 w 6"/>
                <a:gd name="T27" fmla="*/ 8 h 17"/>
                <a:gd name="T28" fmla="*/ 3 w 6"/>
                <a:gd name="T29" fmla="*/ 10 h 17"/>
                <a:gd name="T30" fmla="*/ 4 w 6"/>
                <a:gd name="T31" fmla="*/ 12 h 17"/>
                <a:gd name="T32" fmla="*/ 4 w 6"/>
                <a:gd name="T33" fmla="*/ 15 h 17"/>
                <a:gd name="T34" fmla="*/ 6 w 6"/>
                <a:gd name="T35" fmla="*/ 1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17"/>
                <a:gd name="T56" fmla="*/ 6 w 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17">
                  <a:moveTo>
                    <a:pt x="6" y="17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6" y="1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2" name="Freeform 714"/>
            <p:cNvSpPr>
              <a:spLocks/>
            </p:cNvSpPr>
            <p:nvPr/>
          </p:nvSpPr>
          <p:spPr bwMode="auto">
            <a:xfrm>
              <a:off x="5176" y="1067"/>
              <a:ext cx="3" cy="8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0 h 8"/>
                <a:gd name="T4" fmla="*/ 0 w 3"/>
                <a:gd name="T5" fmla="*/ 0 h 8"/>
                <a:gd name="T6" fmla="*/ 1 w 3"/>
                <a:gd name="T7" fmla="*/ 1 h 8"/>
                <a:gd name="T8" fmla="*/ 1 w 3"/>
                <a:gd name="T9" fmla="*/ 1 h 8"/>
                <a:gd name="T10" fmla="*/ 1 w 3"/>
                <a:gd name="T11" fmla="*/ 3 h 8"/>
                <a:gd name="T12" fmla="*/ 3 w 3"/>
                <a:gd name="T13" fmla="*/ 5 h 8"/>
                <a:gd name="T14" fmla="*/ 3 w 3"/>
                <a:gd name="T15" fmla="*/ 5 h 8"/>
                <a:gd name="T16" fmla="*/ 1 w 3"/>
                <a:gd name="T17" fmla="*/ 6 h 8"/>
                <a:gd name="T18" fmla="*/ 1 w 3"/>
                <a:gd name="T19" fmla="*/ 8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8"/>
                <a:gd name="T32" fmla="*/ 3 w 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8">
                  <a:moveTo>
                    <a:pt x="1" y="8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3" name="Freeform 715"/>
            <p:cNvSpPr>
              <a:spLocks/>
            </p:cNvSpPr>
            <p:nvPr/>
          </p:nvSpPr>
          <p:spPr bwMode="auto">
            <a:xfrm>
              <a:off x="5176" y="1067"/>
              <a:ext cx="3" cy="8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0 h 8"/>
                <a:gd name="T4" fmla="*/ 0 w 3"/>
                <a:gd name="T5" fmla="*/ 0 h 8"/>
                <a:gd name="T6" fmla="*/ 1 w 3"/>
                <a:gd name="T7" fmla="*/ 1 h 8"/>
                <a:gd name="T8" fmla="*/ 1 w 3"/>
                <a:gd name="T9" fmla="*/ 1 h 8"/>
                <a:gd name="T10" fmla="*/ 1 w 3"/>
                <a:gd name="T11" fmla="*/ 3 h 8"/>
                <a:gd name="T12" fmla="*/ 3 w 3"/>
                <a:gd name="T13" fmla="*/ 5 h 8"/>
                <a:gd name="T14" fmla="*/ 3 w 3"/>
                <a:gd name="T15" fmla="*/ 5 h 8"/>
                <a:gd name="T16" fmla="*/ 1 w 3"/>
                <a:gd name="T17" fmla="*/ 6 h 8"/>
                <a:gd name="T18" fmla="*/ 1 w 3"/>
                <a:gd name="T19" fmla="*/ 8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8"/>
                <a:gd name="T32" fmla="*/ 3 w 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8">
                  <a:moveTo>
                    <a:pt x="1" y="8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4" name="Freeform 716"/>
            <p:cNvSpPr>
              <a:spLocks/>
            </p:cNvSpPr>
            <p:nvPr/>
          </p:nvSpPr>
          <p:spPr bwMode="auto">
            <a:xfrm>
              <a:off x="5255" y="1053"/>
              <a:ext cx="5" cy="17"/>
            </a:xfrm>
            <a:custGeom>
              <a:avLst/>
              <a:gdLst>
                <a:gd name="T0" fmla="*/ 0 w 5"/>
                <a:gd name="T1" fmla="*/ 17 h 17"/>
                <a:gd name="T2" fmla="*/ 0 w 5"/>
                <a:gd name="T3" fmla="*/ 15 h 17"/>
                <a:gd name="T4" fmla="*/ 0 w 5"/>
                <a:gd name="T5" fmla="*/ 14 h 17"/>
                <a:gd name="T6" fmla="*/ 0 w 5"/>
                <a:gd name="T7" fmla="*/ 12 h 17"/>
                <a:gd name="T8" fmla="*/ 2 w 5"/>
                <a:gd name="T9" fmla="*/ 10 h 17"/>
                <a:gd name="T10" fmla="*/ 2 w 5"/>
                <a:gd name="T11" fmla="*/ 9 h 17"/>
                <a:gd name="T12" fmla="*/ 2 w 5"/>
                <a:gd name="T13" fmla="*/ 7 h 17"/>
                <a:gd name="T14" fmla="*/ 2 w 5"/>
                <a:gd name="T15" fmla="*/ 3 h 17"/>
                <a:gd name="T16" fmla="*/ 2 w 5"/>
                <a:gd name="T17" fmla="*/ 2 h 17"/>
                <a:gd name="T18" fmla="*/ 5 w 5"/>
                <a:gd name="T19" fmla="*/ 0 h 17"/>
                <a:gd name="T20" fmla="*/ 2 w 5"/>
                <a:gd name="T21" fmla="*/ 7 h 17"/>
                <a:gd name="T22" fmla="*/ 2 w 5"/>
                <a:gd name="T23" fmla="*/ 9 h 17"/>
                <a:gd name="T24" fmla="*/ 2 w 5"/>
                <a:gd name="T25" fmla="*/ 10 h 17"/>
                <a:gd name="T26" fmla="*/ 2 w 5"/>
                <a:gd name="T27" fmla="*/ 10 h 17"/>
                <a:gd name="T28" fmla="*/ 2 w 5"/>
                <a:gd name="T29" fmla="*/ 12 h 17"/>
                <a:gd name="T30" fmla="*/ 0 w 5"/>
                <a:gd name="T31" fmla="*/ 14 h 17"/>
                <a:gd name="T32" fmla="*/ 0 w 5"/>
                <a:gd name="T33" fmla="*/ 14 h 17"/>
                <a:gd name="T34" fmla="*/ 0 w 5"/>
                <a:gd name="T35" fmla="*/ 15 h 17"/>
                <a:gd name="T36" fmla="*/ 0 w 5"/>
                <a:gd name="T37" fmla="*/ 17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17"/>
                <a:gd name="T59" fmla="*/ 5 w 5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17">
                  <a:moveTo>
                    <a:pt x="0" y="17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5" name="Freeform 717"/>
            <p:cNvSpPr>
              <a:spLocks/>
            </p:cNvSpPr>
            <p:nvPr/>
          </p:nvSpPr>
          <p:spPr bwMode="auto">
            <a:xfrm>
              <a:off x="5255" y="1053"/>
              <a:ext cx="5" cy="17"/>
            </a:xfrm>
            <a:custGeom>
              <a:avLst/>
              <a:gdLst>
                <a:gd name="T0" fmla="*/ 0 w 5"/>
                <a:gd name="T1" fmla="*/ 17 h 17"/>
                <a:gd name="T2" fmla="*/ 0 w 5"/>
                <a:gd name="T3" fmla="*/ 15 h 17"/>
                <a:gd name="T4" fmla="*/ 0 w 5"/>
                <a:gd name="T5" fmla="*/ 14 h 17"/>
                <a:gd name="T6" fmla="*/ 0 w 5"/>
                <a:gd name="T7" fmla="*/ 12 h 17"/>
                <a:gd name="T8" fmla="*/ 2 w 5"/>
                <a:gd name="T9" fmla="*/ 10 h 17"/>
                <a:gd name="T10" fmla="*/ 2 w 5"/>
                <a:gd name="T11" fmla="*/ 9 h 17"/>
                <a:gd name="T12" fmla="*/ 2 w 5"/>
                <a:gd name="T13" fmla="*/ 7 h 17"/>
                <a:gd name="T14" fmla="*/ 2 w 5"/>
                <a:gd name="T15" fmla="*/ 3 h 17"/>
                <a:gd name="T16" fmla="*/ 2 w 5"/>
                <a:gd name="T17" fmla="*/ 2 h 17"/>
                <a:gd name="T18" fmla="*/ 5 w 5"/>
                <a:gd name="T19" fmla="*/ 0 h 17"/>
                <a:gd name="T20" fmla="*/ 2 w 5"/>
                <a:gd name="T21" fmla="*/ 7 h 17"/>
                <a:gd name="T22" fmla="*/ 2 w 5"/>
                <a:gd name="T23" fmla="*/ 9 h 17"/>
                <a:gd name="T24" fmla="*/ 2 w 5"/>
                <a:gd name="T25" fmla="*/ 10 h 17"/>
                <a:gd name="T26" fmla="*/ 2 w 5"/>
                <a:gd name="T27" fmla="*/ 10 h 17"/>
                <a:gd name="T28" fmla="*/ 2 w 5"/>
                <a:gd name="T29" fmla="*/ 12 h 17"/>
                <a:gd name="T30" fmla="*/ 0 w 5"/>
                <a:gd name="T31" fmla="*/ 14 h 17"/>
                <a:gd name="T32" fmla="*/ 0 w 5"/>
                <a:gd name="T33" fmla="*/ 14 h 17"/>
                <a:gd name="T34" fmla="*/ 0 w 5"/>
                <a:gd name="T35" fmla="*/ 15 h 17"/>
                <a:gd name="T36" fmla="*/ 0 w 5"/>
                <a:gd name="T37" fmla="*/ 17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17"/>
                <a:gd name="T59" fmla="*/ 5 w 5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17">
                  <a:moveTo>
                    <a:pt x="0" y="17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6" name="Freeform 718"/>
            <p:cNvSpPr>
              <a:spLocks/>
            </p:cNvSpPr>
            <p:nvPr/>
          </p:nvSpPr>
          <p:spPr bwMode="auto">
            <a:xfrm>
              <a:off x="5304" y="1062"/>
              <a:ext cx="6" cy="5"/>
            </a:xfrm>
            <a:custGeom>
              <a:avLst/>
              <a:gdLst>
                <a:gd name="T0" fmla="*/ 0 w 6"/>
                <a:gd name="T1" fmla="*/ 5 h 5"/>
                <a:gd name="T2" fmla="*/ 6 w 6"/>
                <a:gd name="T3" fmla="*/ 0 h 5"/>
                <a:gd name="T4" fmla="*/ 0 w 6"/>
                <a:gd name="T5" fmla="*/ 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0" y="5"/>
                  </a:move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7" name="Freeform 719"/>
            <p:cNvSpPr>
              <a:spLocks/>
            </p:cNvSpPr>
            <p:nvPr/>
          </p:nvSpPr>
          <p:spPr bwMode="auto">
            <a:xfrm>
              <a:off x="5304" y="1062"/>
              <a:ext cx="6" cy="5"/>
            </a:xfrm>
            <a:custGeom>
              <a:avLst/>
              <a:gdLst>
                <a:gd name="T0" fmla="*/ 0 w 6"/>
                <a:gd name="T1" fmla="*/ 5 h 5"/>
                <a:gd name="T2" fmla="*/ 6 w 6"/>
                <a:gd name="T3" fmla="*/ 0 h 5"/>
                <a:gd name="T4" fmla="*/ 0 w 6"/>
                <a:gd name="T5" fmla="*/ 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0" y="5"/>
                  </a:move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8" name="Freeform 720"/>
            <p:cNvSpPr>
              <a:spLocks/>
            </p:cNvSpPr>
            <p:nvPr/>
          </p:nvSpPr>
          <p:spPr bwMode="auto">
            <a:xfrm>
              <a:off x="3507" y="1017"/>
              <a:ext cx="8" cy="41"/>
            </a:xfrm>
            <a:custGeom>
              <a:avLst/>
              <a:gdLst>
                <a:gd name="T0" fmla="*/ 1 w 8"/>
                <a:gd name="T1" fmla="*/ 41 h 41"/>
                <a:gd name="T2" fmla="*/ 1 w 8"/>
                <a:gd name="T3" fmla="*/ 36 h 41"/>
                <a:gd name="T4" fmla="*/ 0 w 8"/>
                <a:gd name="T5" fmla="*/ 31 h 41"/>
                <a:gd name="T6" fmla="*/ 0 w 8"/>
                <a:gd name="T7" fmla="*/ 26 h 41"/>
                <a:gd name="T8" fmla="*/ 0 w 8"/>
                <a:gd name="T9" fmla="*/ 21 h 41"/>
                <a:gd name="T10" fmla="*/ 0 w 8"/>
                <a:gd name="T11" fmla="*/ 16 h 41"/>
                <a:gd name="T12" fmla="*/ 0 w 8"/>
                <a:gd name="T13" fmla="*/ 11 h 41"/>
                <a:gd name="T14" fmla="*/ 0 w 8"/>
                <a:gd name="T15" fmla="*/ 6 h 41"/>
                <a:gd name="T16" fmla="*/ 0 w 8"/>
                <a:gd name="T17" fmla="*/ 0 h 41"/>
                <a:gd name="T18" fmla="*/ 3 w 8"/>
                <a:gd name="T19" fmla="*/ 0 h 41"/>
                <a:gd name="T20" fmla="*/ 4 w 8"/>
                <a:gd name="T21" fmla="*/ 6 h 41"/>
                <a:gd name="T22" fmla="*/ 4 w 8"/>
                <a:gd name="T23" fmla="*/ 9 h 41"/>
                <a:gd name="T24" fmla="*/ 6 w 8"/>
                <a:gd name="T25" fmla="*/ 14 h 41"/>
                <a:gd name="T26" fmla="*/ 6 w 8"/>
                <a:gd name="T27" fmla="*/ 19 h 41"/>
                <a:gd name="T28" fmla="*/ 6 w 8"/>
                <a:gd name="T29" fmla="*/ 23 h 41"/>
                <a:gd name="T30" fmla="*/ 8 w 8"/>
                <a:gd name="T31" fmla="*/ 28 h 41"/>
                <a:gd name="T32" fmla="*/ 8 w 8"/>
                <a:gd name="T33" fmla="*/ 33 h 41"/>
                <a:gd name="T34" fmla="*/ 8 w 8"/>
                <a:gd name="T35" fmla="*/ 36 h 41"/>
                <a:gd name="T36" fmla="*/ 1 w 8"/>
                <a:gd name="T37" fmla="*/ 41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41"/>
                <a:gd name="T59" fmla="*/ 8 w 8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41">
                  <a:moveTo>
                    <a:pt x="1" y="41"/>
                  </a:moveTo>
                  <a:lnTo>
                    <a:pt x="1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6"/>
                  </a:lnTo>
                  <a:lnTo>
                    <a:pt x="4" y="9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8" y="28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9" name="Freeform 721"/>
            <p:cNvSpPr>
              <a:spLocks/>
            </p:cNvSpPr>
            <p:nvPr/>
          </p:nvSpPr>
          <p:spPr bwMode="auto">
            <a:xfrm>
              <a:off x="3507" y="1017"/>
              <a:ext cx="8" cy="41"/>
            </a:xfrm>
            <a:custGeom>
              <a:avLst/>
              <a:gdLst>
                <a:gd name="T0" fmla="*/ 1 w 8"/>
                <a:gd name="T1" fmla="*/ 41 h 41"/>
                <a:gd name="T2" fmla="*/ 1 w 8"/>
                <a:gd name="T3" fmla="*/ 36 h 41"/>
                <a:gd name="T4" fmla="*/ 0 w 8"/>
                <a:gd name="T5" fmla="*/ 31 h 41"/>
                <a:gd name="T6" fmla="*/ 0 w 8"/>
                <a:gd name="T7" fmla="*/ 26 h 41"/>
                <a:gd name="T8" fmla="*/ 0 w 8"/>
                <a:gd name="T9" fmla="*/ 21 h 41"/>
                <a:gd name="T10" fmla="*/ 0 w 8"/>
                <a:gd name="T11" fmla="*/ 16 h 41"/>
                <a:gd name="T12" fmla="*/ 0 w 8"/>
                <a:gd name="T13" fmla="*/ 11 h 41"/>
                <a:gd name="T14" fmla="*/ 0 w 8"/>
                <a:gd name="T15" fmla="*/ 6 h 41"/>
                <a:gd name="T16" fmla="*/ 0 w 8"/>
                <a:gd name="T17" fmla="*/ 0 h 41"/>
                <a:gd name="T18" fmla="*/ 3 w 8"/>
                <a:gd name="T19" fmla="*/ 0 h 41"/>
                <a:gd name="T20" fmla="*/ 4 w 8"/>
                <a:gd name="T21" fmla="*/ 6 h 41"/>
                <a:gd name="T22" fmla="*/ 4 w 8"/>
                <a:gd name="T23" fmla="*/ 9 h 41"/>
                <a:gd name="T24" fmla="*/ 6 w 8"/>
                <a:gd name="T25" fmla="*/ 14 h 41"/>
                <a:gd name="T26" fmla="*/ 6 w 8"/>
                <a:gd name="T27" fmla="*/ 19 h 41"/>
                <a:gd name="T28" fmla="*/ 6 w 8"/>
                <a:gd name="T29" fmla="*/ 23 h 41"/>
                <a:gd name="T30" fmla="*/ 8 w 8"/>
                <a:gd name="T31" fmla="*/ 28 h 41"/>
                <a:gd name="T32" fmla="*/ 8 w 8"/>
                <a:gd name="T33" fmla="*/ 33 h 41"/>
                <a:gd name="T34" fmla="*/ 8 w 8"/>
                <a:gd name="T35" fmla="*/ 36 h 41"/>
                <a:gd name="T36" fmla="*/ 1 w 8"/>
                <a:gd name="T37" fmla="*/ 41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41"/>
                <a:gd name="T59" fmla="*/ 8 w 8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41">
                  <a:moveTo>
                    <a:pt x="1" y="41"/>
                  </a:moveTo>
                  <a:lnTo>
                    <a:pt x="1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6"/>
                  </a:lnTo>
                  <a:lnTo>
                    <a:pt x="4" y="9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8" y="28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1" y="4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0" name="Freeform 722"/>
            <p:cNvSpPr>
              <a:spLocks/>
            </p:cNvSpPr>
            <p:nvPr/>
          </p:nvSpPr>
          <p:spPr bwMode="auto">
            <a:xfrm>
              <a:off x="3461" y="1016"/>
              <a:ext cx="36" cy="39"/>
            </a:xfrm>
            <a:custGeom>
              <a:avLst/>
              <a:gdLst>
                <a:gd name="T0" fmla="*/ 4 w 36"/>
                <a:gd name="T1" fmla="*/ 39 h 39"/>
                <a:gd name="T2" fmla="*/ 2 w 36"/>
                <a:gd name="T3" fmla="*/ 37 h 39"/>
                <a:gd name="T4" fmla="*/ 2 w 36"/>
                <a:gd name="T5" fmla="*/ 32 h 39"/>
                <a:gd name="T6" fmla="*/ 2 w 36"/>
                <a:gd name="T7" fmla="*/ 29 h 39"/>
                <a:gd name="T8" fmla="*/ 0 w 36"/>
                <a:gd name="T9" fmla="*/ 24 h 39"/>
                <a:gd name="T10" fmla="*/ 0 w 36"/>
                <a:gd name="T11" fmla="*/ 20 h 39"/>
                <a:gd name="T12" fmla="*/ 0 w 36"/>
                <a:gd name="T13" fmla="*/ 15 h 39"/>
                <a:gd name="T14" fmla="*/ 0 w 36"/>
                <a:gd name="T15" fmla="*/ 10 h 39"/>
                <a:gd name="T16" fmla="*/ 0 w 36"/>
                <a:gd name="T17" fmla="*/ 7 h 39"/>
                <a:gd name="T18" fmla="*/ 2 w 36"/>
                <a:gd name="T19" fmla="*/ 1 h 39"/>
                <a:gd name="T20" fmla="*/ 4 w 36"/>
                <a:gd name="T21" fmla="*/ 1 h 39"/>
                <a:gd name="T22" fmla="*/ 4 w 36"/>
                <a:gd name="T23" fmla="*/ 0 h 39"/>
                <a:gd name="T24" fmla="*/ 5 w 36"/>
                <a:gd name="T25" fmla="*/ 0 h 39"/>
                <a:gd name="T26" fmla="*/ 7 w 36"/>
                <a:gd name="T27" fmla="*/ 0 h 39"/>
                <a:gd name="T28" fmla="*/ 8 w 36"/>
                <a:gd name="T29" fmla="*/ 0 h 39"/>
                <a:gd name="T30" fmla="*/ 8 w 36"/>
                <a:gd name="T31" fmla="*/ 0 h 39"/>
                <a:gd name="T32" fmla="*/ 10 w 36"/>
                <a:gd name="T33" fmla="*/ 0 h 39"/>
                <a:gd name="T34" fmla="*/ 11 w 36"/>
                <a:gd name="T35" fmla="*/ 0 h 39"/>
                <a:gd name="T36" fmla="*/ 14 w 36"/>
                <a:gd name="T37" fmla="*/ 1 h 39"/>
                <a:gd name="T38" fmla="*/ 14 w 36"/>
                <a:gd name="T39" fmla="*/ 3 h 39"/>
                <a:gd name="T40" fmla="*/ 14 w 36"/>
                <a:gd name="T41" fmla="*/ 5 h 39"/>
                <a:gd name="T42" fmla="*/ 14 w 36"/>
                <a:gd name="T43" fmla="*/ 7 h 39"/>
                <a:gd name="T44" fmla="*/ 14 w 36"/>
                <a:gd name="T45" fmla="*/ 10 h 39"/>
                <a:gd name="T46" fmla="*/ 13 w 36"/>
                <a:gd name="T47" fmla="*/ 12 h 39"/>
                <a:gd name="T48" fmla="*/ 13 w 36"/>
                <a:gd name="T49" fmla="*/ 13 h 39"/>
                <a:gd name="T50" fmla="*/ 13 w 36"/>
                <a:gd name="T51" fmla="*/ 15 h 39"/>
                <a:gd name="T52" fmla="*/ 11 w 36"/>
                <a:gd name="T53" fmla="*/ 17 h 39"/>
                <a:gd name="T54" fmla="*/ 14 w 36"/>
                <a:gd name="T55" fmla="*/ 20 h 39"/>
                <a:gd name="T56" fmla="*/ 16 w 36"/>
                <a:gd name="T57" fmla="*/ 20 h 39"/>
                <a:gd name="T58" fmla="*/ 19 w 36"/>
                <a:gd name="T59" fmla="*/ 20 h 39"/>
                <a:gd name="T60" fmla="*/ 21 w 36"/>
                <a:gd name="T61" fmla="*/ 20 h 39"/>
                <a:gd name="T62" fmla="*/ 22 w 36"/>
                <a:gd name="T63" fmla="*/ 20 h 39"/>
                <a:gd name="T64" fmla="*/ 24 w 36"/>
                <a:gd name="T65" fmla="*/ 20 h 39"/>
                <a:gd name="T66" fmla="*/ 27 w 36"/>
                <a:gd name="T67" fmla="*/ 20 h 39"/>
                <a:gd name="T68" fmla="*/ 29 w 36"/>
                <a:gd name="T69" fmla="*/ 20 h 39"/>
                <a:gd name="T70" fmla="*/ 32 w 36"/>
                <a:gd name="T71" fmla="*/ 20 h 39"/>
                <a:gd name="T72" fmla="*/ 35 w 36"/>
                <a:gd name="T73" fmla="*/ 17 h 39"/>
                <a:gd name="T74" fmla="*/ 36 w 36"/>
                <a:gd name="T75" fmla="*/ 17 h 39"/>
                <a:gd name="T76" fmla="*/ 36 w 36"/>
                <a:gd name="T77" fmla="*/ 18 h 39"/>
                <a:gd name="T78" fmla="*/ 36 w 36"/>
                <a:gd name="T79" fmla="*/ 18 h 39"/>
                <a:gd name="T80" fmla="*/ 36 w 36"/>
                <a:gd name="T81" fmla="*/ 20 h 39"/>
                <a:gd name="T82" fmla="*/ 36 w 36"/>
                <a:gd name="T83" fmla="*/ 22 h 39"/>
                <a:gd name="T84" fmla="*/ 36 w 36"/>
                <a:gd name="T85" fmla="*/ 24 h 39"/>
                <a:gd name="T86" fmla="*/ 36 w 36"/>
                <a:gd name="T87" fmla="*/ 25 h 39"/>
                <a:gd name="T88" fmla="*/ 36 w 36"/>
                <a:gd name="T89" fmla="*/ 27 h 39"/>
                <a:gd name="T90" fmla="*/ 35 w 36"/>
                <a:gd name="T91" fmla="*/ 27 h 39"/>
                <a:gd name="T92" fmla="*/ 32 w 36"/>
                <a:gd name="T93" fmla="*/ 27 h 39"/>
                <a:gd name="T94" fmla="*/ 30 w 36"/>
                <a:gd name="T95" fmla="*/ 27 h 39"/>
                <a:gd name="T96" fmla="*/ 27 w 36"/>
                <a:gd name="T97" fmla="*/ 27 h 39"/>
                <a:gd name="T98" fmla="*/ 25 w 36"/>
                <a:gd name="T99" fmla="*/ 27 h 39"/>
                <a:gd name="T100" fmla="*/ 22 w 36"/>
                <a:gd name="T101" fmla="*/ 27 h 39"/>
                <a:gd name="T102" fmla="*/ 21 w 36"/>
                <a:gd name="T103" fmla="*/ 27 h 39"/>
                <a:gd name="T104" fmla="*/ 18 w 36"/>
                <a:gd name="T105" fmla="*/ 27 h 39"/>
                <a:gd name="T106" fmla="*/ 10 w 36"/>
                <a:gd name="T107" fmla="*/ 30 h 39"/>
                <a:gd name="T108" fmla="*/ 10 w 36"/>
                <a:gd name="T109" fmla="*/ 30 h 39"/>
                <a:gd name="T110" fmla="*/ 10 w 36"/>
                <a:gd name="T111" fmla="*/ 32 h 39"/>
                <a:gd name="T112" fmla="*/ 11 w 36"/>
                <a:gd name="T113" fmla="*/ 34 h 39"/>
                <a:gd name="T114" fmla="*/ 11 w 36"/>
                <a:gd name="T115" fmla="*/ 34 h 39"/>
                <a:gd name="T116" fmla="*/ 11 w 36"/>
                <a:gd name="T117" fmla="*/ 35 h 39"/>
                <a:gd name="T118" fmla="*/ 11 w 36"/>
                <a:gd name="T119" fmla="*/ 37 h 39"/>
                <a:gd name="T120" fmla="*/ 10 w 36"/>
                <a:gd name="T121" fmla="*/ 37 h 39"/>
                <a:gd name="T122" fmla="*/ 10 w 36"/>
                <a:gd name="T123" fmla="*/ 39 h 39"/>
                <a:gd name="T124" fmla="*/ 4 w 36"/>
                <a:gd name="T125" fmla="*/ 39 h 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"/>
                <a:gd name="T190" fmla="*/ 0 h 39"/>
                <a:gd name="T191" fmla="*/ 36 w 36"/>
                <a:gd name="T192" fmla="*/ 39 h 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" h="39">
                  <a:moveTo>
                    <a:pt x="4" y="39"/>
                  </a:moveTo>
                  <a:lnTo>
                    <a:pt x="2" y="37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1" name="Freeform 723"/>
            <p:cNvSpPr>
              <a:spLocks/>
            </p:cNvSpPr>
            <p:nvPr/>
          </p:nvSpPr>
          <p:spPr bwMode="auto">
            <a:xfrm>
              <a:off x="3461" y="1016"/>
              <a:ext cx="36" cy="39"/>
            </a:xfrm>
            <a:custGeom>
              <a:avLst/>
              <a:gdLst>
                <a:gd name="T0" fmla="*/ 4 w 36"/>
                <a:gd name="T1" fmla="*/ 39 h 39"/>
                <a:gd name="T2" fmla="*/ 2 w 36"/>
                <a:gd name="T3" fmla="*/ 37 h 39"/>
                <a:gd name="T4" fmla="*/ 2 w 36"/>
                <a:gd name="T5" fmla="*/ 32 h 39"/>
                <a:gd name="T6" fmla="*/ 2 w 36"/>
                <a:gd name="T7" fmla="*/ 29 h 39"/>
                <a:gd name="T8" fmla="*/ 0 w 36"/>
                <a:gd name="T9" fmla="*/ 24 h 39"/>
                <a:gd name="T10" fmla="*/ 0 w 36"/>
                <a:gd name="T11" fmla="*/ 20 h 39"/>
                <a:gd name="T12" fmla="*/ 0 w 36"/>
                <a:gd name="T13" fmla="*/ 15 h 39"/>
                <a:gd name="T14" fmla="*/ 0 w 36"/>
                <a:gd name="T15" fmla="*/ 10 h 39"/>
                <a:gd name="T16" fmla="*/ 0 w 36"/>
                <a:gd name="T17" fmla="*/ 7 h 39"/>
                <a:gd name="T18" fmla="*/ 2 w 36"/>
                <a:gd name="T19" fmla="*/ 1 h 39"/>
                <a:gd name="T20" fmla="*/ 4 w 36"/>
                <a:gd name="T21" fmla="*/ 1 h 39"/>
                <a:gd name="T22" fmla="*/ 4 w 36"/>
                <a:gd name="T23" fmla="*/ 0 h 39"/>
                <a:gd name="T24" fmla="*/ 5 w 36"/>
                <a:gd name="T25" fmla="*/ 0 h 39"/>
                <a:gd name="T26" fmla="*/ 7 w 36"/>
                <a:gd name="T27" fmla="*/ 0 h 39"/>
                <a:gd name="T28" fmla="*/ 8 w 36"/>
                <a:gd name="T29" fmla="*/ 0 h 39"/>
                <a:gd name="T30" fmla="*/ 8 w 36"/>
                <a:gd name="T31" fmla="*/ 0 h 39"/>
                <a:gd name="T32" fmla="*/ 10 w 36"/>
                <a:gd name="T33" fmla="*/ 0 h 39"/>
                <a:gd name="T34" fmla="*/ 11 w 36"/>
                <a:gd name="T35" fmla="*/ 0 h 39"/>
                <a:gd name="T36" fmla="*/ 14 w 36"/>
                <a:gd name="T37" fmla="*/ 1 h 39"/>
                <a:gd name="T38" fmla="*/ 14 w 36"/>
                <a:gd name="T39" fmla="*/ 3 h 39"/>
                <a:gd name="T40" fmla="*/ 14 w 36"/>
                <a:gd name="T41" fmla="*/ 5 h 39"/>
                <a:gd name="T42" fmla="*/ 14 w 36"/>
                <a:gd name="T43" fmla="*/ 7 h 39"/>
                <a:gd name="T44" fmla="*/ 14 w 36"/>
                <a:gd name="T45" fmla="*/ 10 h 39"/>
                <a:gd name="T46" fmla="*/ 13 w 36"/>
                <a:gd name="T47" fmla="*/ 12 h 39"/>
                <a:gd name="T48" fmla="*/ 13 w 36"/>
                <a:gd name="T49" fmla="*/ 13 h 39"/>
                <a:gd name="T50" fmla="*/ 13 w 36"/>
                <a:gd name="T51" fmla="*/ 15 h 39"/>
                <a:gd name="T52" fmla="*/ 11 w 36"/>
                <a:gd name="T53" fmla="*/ 17 h 39"/>
                <a:gd name="T54" fmla="*/ 14 w 36"/>
                <a:gd name="T55" fmla="*/ 20 h 39"/>
                <a:gd name="T56" fmla="*/ 16 w 36"/>
                <a:gd name="T57" fmla="*/ 20 h 39"/>
                <a:gd name="T58" fmla="*/ 19 w 36"/>
                <a:gd name="T59" fmla="*/ 20 h 39"/>
                <a:gd name="T60" fmla="*/ 21 w 36"/>
                <a:gd name="T61" fmla="*/ 20 h 39"/>
                <a:gd name="T62" fmla="*/ 22 w 36"/>
                <a:gd name="T63" fmla="*/ 20 h 39"/>
                <a:gd name="T64" fmla="*/ 24 w 36"/>
                <a:gd name="T65" fmla="*/ 20 h 39"/>
                <a:gd name="T66" fmla="*/ 27 w 36"/>
                <a:gd name="T67" fmla="*/ 20 h 39"/>
                <a:gd name="T68" fmla="*/ 29 w 36"/>
                <a:gd name="T69" fmla="*/ 20 h 39"/>
                <a:gd name="T70" fmla="*/ 32 w 36"/>
                <a:gd name="T71" fmla="*/ 20 h 39"/>
                <a:gd name="T72" fmla="*/ 35 w 36"/>
                <a:gd name="T73" fmla="*/ 17 h 39"/>
                <a:gd name="T74" fmla="*/ 36 w 36"/>
                <a:gd name="T75" fmla="*/ 17 h 39"/>
                <a:gd name="T76" fmla="*/ 36 w 36"/>
                <a:gd name="T77" fmla="*/ 18 h 39"/>
                <a:gd name="T78" fmla="*/ 36 w 36"/>
                <a:gd name="T79" fmla="*/ 18 h 39"/>
                <a:gd name="T80" fmla="*/ 36 w 36"/>
                <a:gd name="T81" fmla="*/ 20 h 39"/>
                <a:gd name="T82" fmla="*/ 36 w 36"/>
                <a:gd name="T83" fmla="*/ 22 h 39"/>
                <a:gd name="T84" fmla="*/ 36 w 36"/>
                <a:gd name="T85" fmla="*/ 24 h 39"/>
                <a:gd name="T86" fmla="*/ 36 w 36"/>
                <a:gd name="T87" fmla="*/ 25 h 39"/>
                <a:gd name="T88" fmla="*/ 36 w 36"/>
                <a:gd name="T89" fmla="*/ 27 h 39"/>
                <a:gd name="T90" fmla="*/ 35 w 36"/>
                <a:gd name="T91" fmla="*/ 27 h 39"/>
                <a:gd name="T92" fmla="*/ 32 w 36"/>
                <a:gd name="T93" fmla="*/ 27 h 39"/>
                <a:gd name="T94" fmla="*/ 30 w 36"/>
                <a:gd name="T95" fmla="*/ 27 h 39"/>
                <a:gd name="T96" fmla="*/ 27 w 36"/>
                <a:gd name="T97" fmla="*/ 27 h 39"/>
                <a:gd name="T98" fmla="*/ 25 w 36"/>
                <a:gd name="T99" fmla="*/ 27 h 39"/>
                <a:gd name="T100" fmla="*/ 22 w 36"/>
                <a:gd name="T101" fmla="*/ 27 h 39"/>
                <a:gd name="T102" fmla="*/ 21 w 36"/>
                <a:gd name="T103" fmla="*/ 27 h 39"/>
                <a:gd name="T104" fmla="*/ 18 w 36"/>
                <a:gd name="T105" fmla="*/ 27 h 39"/>
                <a:gd name="T106" fmla="*/ 10 w 36"/>
                <a:gd name="T107" fmla="*/ 30 h 39"/>
                <a:gd name="T108" fmla="*/ 10 w 36"/>
                <a:gd name="T109" fmla="*/ 30 h 39"/>
                <a:gd name="T110" fmla="*/ 10 w 36"/>
                <a:gd name="T111" fmla="*/ 32 h 39"/>
                <a:gd name="T112" fmla="*/ 11 w 36"/>
                <a:gd name="T113" fmla="*/ 34 h 39"/>
                <a:gd name="T114" fmla="*/ 11 w 36"/>
                <a:gd name="T115" fmla="*/ 34 h 39"/>
                <a:gd name="T116" fmla="*/ 11 w 36"/>
                <a:gd name="T117" fmla="*/ 35 h 39"/>
                <a:gd name="T118" fmla="*/ 11 w 36"/>
                <a:gd name="T119" fmla="*/ 37 h 39"/>
                <a:gd name="T120" fmla="*/ 10 w 36"/>
                <a:gd name="T121" fmla="*/ 37 h 39"/>
                <a:gd name="T122" fmla="*/ 10 w 36"/>
                <a:gd name="T123" fmla="*/ 39 h 39"/>
                <a:gd name="T124" fmla="*/ 4 w 36"/>
                <a:gd name="T125" fmla="*/ 39 h 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"/>
                <a:gd name="T190" fmla="*/ 0 h 39"/>
                <a:gd name="T191" fmla="*/ 36 w 36"/>
                <a:gd name="T192" fmla="*/ 39 h 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" h="39">
                  <a:moveTo>
                    <a:pt x="4" y="39"/>
                  </a:moveTo>
                  <a:lnTo>
                    <a:pt x="2" y="37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4" y="3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2" name="Freeform 724"/>
            <p:cNvSpPr>
              <a:spLocks/>
            </p:cNvSpPr>
            <p:nvPr/>
          </p:nvSpPr>
          <p:spPr bwMode="auto">
            <a:xfrm>
              <a:off x="3546" y="1007"/>
              <a:ext cx="48" cy="44"/>
            </a:xfrm>
            <a:custGeom>
              <a:avLst/>
              <a:gdLst>
                <a:gd name="T0" fmla="*/ 17 w 48"/>
                <a:gd name="T1" fmla="*/ 44 h 44"/>
                <a:gd name="T2" fmla="*/ 12 w 48"/>
                <a:gd name="T3" fmla="*/ 43 h 44"/>
                <a:gd name="T4" fmla="*/ 9 w 48"/>
                <a:gd name="T5" fmla="*/ 39 h 44"/>
                <a:gd name="T6" fmla="*/ 5 w 48"/>
                <a:gd name="T7" fmla="*/ 38 h 44"/>
                <a:gd name="T8" fmla="*/ 3 w 48"/>
                <a:gd name="T9" fmla="*/ 31 h 44"/>
                <a:gd name="T10" fmla="*/ 6 w 48"/>
                <a:gd name="T11" fmla="*/ 31 h 44"/>
                <a:gd name="T12" fmla="*/ 9 w 48"/>
                <a:gd name="T13" fmla="*/ 31 h 44"/>
                <a:gd name="T14" fmla="*/ 12 w 48"/>
                <a:gd name="T15" fmla="*/ 31 h 44"/>
                <a:gd name="T16" fmla="*/ 17 w 48"/>
                <a:gd name="T17" fmla="*/ 31 h 44"/>
                <a:gd name="T18" fmla="*/ 17 w 48"/>
                <a:gd name="T19" fmla="*/ 22 h 44"/>
                <a:gd name="T20" fmla="*/ 16 w 48"/>
                <a:gd name="T21" fmla="*/ 22 h 44"/>
                <a:gd name="T22" fmla="*/ 11 w 48"/>
                <a:gd name="T23" fmla="*/ 22 h 44"/>
                <a:gd name="T24" fmla="*/ 8 w 48"/>
                <a:gd name="T25" fmla="*/ 22 h 44"/>
                <a:gd name="T26" fmla="*/ 0 w 48"/>
                <a:gd name="T27" fmla="*/ 21 h 44"/>
                <a:gd name="T28" fmla="*/ 0 w 48"/>
                <a:gd name="T29" fmla="*/ 17 h 44"/>
                <a:gd name="T30" fmla="*/ 1 w 48"/>
                <a:gd name="T31" fmla="*/ 16 h 44"/>
                <a:gd name="T32" fmla="*/ 1 w 48"/>
                <a:gd name="T33" fmla="*/ 12 h 44"/>
                <a:gd name="T34" fmla="*/ 3 w 48"/>
                <a:gd name="T35" fmla="*/ 10 h 44"/>
                <a:gd name="T36" fmla="*/ 8 w 48"/>
                <a:gd name="T37" fmla="*/ 9 h 44"/>
                <a:gd name="T38" fmla="*/ 12 w 48"/>
                <a:gd name="T39" fmla="*/ 7 h 44"/>
                <a:gd name="T40" fmla="*/ 16 w 48"/>
                <a:gd name="T41" fmla="*/ 4 h 44"/>
                <a:gd name="T42" fmla="*/ 20 w 48"/>
                <a:gd name="T43" fmla="*/ 2 h 44"/>
                <a:gd name="T44" fmla="*/ 28 w 48"/>
                <a:gd name="T45" fmla="*/ 0 h 44"/>
                <a:gd name="T46" fmla="*/ 33 w 48"/>
                <a:gd name="T47" fmla="*/ 2 h 44"/>
                <a:gd name="T48" fmla="*/ 34 w 48"/>
                <a:gd name="T49" fmla="*/ 4 h 44"/>
                <a:gd name="T50" fmla="*/ 37 w 48"/>
                <a:gd name="T51" fmla="*/ 5 h 44"/>
                <a:gd name="T52" fmla="*/ 41 w 48"/>
                <a:gd name="T53" fmla="*/ 9 h 44"/>
                <a:gd name="T54" fmla="*/ 44 w 48"/>
                <a:gd name="T55" fmla="*/ 12 h 44"/>
                <a:gd name="T56" fmla="*/ 45 w 48"/>
                <a:gd name="T57" fmla="*/ 16 h 44"/>
                <a:gd name="T58" fmla="*/ 47 w 48"/>
                <a:gd name="T59" fmla="*/ 19 h 44"/>
                <a:gd name="T60" fmla="*/ 48 w 48"/>
                <a:gd name="T61" fmla="*/ 22 h 44"/>
                <a:gd name="T62" fmla="*/ 47 w 48"/>
                <a:gd name="T63" fmla="*/ 24 h 44"/>
                <a:gd name="T64" fmla="*/ 47 w 48"/>
                <a:gd name="T65" fmla="*/ 27 h 44"/>
                <a:gd name="T66" fmla="*/ 45 w 48"/>
                <a:gd name="T67" fmla="*/ 31 h 44"/>
                <a:gd name="T68" fmla="*/ 45 w 48"/>
                <a:gd name="T69" fmla="*/ 34 h 44"/>
                <a:gd name="T70" fmla="*/ 41 w 48"/>
                <a:gd name="T71" fmla="*/ 36 h 44"/>
                <a:gd name="T72" fmla="*/ 37 w 48"/>
                <a:gd name="T73" fmla="*/ 39 h 44"/>
                <a:gd name="T74" fmla="*/ 33 w 48"/>
                <a:gd name="T75" fmla="*/ 41 h 44"/>
                <a:gd name="T76" fmla="*/ 28 w 48"/>
                <a:gd name="T77" fmla="*/ 44 h 44"/>
                <a:gd name="T78" fmla="*/ 26 w 48"/>
                <a:gd name="T79" fmla="*/ 44 h 44"/>
                <a:gd name="T80" fmla="*/ 25 w 48"/>
                <a:gd name="T81" fmla="*/ 44 h 44"/>
                <a:gd name="T82" fmla="*/ 22 w 48"/>
                <a:gd name="T83" fmla="*/ 44 h 44"/>
                <a:gd name="T84" fmla="*/ 19 w 48"/>
                <a:gd name="T85" fmla="*/ 44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44"/>
                <a:gd name="T131" fmla="*/ 48 w 48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44">
                  <a:moveTo>
                    <a:pt x="19" y="44"/>
                  </a:moveTo>
                  <a:lnTo>
                    <a:pt x="17" y="44"/>
                  </a:lnTo>
                  <a:lnTo>
                    <a:pt x="16" y="43"/>
                  </a:lnTo>
                  <a:lnTo>
                    <a:pt x="12" y="43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24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9" y="7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7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5" y="29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39" y="38"/>
                  </a:lnTo>
                  <a:lnTo>
                    <a:pt x="37" y="39"/>
                  </a:lnTo>
                  <a:lnTo>
                    <a:pt x="36" y="41"/>
                  </a:lnTo>
                  <a:lnTo>
                    <a:pt x="33" y="41"/>
                  </a:lnTo>
                  <a:lnTo>
                    <a:pt x="31" y="43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" name="Freeform 725"/>
            <p:cNvSpPr>
              <a:spLocks/>
            </p:cNvSpPr>
            <p:nvPr/>
          </p:nvSpPr>
          <p:spPr bwMode="auto">
            <a:xfrm>
              <a:off x="3546" y="1007"/>
              <a:ext cx="48" cy="44"/>
            </a:xfrm>
            <a:custGeom>
              <a:avLst/>
              <a:gdLst>
                <a:gd name="T0" fmla="*/ 17 w 48"/>
                <a:gd name="T1" fmla="*/ 44 h 44"/>
                <a:gd name="T2" fmla="*/ 12 w 48"/>
                <a:gd name="T3" fmla="*/ 43 h 44"/>
                <a:gd name="T4" fmla="*/ 9 w 48"/>
                <a:gd name="T5" fmla="*/ 39 h 44"/>
                <a:gd name="T6" fmla="*/ 5 w 48"/>
                <a:gd name="T7" fmla="*/ 38 h 44"/>
                <a:gd name="T8" fmla="*/ 3 w 48"/>
                <a:gd name="T9" fmla="*/ 31 h 44"/>
                <a:gd name="T10" fmla="*/ 6 w 48"/>
                <a:gd name="T11" fmla="*/ 31 h 44"/>
                <a:gd name="T12" fmla="*/ 9 w 48"/>
                <a:gd name="T13" fmla="*/ 31 h 44"/>
                <a:gd name="T14" fmla="*/ 12 w 48"/>
                <a:gd name="T15" fmla="*/ 31 h 44"/>
                <a:gd name="T16" fmla="*/ 17 w 48"/>
                <a:gd name="T17" fmla="*/ 31 h 44"/>
                <a:gd name="T18" fmla="*/ 17 w 48"/>
                <a:gd name="T19" fmla="*/ 22 h 44"/>
                <a:gd name="T20" fmla="*/ 16 w 48"/>
                <a:gd name="T21" fmla="*/ 22 h 44"/>
                <a:gd name="T22" fmla="*/ 11 w 48"/>
                <a:gd name="T23" fmla="*/ 22 h 44"/>
                <a:gd name="T24" fmla="*/ 8 w 48"/>
                <a:gd name="T25" fmla="*/ 22 h 44"/>
                <a:gd name="T26" fmla="*/ 0 w 48"/>
                <a:gd name="T27" fmla="*/ 21 h 44"/>
                <a:gd name="T28" fmla="*/ 0 w 48"/>
                <a:gd name="T29" fmla="*/ 17 h 44"/>
                <a:gd name="T30" fmla="*/ 1 w 48"/>
                <a:gd name="T31" fmla="*/ 16 h 44"/>
                <a:gd name="T32" fmla="*/ 1 w 48"/>
                <a:gd name="T33" fmla="*/ 12 h 44"/>
                <a:gd name="T34" fmla="*/ 3 w 48"/>
                <a:gd name="T35" fmla="*/ 10 h 44"/>
                <a:gd name="T36" fmla="*/ 8 w 48"/>
                <a:gd name="T37" fmla="*/ 9 h 44"/>
                <a:gd name="T38" fmla="*/ 12 w 48"/>
                <a:gd name="T39" fmla="*/ 7 h 44"/>
                <a:gd name="T40" fmla="*/ 16 w 48"/>
                <a:gd name="T41" fmla="*/ 4 h 44"/>
                <a:gd name="T42" fmla="*/ 20 w 48"/>
                <a:gd name="T43" fmla="*/ 2 h 44"/>
                <a:gd name="T44" fmla="*/ 28 w 48"/>
                <a:gd name="T45" fmla="*/ 0 h 44"/>
                <a:gd name="T46" fmla="*/ 33 w 48"/>
                <a:gd name="T47" fmla="*/ 2 h 44"/>
                <a:gd name="T48" fmla="*/ 34 w 48"/>
                <a:gd name="T49" fmla="*/ 4 h 44"/>
                <a:gd name="T50" fmla="*/ 37 w 48"/>
                <a:gd name="T51" fmla="*/ 5 h 44"/>
                <a:gd name="T52" fmla="*/ 41 w 48"/>
                <a:gd name="T53" fmla="*/ 9 h 44"/>
                <a:gd name="T54" fmla="*/ 44 w 48"/>
                <a:gd name="T55" fmla="*/ 12 h 44"/>
                <a:gd name="T56" fmla="*/ 45 w 48"/>
                <a:gd name="T57" fmla="*/ 16 h 44"/>
                <a:gd name="T58" fmla="*/ 47 w 48"/>
                <a:gd name="T59" fmla="*/ 19 h 44"/>
                <a:gd name="T60" fmla="*/ 48 w 48"/>
                <a:gd name="T61" fmla="*/ 22 h 44"/>
                <a:gd name="T62" fmla="*/ 47 w 48"/>
                <a:gd name="T63" fmla="*/ 24 h 44"/>
                <a:gd name="T64" fmla="*/ 47 w 48"/>
                <a:gd name="T65" fmla="*/ 27 h 44"/>
                <a:gd name="T66" fmla="*/ 45 w 48"/>
                <a:gd name="T67" fmla="*/ 31 h 44"/>
                <a:gd name="T68" fmla="*/ 45 w 48"/>
                <a:gd name="T69" fmla="*/ 34 h 44"/>
                <a:gd name="T70" fmla="*/ 41 w 48"/>
                <a:gd name="T71" fmla="*/ 36 h 44"/>
                <a:gd name="T72" fmla="*/ 37 w 48"/>
                <a:gd name="T73" fmla="*/ 39 h 44"/>
                <a:gd name="T74" fmla="*/ 33 w 48"/>
                <a:gd name="T75" fmla="*/ 41 h 44"/>
                <a:gd name="T76" fmla="*/ 28 w 48"/>
                <a:gd name="T77" fmla="*/ 44 h 44"/>
                <a:gd name="T78" fmla="*/ 26 w 48"/>
                <a:gd name="T79" fmla="*/ 44 h 44"/>
                <a:gd name="T80" fmla="*/ 25 w 48"/>
                <a:gd name="T81" fmla="*/ 44 h 44"/>
                <a:gd name="T82" fmla="*/ 22 w 48"/>
                <a:gd name="T83" fmla="*/ 44 h 44"/>
                <a:gd name="T84" fmla="*/ 19 w 48"/>
                <a:gd name="T85" fmla="*/ 44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44"/>
                <a:gd name="T131" fmla="*/ 48 w 48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44">
                  <a:moveTo>
                    <a:pt x="19" y="44"/>
                  </a:moveTo>
                  <a:lnTo>
                    <a:pt x="17" y="44"/>
                  </a:lnTo>
                  <a:lnTo>
                    <a:pt x="16" y="43"/>
                  </a:lnTo>
                  <a:lnTo>
                    <a:pt x="12" y="43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24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9" y="7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7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5" y="29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39" y="38"/>
                  </a:lnTo>
                  <a:lnTo>
                    <a:pt x="37" y="39"/>
                  </a:lnTo>
                  <a:lnTo>
                    <a:pt x="36" y="41"/>
                  </a:lnTo>
                  <a:lnTo>
                    <a:pt x="33" y="41"/>
                  </a:lnTo>
                  <a:lnTo>
                    <a:pt x="31" y="43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19" y="4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4" name="Freeform 726"/>
            <p:cNvSpPr>
              <a:spLocks/>
            </p:cNvSpPr>
            <p:nvPr/>
          </p:nvSpPr>
          <p:spPr bwMode="auto">
            <a:xfrm>
              <a:off x="3524" y="1036"/>
              <a:ext cx="14" cy="7"/>
            </a:xfrm>
            <a:custGeom>
              <a:avLst/>
              <a:gdLst>
                <a:gd name="T0" fmla="*/ 0 w 14"/>
                <a:gd name="T1" fmla="*/ 7 h 7"/>
                <a:gd name="T2" fmla="*/ 2 w 14"/>
                <a:gd name="T3" fmla="*/ 0 h 7"/>
                <a:gd name="T4" fmla="*/ 2 w 14"/>
                <a:gd name="T5" fmla="*/ 0 h 7"/>
                <a:gd name="T6" fmla="*/ 3 w 14"/>
                <a:gd name="T7" fmla="*/ 0 h 7"/>
                <a:gd name="T8" fmla="*/ 5 w 14"/>
                <a:gd name="T9" fmla="*/ 0 h 7"/>
                <a:gd name="T10" fmla="*/ 5 w 14"/>
                <a:gd name="T11" fmla="*/ 0 h 7"/>
                <a:gd name="T12" fmla="*/ 6 w 14"/>
                <a:gd name="T13" fmla="*/ 0 h 7"/>
                <a:gd name="T14" fmla="*/ 8 w 14"/>
                <a:gd name="T15" fmla="*/ 0 h 7"/>
                <a:gd name="T16" fmla="*/ 9 w 14"/>
                <a:gd name="T17" fmla="*/ 0 h 7"/>
                <a:gd name="T18" fmla="*/ 11 w 14"/>
                <a:gd name="T19" fmla="*/ 0 h 7"/>
                <a:gd name="T20" fmla="*/ 14 w 14"/>
                <a:gd name="T21" fmla="*/ 7 h 7"/>
                <a:gd name="T22" fmla="*/ 12 w 14"/>
                <a:gd name="T23" fmla="*/ 7 h 7"/>
                <a:gd name="T24" fmla="*/ 11 w 14"/>
                <a:gd name="T25" fmla="*/ 7 h 7"/>
                <a:gd name="T26" fmla="*/ 9 w 14"/>
                <a:gd name="T27" fmla="*/ 7 h 7"/>
                <a:gd name="T28" fmla="*/ 8 w 14"/>
                <a:gd name="T29" fmla="*/ 7 h 7"/>
                <a:gd name="T30" fmla="*/ 6 w 14"/>
                <a:gd name="T31" fmla="*/ 7 h 7"/>
                <a:gd name="T32" fmla="*/ 3 w 14"/>
                <a:gd name="T33" fmla="*/ 7 h 7"/>
                <a:gd name="T34" fmla="*/ 2 w 14"/>
                <a:gd name="T35" fmla="*/ 7 h 7"/>
                <a:gd name="T36" fmla="*/ 0 w 14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7"/>
                <a:gd name="T59" fmla="*/ 14 w 14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7">
                  <a:moveTo>
                    <a:pt x="0" y="7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5" name="Freeform 727"/>
            <p:cNvSpPr>
              <a:spLocks/>
            </p:cNvSpPr>
            <p:nvPr/>
          </p:nvSpPr>
          <p:spPr bwMode="auto">
            <a:xfrm>
              <a:off x="3524" y="1036"/>
              <a:ext cx="14" cy="7"/>
            </a:xfrm>
            <a:custGeom>
              <a:avLst/>
              <a:gdLst>
                <a:gd name="T0" fmla="*/ 0 w 14"/>
                <a:gd name="T1" fmla="*/ 7 h 7"/>
                <a:gd name="T2" fmla="*/ 2 w 14"/>
                <a:gd name="T3" fmla="*/ 0 h 7"/>
                <a:gd name="T4" fmla="*/ 2 w 14"/>
                <a:gd name="T5" fmla="*/ 0 h 7"/>
                <a:gd name="T6" fmla="*/ 3 w 14"/>
                <a:gd name="T7" fmla="*/ 0 h 7"/>
                <a:gd name="T8" fmla="*/ 5 w 14"/>
                <a:gd name="T9" fmla="*/ 0 h 7"/>
                <a:gd name="T10" fmla="*/ 5 w 14"/>
                <a:gd name="T11" fmla="*/ 0 h 7"/>
                <a:gd name="T12" fmla="*/ 6 w 14"/>
                <a:gd name="T13" fmla="*/ 0 h 7"/>
                <a:gd name="T14" fmla="*/ 8 w 14"/>
                <a:gd name="T15" fmla="*/ 0 h 7"/>
                <a:gd name="T16" fmla="*/ 9 w 14"/>
                <a:gd name="T17" fmla="*/ 0 h 7"/>
                <a:gd name="T18" fmla="*/ 11 w 14"/>
                <a:gd name="T19" fmla="*/ 0 h 7"/>
                <a:gd name="T20" fmla="*/ 14 w 14"/>
                <a:gd name="T21" fmla="*/ 7 h 7"/>
                <a:gd name="T22" fmla="*/ 12 w 14"/>
                <a:gd name="T23" fmla="*/ 7 h 7"/>
                <a:gd name="T24" fmla="*/ 11 w 14"/>
                <a:gd name="T25" fmla="*/ 7 h 7"/>
                <a:gd name="T26" fmla="*/ 9 w 14"/>
                <a:gd name="T27" fmla="*/ 7 h 7"/>
                <a:gd name="T28" fmla="*/ 8 w 14"/>
                <a:gd name="T29" fmla="*/ 7 h 7"/>
                <a:gd name="T30" fmla="*/ 6 w 14"/>
                <a:gd name="T31" fmla="*/ 7 h 7"/>
                <a:gd name="T32" fmla="*/ 3 w 14"/>
                <a:gd name="T33" fmla="*/ 7 h 7"/>
                <a:gd name="T34" fmla="*/ 2 w 14"/>
                <a:gd name="T35" fmla="*/ 7 h 7"/>
                <a:gd name="T36" fmla="*/ 0 w 14"/>
                <a:gd name="T37" fmla="*/ 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7"/>
                <a:gd name="T59" fmla="*/ 14 w 14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7">
                  <a:moveTo>
                    <a:pt x="0" y="7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6" name="Freeform 728"/>
            <p:cNvSpPr>
              <a:spLocks/>
            </p:cNvSpPr>
            <p:nvPr/>
          </p:nvSpPr>
          <p:spPr bwMode="auto">
            <a:xfrm>
              <a:off x="4222" y="596"/>
              <a:ext cx="1235" cy="616"/>
            </a:xfrm>
            <a:custGeom>
              <a:avLst/>
              <a:gdLst>
                <a:gd name="T0" fmla="*/ 165 w 1235"/>
                <a:gd name="T1" fmla="*/ 574 h 616"/>
                <a:gd name="T2" fmla="*/ 20 w 1235"/>
                <a:gd name="T3" fmla="*/ 274 h 616"/>
                <a:gd name="T4" fmla="*/ 70 w 1235"/>
                <a:gd name="T5" fmla="*/ 208 h 616"/>
                <a:gd name="T6" fmla="*/ 129 w 1235"/>
                <a:gd name="T7" fmla="*/ 152 h 616"/>
                <a:gd name="T8" fmla="*/ 197 w 1235"/>
                <a:gd name="T9" fmla="*/ 105 h 616"/>
                <a:gd name="T10" fmla="*/ 270 w 1235"/>
                <a:gd name="T11" fmla="*/ 66 h 616"/>
                <a:gd name="T12" fmla="*/ 352 w 1235"/>
                <a:gd name="T13" fmla="*/ 35 h 616"/>
                <a:gd name="T14" fmla="*/ 436 w 1235"/>
                <a:gd name="T15" fmla="*/ 15 h 616"/>
                <a:gd name="T16" fmla="*/ 525 w 1235"/>
                <a:gd name="T17" fmla="*/ 3 h 616"/>
                <a:gd name="T18" fmla="*/ 614 w 1235"/>
                <a:gd name="T19" fmla="*/ 0 h 616"/>
                <a:gd name="T20" fmla="*/ 707 w 1235"/>
                <a:gd name="T21" fmla="*/ 5 h 616"/>
                <a:gd name="T22" fmla="*/ 797 w 1235"/>
                <a:gd name="T23" fmla="*/ 18 h 616"/>
                <a:gd name="T24" fmla="*/ 886 w 1235"/>
                <a:gd name="T25" fmla="*/ 40 h 616"/>
                <a:gd name="T26" fmla="*/ 972 w 1235"/>
                <a:gd name="T27" fmla="*/ 71 h 616"/>
                <a:gd name="T28" fmla="*/ 1055 w 1235"/>
                <a:gd name="T29" fmla="*/ 110 h 616"/>
                <a:gd name="T30" fmla="*/ 1132 w 1235"/>
                <a:gd name="T31" fmla="*/ 156 h 616"/>
                <a:gd name="T32" fmla="*/ 1202 w 1235"/>
                <a:gd name="T33" fmla="*/ 210 h 616"/>
                <a:gd name="T34" fmla="*/ 969 w 1235"/>
                <a:gd name="T35" fmla="*/ 435 h 616"/>
                <a:gd name="T36" fmla="*/ 933 w 1235"/>
                <a:gd name="T37" fmla="*/ 479 h 616"/>
                <a:gd name="T38" fmla="*/ 911 w 1235"/>
                <a:gd name="T39" fmla="*/ 516 h 616"/>
                <a:gd name="T40" fmla="*/ 896 w 1235"/>
                <a:gd name="T41" fmla="*/ 547 h 616"/>
                <a:gd name="T42" fmla="*/ 883 w 1235"/>
                <a:gd name="T43" fmla="*/ 577 h 616"/>
                <a:gd name="T44" fmla="*/ 841 w 1235"/>
                <a:gd name="T45" fmla="*/ 537 h 616"/>
                <a:gd name="T46" fmla="*/ 794 w 1235"/>
                <a:gd name="T47" fmla="*/ 503 h 616"/>
                <a:gd name="T48" fmla="*/ 747 w 1235"/>
                <a:gd name="T49" fmla="*/ 476 h 616"/>
                <a:gd name="T50" fmla="*/ 697 w 1235"/>
                <a:gd name="T51" fmla="*/ 455 h 616"/>
                <a:gd name="T52" fmla="*/ 647 w 1235"/>
                <a:gd name="T53" fmla="*/ 442 h 616"/>
                <a:gd name="T54" fmla="*/ 597 w 1235"/>
                <a:gd name="T55" fmla="*/ 433 h 616"/>
                <a:gd name="T56" fmla="*/ 547 w 1235"/>
                <a:gd name="T57" fmla="*/ 432 h 616"/>
                <a:gd name="T58" fmla="*/ 497 w 1235"/>
                <a:gd name="T59" fmla="*/ 435 h 616"/>
                <a:gd name="T60" fmla="*/ 448 w 1235"/>
                <a:gd name="T61" fmla="*/ 444 h 616"/>
                <a:gd name="T62" fmla="*/ 400 w 1235"/>
                <a:gd name="T63" fmla="*/ 457 h 616"/>
                <a:gd name="T64" fmla="*/ 355 w 1235"/>
                <a:gd name="T65" fmla="*/ 474 h 616"/>
                <a:gd name="T66" fmla="*/ 311 w 1235"/>
                <a:gd name="T67" fmla="*/ 496 h 616"/>
                <a:gd name="T68" fmla="*/ 270 w 1235"/>
                <a:gd name="T69" fmla="*/ 521 h 616"/>
                <a:gd name="T70" fmla="*/ 233 w 1235"/>
                <a:gd name="T71" fmla="*/ 550 h 616"/>
                <a:gd name="T72" fmla="*/ 200 w 1235"/>
                <a:gd name="T73" fmla="*/ 582 h 616"/>
                <a:gd name="T74" fmla="*/ 170 w 1235"/>
                <a:gd name="T75" fmla="*/ 616 h 6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5"/>
                <a:gd name="T115" fmla="*/ 0 h 616"/>
                <a:gd name="T116" fmla="*/ 1235 w 1235"/>
                <a:gd name="T117" fmla="*/ 616 h 6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5" h="616">
                  <a:moveTo>
                    <a:pt x="170" y="616"/>
                  </a:moveTo>
                  <a:lnTo>
                    <a:pt x="165" y="574"/>
                  </a:lnTo>
                  <a:lnTo>
                    <a:pt x="0" y="310"/>
                  </a:lnTo>
                  <a:lnTo>
                    <a:pt x="20" y="274"/>
                  </a:lnTo>
                  <a:lnTo>
                    <a:pt x="43" y="240"/>
                  </a:lnTo>
                  <a:lnTo>
                    <a:pt x="70" y="208"/>
                  </a:lnTo>
                  <a:lnTo>
                    <a:pt x="98" y="179"/>
                  </a:lnTo>
                  <a:lnTo>
                    <a:pt x="129" y="152"/>
                  </a:lnTo>
                  <a:lnTo>
                    <a:pt x="162" y="127"/>
                  </a:lnTo>
                  <a:lnTo>
                    <a:pt x="197" y="105"/>
                  </a:lnTo>
                  <a:lnTo>
                    <a:pt x="233" y="84"/>
                  </a:lnTo>
                  <a:lnTo>
                    <a:pt x="270" y="66"/>
                  </a:lnTo>
                  <a:lnTo>
                    <a:pt x="311" y="49"/>
                  </a:lnTo>
                  <a:lnTo>
                    <a:pt x="352" y="35"/>
                  </a:lnTo>
                  <a:lnTo>
                    <a:pt x="394" y="25"/>
                  </a:lnTo>
                  <a:lnTo>
                    <a:pt x="436" y="15"/>
                  </a:lnTo>
                  <a:lnTo>
                    <a:pt x="480" y="8"/>
                  </a:lnTo>
                  <a:lnTo>
                    <a:pt x="525" y="3"/>
                  </a:lnTo>
                  <a:lnTo>
                    <a:pt x="569" y="0"/>
                  </a:lnTo>
                  <a:lnTo>
                    <a:pt x="614" y="0"/>
                  </a:lnTo>
                  <a:lnTo>
                    <a:pt x="661" y="1"/>
                  </a:lnTo>
                  <a:lnTo>
                    <a:pt x="707" y="5"/>
                  </a:lnTo>
                  <a:lnTo>
                    <a:pt x="752" y="10"/>
                  </a:lnTo>
                  <a:lnTo>
                    <a:pt x="797" y="18"/>
                  </a:lnTo>
                  <a:lnTo>
                    <a:pt x="843" y="29"/>
                  </a:lnTo>
                  <a:lnTo>
                    <a:pt x="886" y="40"/>
                  </a:lnTo>
                  <a:lnTo>
                    <a:pt x="930" y="54"/>
                  </a:lnTo>
                  <a:lnTo>
                    <a:pt x="972" y="71"/>
                  </a:lnTo>
                  <a:lnTo>
                    <a:pt x="1015" y="90"/>
                  </a:lnTo>
                  <a:lnTo>
                    <a:pt x="1055" y="110"/>
                  </a:lnTo>
                  <a:lnTo>
                    <a:pt x="1094" y="132"/>
                  </a:lnTo>
                  <a:lnTo>
                    <a:pt x="1132" y="156"/>
                  </a:lnTo>
                  <a:lnTo>
                    <a:pt x="1168" y="181"/>
                  </a:lnTo>
                  <a:lnTo>
                    <a:pt x="1202" y="210"/>
                  </a:lnTo>
                  <a:lnTo>
                    <a:pt x="1235" y="240"/>
                  </a:lnTo>
                  <a:lnTo>
                    <a:pt x="969" y="435"/>
                  </a:lnTo>
                  <a:lnTo>
                    <a:pt x="949" y="459"/>
                  </a:lnTo>
                  <a:lnTo>
                    <a:pt x="933" y="479"/>
                  </a:lnTo>
                  <a:lnTo>
                    <a:pt x="921" y="498"/>
                  </a:lnTo>
                  <a:lnTo>
                    <a:pt x="911" y="516"/>
                  </a:lnTo>
                  <a:lnTo>
                    <a:pt x="904" y="532"/>
                  </a:lnTo>
                  <a:lnTo>
                    <a:pt x="896" y="547"/>
                  </a:lnTo>
                  <a:lnTo>
                    <a:pt x="890" y="562"/>
                  </a:lnTo>
                  <a:lnTo>
                    <a:pt x="883" y="577"/>
                  </a:lnTo>
                  <a:lnTo>
                    <a:pt x="863" y="555"/>
                  </a:lnTo>
                  <a:lnTo>
                    <a:pt x="841" y="537"/>
                  </a:lnTo>
                  <a:lnTo>
                    <a:pt x="818" y="518"/>
                  </a:lnTo>
                  <a:lnTo>
                    <a:pt x="794" y="503"/>
                  </a:lnTo>
                  <a:lnTo>
                    <a:pt x="771" y="488"/>
                  </a:lnTo>
                  <a:lnTo>
                    <a:pt x="747" y="476"/>
                  </a:lnTo>
                  <a:lnTo>
                    <a:pt x="722" y="466"/>
                  </a:lnTo>
                  <a:lnTo>
                    <a:pt x="697" y="455"/>
                  </a:lnTo>
                  <a:lnTo>
                    <a:pt x="672" y="449"/>
                  </a:lnTo>
                  <a:lnTo>
                    <a:pt x="647" y="442"/>
                  </a:lnTo>
                  <a:lnTo>
                    <a:pt x="622" y="437"/>
                  </a:lnTo>
                  <a:lnTo>
                    <a:pt x="597" y="433"/>
                  </a:lnTo>
                  <a:lnTo>
                    <a:pt x="572" y="432"/>
                  </a:lnTo>
                  <a:lnTo>
                    <a:pt x="547" y="432"/>
                  </a:lnTo>
                  <a:lnTo>
                    <a:pt x="522" y="433"/>
                  </a:lnTo>
                  <a:lnTo>
                    <a:pt x="497" y="435"/>
                  </a:lnTo>
                  <a:lnTo>
                    <a:pt x="472" y="438"/>
                  </a:lnTo>
                  <a:lnTo>
                    <a:pt x="448" y="444"/>
                  </a:lnTo>
                  <a:lnTo>
                    <a:pt x="423" y="449"/>
                  </a:lnTo>
                  <a:lnTo>
                    <a:pt x="400" y="457"/>
                  </a:lnTo>
                  <a:lnTo>
                    <a:pt x="377" y="464"/>
                  </a:lnTo>
                  <a:lnTo>
                    <a:pt x="355" y="474"/>
                  </a:lnTo>
                  <a:lnTo>
                    <a:pt x="333" y="484"/>
                  </a:lnTo>
                  <a:lnTo>
                    <a:pt x="311" y="496"/>
                  </a:lnTo>
                  <a:lnTo>
                    <a:pt x="291" y="508"/>
                  </a:lnTo>
                  <a:lnTo>
                    <a:pt x="270" y="521"/>
                  </a:lnTo>
                  <a:lnTo>
                    <a:pt x="251" y="535"/>
                  </a:lnTo>
                  <a:lnTo>
                    <a:pt x="233" y="550"/>
                  </a:lnTo>
                  <a:lnTo>
                    <a:pt x="215" y="565"/>
                  </a:lnTo>
                  <a:lnTo>
                    <a:pt x="200" y="582"/>
                  </a:lnTo>
                  <a:lnTo>
                    <a:pt x="184" y="599"/>
                  </a:lnTo>
                  <a:lnTo>
                    <a:pt x="170" y="616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7" name="Line 729"/>
            <p:cNvSpPr>
              <a:spLocks noChangeShapeType="1"/>
            </p:cNvSpPr>
            <p:nvPr/>
          </p:nvSpPr>
          <p:spPr bwMode="auto">
            <a:xfrm flipH="1" flipV="1">
              <a:off x="5255" y="2062"/>
              <a:ext cx="2" cy="4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8" name="Line 730"/>
            <p:cNvSpPr>
              <a:spLocks noChangeShapeType="1"/>
            </p:cNvSpPr>
            <p:nvPr/>
          </p:nvSpPr>
          <p:spPr bwMode="auto">
            <a:xfrm flipV="1">
              <a:off x="4054" y="1614"/>
              <a:ext cx="1" cy="3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9" name="Line 731"/>
            <p:cNvSpPr>
              <a:spLocks noChangeShapeType="1"/>
            </p:cNvSpPr>
            <p:nvPr/>
          </p:nvSpPr>
          <p:spPr bwMode="auto">
            <a:xfrm>
              <a:off x="5083" y="1449"/>
              <a:ext cx="5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0" name="Freeform 732"/>
            <p:cNvSpPr>
              <a:spLocks/>
            </p:cNvSpPr>
            <p:nvPr/>
          </p:nvSpPr>
          <p:spPr bwMode="auto">
            <a:xfrm>
              <a:off x="4389" y="1026"/>
              <a:ext cx="738" cy="638"/>
            </a:xfrm>
            <a:custGeom>
              <a:avLst/>
              <a:gdLst>
                <a:gd name="T0" fmla="*/ 36 w 738"/>
                <a:gd name="T1" fmla="*/ 637 h 638"/>
                <a:gd name="T2" fmla="*/ 9 w 738"/>
                <a:gd name="T3" fmla="*/ 637 h 638"/>
                <a:gd name="T4" fmla="*/ 0 w 738"/>
                <a:gd name="T5" fmla="*/ 435 h 638"/>
                <a:gd name="T6" fmla="*/ 0 w 738"/>
                <a:gd name="T7" fmla="*/ 246 h 638"/>
                <a:gd name="T8" fmla="*/ 84 w 738"/>
                <a:gd name="T9" fmla="*/ 88 h 638"/>
                <a:gd name="T10" fmla="*/ 181 w 738"/>
                <a:gd name="T11" fmla="*/ 34 h 638"/>
                <a:gd name="T12" fmla="*/ 278 w 738"/>
                <a:gd name="T13" fmla="*/ 8 h 638"/>
                <a:gd name="T14" fmla="*/ 447 w 738"/>
                <a:gd name="T15" fmla="*/ 2 h 638"/>
                <a:gd name="T16" fmla="*/ 536 w 738"/>
                <a:gd name="T17" fmla="*/ 10 h 638"/>
                <a:gd name="T18" fmla="*/ 599 w 738"/>
                <a:gd name="T19" fmla="*/ 34 h 638"/>
                <a:gd name="T20" fmla="*/ 679 w 738"/>
                <a:gd name="T21" fmla="*/ 91 h 638"/>
                <a:gd name="T22" fmla="*/ 719 w 738"/>
                <a:gd name="T23" fmla="*/ 129 h 638"/>
                <a:gd name="T24" fmla="*/ 730 w 738"/>
                <a:gd name="T25" fmla="*/ 107 h 638"/>
                <a:gd name="T26" fmla="*/ 724 w 738"/>
                <a:gd name="T27" fmla="*/ 130 h 638"/>
                <a:gd name="T28" fmla="*/ 710 w 738"/>
                <a:gd name="T29" fmla="*/ 196 h 638"/>
                <a:gd name="T30" fmla="*/ 705 w 738"/>
                <a:gd name="T31" fmla="*/ 220 h 638"/>
                <a:gd name="T32" fmla="*/ 704 w 738"/>
                <a:gd name="T33" fmla="*/ 193 h 638"/>
                <a:gd name="T34" fmla="*/ 702 w 738"/>
                <a:gd name="T35" fmla="*/ 174 h 638"/>
                <a:gd name="T36" fmla="*/ 699 w 738"/>
                <a:gd name="T37" fmla="*/ 168 h 638"/>
                <a:gd name="T38" fmla="*/ 696 w 738"/>
                <a:gd name="T39" fmla="*/ 159 h 638"/>
                <a:gd name="T40" fmla="*/ 691 w 738"/>
                <a:gd name="T41" fmla="*/ 149 h 638"/>
                <a:gd name="T42" fmla="*/ 674 w 738"/>
                <a:gd name="T43" fmla="*/ 119 h 638"/>
                <a:gd name="T44" fmla="*/ 633 w 738"/>
                <a:gd name="T45" fmla="*/ 85 h 638"/>
                <a:gd name="T46" fmla="*/ 593 w 738"/>
                <a:gd name="T47" fmla="*/ 71 h 638"/>
                <a:gd name="T48" fmla="*/ 563 w 738"/>
                <a:gd name="T49" fmla="*/ 73 h 638"/>
                <a:gd name="T50" fmla="*/ 538 w 738"/>
                <a:gd name="T51" fmla="*/ 80 h 638"/>
                <a:gd name="T52" fmla="*/ 519 w 738"/>
                <a:gd name="T53" fmla="*/ 95 h 638"/>
                <a:gd name="T54" fmla="*/ 505 w 738"/>
                <a:gd name="T55" fmla="*/ 107 h 638"/>
                <a:gd name="T56" fmla="*/ 494 w 738"/>
                <a:gd name="T57" fmla="*/ 112 h 638"/>
                <a:gd name="T58" fmla="*/ 482 w 738"/>
                <a:gd name="T59" fmla="*/ 120 h 638"/>
                <a:gd name="T60" fmla="*/ 474 w 738"/>
                <a:gd name="T61" fmla="*/ 125 h 638"/>
                <a:gd name="T62" fmla="*/ 471 w 738"/>
                <a:gd name="T63" fmla="*/ 132 h 638"/>
                <a:gd name="T64" fmla="*/ 469 w 738"/>
                <a:gd name="T65" fmla="*/ 137 h 638"/>
                <a:gd name="T66" fmla="*/ 471 w 738"/>
                <a:gd name="T67" fmla="*/ 146 h 638"/>
                <a:gd name="T68" fmla="*/ 477 w 738"/>
                <a:gd name="T69" fmla="*/ 161 h 638"/>
                <a:gd name="T70" fmla="*/ 479 w 738"/>
                <a:gd name="T71" fmla="*/ 176 h 638"/>
                <a:gd name="T72" fmla="*/ 466 w 738"/>
                <a:gd name="T73" fmla="*/ 198 h 638"/>
                <a:gd name="T74" fmla="*/ 457 w 738"/>
                <a:gd name="T75" fmla="*/ 222 h 638"/>
                <a:gd name="T76" fmla="*/ 454 w 738"/>
                <a:gd name="T77" fmla="*/ 239 h 638"/>
                <a:gd name="T78" fmla="*/ 446 w 738"/>
                <a:gd name="T79" fmla="*/ 256 h 638"/>
                <a:gd name="T80" fmla="*/ 366 w 738"/>
                <a:gd name="T81" fmla="*/ 266 h 638"/>
                <a:gd name="T82" fmla="*/ 288 w 738"/>
                <a:gd name="T83" fmla="*/ 288 h 638"/>
                <a:gd name="T84" fmla="*/ 181 w 738"/>
                <a:gd name="T85" fmla="*/ 393 h 638"/>
                <a:gd name="T86" fmla="*/ 95 w 738"/>
                <a:gd name="T87" fmla="*/ 522 h 638"/>
                <a:gd name="T88" fmla="*/ 94 w 738"/>
                <a:gd name="T89" fmla="*/ 528 h 638"/>
                <a:gd name="T90" fmla="*/ 89 w 738"/>
                <a:gd name="T91" fmla="*/ 537 h 638"/>
                <a:gd name="T92" fmla="*/ 73 w 738"/>
                <a:gd name="T93" fmla="*/ 586 h 638"/>
                <a:gd name="T94" fmla="*/ 59 w 738"/>
                <a:gd name="T95" fmla="*/ 638 h 6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8"/>
                <a:gd name="T145" fmla="*/ 0 h 638"/>
                <a:gd name="T146" fmla="*/ 738 w 738"/>
                <a:gd name="T147" fmla="*/ 638 h 6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8" h="638">
                  <a:moveTo>
                    <a:pt x="55" y="638"/>
                  </a:moveTo>
                  <a:lnTo>
                    <a:pt x="48" y="637"/>
                  </a:lnTo>
                  <a:lnTo>
                    <a:pt x="42" y="637"/>
                  </a:lnTo>
                  <a:lnTo>
                    <a:pt x="36" y="637"/>
                  </a:lnTo>
                  <a:lnTo>
                    <a:pt x="28" y="637"/>
                  </a:lnTo>
                  <a:lnTo>
                    <a:pt x="22" y="637"/>
                  </a:lnTo>
                  <a:lnTo>
                    <a:pt x="16" y="637"/>
                  </a:lnTo>
                  <a:lnTo>
                    <a:pt x="9" y="637"/>
                  </a:lnTo>
                  <a:lnTo>
                    <a:pt x="3" y="637"/>
                  </a:lnTo>
                  <a:lnTo>
                    <a:pt x="2" y="547"/>
                  </a:lnTo>
                  <a:lnTo>
                    <a:pt x="0" y="483"/>
                  </a:lnTo>
                  <a:lnTo>
                    <a:pt x="0" y="435"/>
                  </a:lnTo>
                  <a:lnTo>
                    <a:pt x="0" y="396"/>
                  </a:lnTo>
                  <a:lnTo>
                    <a:pt x="0" y="357"/>
                  </a:lnTo>
                  <a:lnTo>
                    <a:pt x="0" y="310"/>
                  </a:lnTo>
                  <a:lnTo>
                    <a:pt x="0" y="246"/>
                  </a:lnTo>
                  <a:lnTo>
                    <a:pt x="0" y="154"/>
                  </a:lnTo>
                  <a:lnTo>
                    <a:pt x="30" y="129"/>
                  </a:lnTo>
                  <a:lnTo>
                    <a:pt x="56" y="107"/>
                  </a:lnTo>
                  <a:lnTo>
                    <a:pt x="84" y="88"/>
                  </a:lnTo>
                  <a:lnTo>
                    <a:pt x="109" y="71"/>
                  </a:lnTo>
                  <a:lnTo>
                    <a:pt x="134" y="56"/>
                  </a:lnTo>
                  <a:lnTo>
                    <a:pt x="158" y="44"/>
                  </a:lnTo>
                  <a:lnTo>
                    <a:pt x="181" y="34"/>
                  </a:lnTo>
                  <a:lnTo>
                    <a:pt x="206" y="25"/>
                  </a:lnTo>
                  <a:lnTo>
                    <a:pt x="230" y="19"/>
                  </a:lnTo>
                  <a:lnTo>
                    <a:pt x="253" y="12"/>
                  </a:lnTo>
                  <a:lnTo>
                    <a:pt x="278" y="8"/>
                  </a:lnTo>
                  <a:lnTo>
                    <a:pt x="303" y="5"/>
                  </a:lnTo>
                  <a:lnTo>
                    <a:pt x="358" y="2"/>
                  </a:lnTo>
                  <a:lnTo>
                    <a:pt x="418" y="0"/>
                  </a:lnTo>
                  <a:lnTo>
                    <a:pt x="447" y="2"/>
                  </a:lnTo>
                  <a:lnTo>
                    <a:pt x="472" y="2"/>
                  </a:lnTo>
                  <a:lnTo>
                    <a:pt x="496" y="3"/>
                  </a:lnTo>
                  <a:lnTo>
                    <a:pt x="518" y="7"/>
                  </a:lnTo>
                  <a:lnTo>
                    <a:pt x="536" y="10"/>
                  </a:lnTo>
                  <a:lnTo>
                    <a:pt x="554" y="15"/>
                  </a:lnTo>
                  <a:lnTo>
                    <a:pt x="569" y="20"/>
                  </a:lnTo>
                  <a:lnTo>
                    <a:pt x="585" y="27"/>
                  </a:lnTo>
                  <a:lnTo>
                    <a:pt x="599" y="34"/>
                  </a:lnTo>
                  <a:lnTo>
                    <a:pt x="613" y="44"/>
                  </a:lnTo>
                  <a:lnTo>
                    <a:pt x="629" y="54"/>
                  </a:lnTo>
                  <a:lnTo>
                    <a:pt x="644" y="64"/>
                  </a:lnTo>
                  <a:lnTo>
                    <a:pt x="679" y="91"/>
                  </a:lnTo>
                  <a:lnTo>
                    <a:pt x="723" y="124"/>
                  </a:lnTo>
                  <a:lnTo>
                    <a:pt x="721" y="127"/>
                  </a:lnTo>
                  <a:lnTo>
                    <a:pt x="719" y="129"/>
                  </a:lnTo>
                  <a:lnTo>
                    <a:pt x="721" y="125"/>
                  </a:lnTo>
                  <a:lnTo>
                    <a:pt x="723" y="122"/>
                  </a:lnTo>
                  <a:lnTo>
                    <a:pt x="726" y="115"/>
                  </a:lnTo>
                  <a:lnTo>
                    <a:pt x="730" y="107"/>
                  </a:lnTo>
                  <a:lnTo>
                    <a:pt x="738" y="95"/>
                  </a:lnTo>
                  <a:lnTo>
                    <a:pt x="738" y="98"/>
                  </a:lnTo>
                  <a:lnTo>
                    <a:pt x="730" y="113"/>
                  </a:lnTo>
                  <a:lnTo>
                    <a:pt x="724" y="130"/>
                  </a:lnTo>
                  <a:lnTo>
                    <a:pt x="719" y="146"/>
                  </a:lnTo>
                  <a:lnTo>
                    <a:pt x="715" y="163"/>
                  </a:lnTo>
                  <a:lnTo>
                    <a:pt x="712" y="179"/>
                  </a:lnTo>
                  <a:lnTo>
                    <a:pt x="710" y="196"/>
                  </a:lnTo>
                  <a:lnTo>
                    <a:pt x="707" y="215"/>
                  </a:lnTo>
                  <a:lnTo>
                    <a:pt x="707" y="234"/>
                  </a:lnTo>
                  <a:lnTo>
                    <a:pt x="705" y="227"/>
                  </a:lnTo>
                  <a:lnTo>
                    <a:pt x="705" y="220"/>
                  </a:lnTo>
                  <a:lnTo>
                    <a:pt x="705" y="213"/>
                  </a:lnTo>
                  <a:lnTo>
                    <a:pt x="705" y="207"/>
                  </a:lnTo>
                  <a:lnTo>
                    <a:pt x="705" y="200"/>
                  </a:lnTo>
                  <a:lnTo>
                    <a:pt x="704" y="193"/>
                  </a:lnTo>
                  <a:lnTo>
                    <a:pt x="704" y="186"/>
                  </a:lnTo>
                  <a:lnTo>
                    <a:pt x="704" y="178"/>
                  </a:lnTo>
                  <a:lnTo>
                    <a:pt x="704" y="176"/>
                  </a:lnTo>
                  <a:lnTo>
                    <a:pt x="702" y="174"/>
                  </a:lnTo>
                  <a:lnTo>
                    <a:pt x="702" y="173"/>
                  </a:lnTo>
                  <a:lnTo>
                    <a:pt x="701" y="171"/>
                  </a:lnTo>
                  <a:lnTo>
                    <a:pt x="701" y="169"/>
                  </a:lnTo>
                  <a:lnTo>
                    <a:pt x="699" y="168"/>
                  </a:lnTo>
                  <a:lnTo>
                    <a:pt x="699" y="166"/>
                  </a:lnTo>
                  <a:lnTo>
                    <a:pt x="699" y="164"/>
                  </a:lnTo>
                  <a:lnTo>
                    <a:pt x="698" y="163"/>
                  </a:lnTo>
                  <a:lnTo>
                    <a:pt x="696" y="159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1"/>
                  </a:lnTo>
                  <a:lnTo>
                    <a:pt x="691" y="149"/>
                  </a:lnTo>
                  <a:lnTo>
                    <a:pt x="690" y="146"/>
                  </a:lnTo>
                  <a:lnTo>
                    <a:pt x="688" y="142"/>
                  </a:lnTo>
                  <a:lnTo>
                    <a:pt x="682" y="130"/>
                  </a:lnTo>
                  <a:lnTo>
                    <a:pt x="674" y="119"/>
                  </a:lnTo>
                  <a:lnTo>
                    <a:pt x="665" y="108"/>
                  </a:lnTo>
                  <a:lnTo>
                    <a:pt x="655" y="100"/>
                  </a:lnTo>
                  <a:lnTo>
                    <a:pt x="644" y="91"/>
                  </a:lnTo>
                  <a:lnTo>
                    <a:pt x="633" y="85"/>
                  </a:lnTo>
                  <a:lnTo>
                    <a:pt x="621" y="80"/>
                  </a:lnTo>
                  <a:lnTo>
                    <a:pt x="608" y="74"/>
                  </a:lnTo>
                  <a:lnTo>
                    <a:pt x="601" y="73"/>
                  </a:lnTo>
                  <a:lnTo>
                    <a:pt x="593" y="71"/>
                  </a:lnTo>
                  <a:lnTo>
                    <a:pt x="585" y="71"/>
                  </a:lnTo>
                  <a:lnTo>
                    <a:pt x="577" y="71"/>
                  </a:lnTo>
                  <a:lnTo>
                    <a:pt x="571" y="73"/>
                  </a:lnTo>
                  <a:lnTo>
                    <a:pt x="563" y="73"/>
                  </a:lnTo>
                  <a:lnTo>
                    <a:pt x="557" y="74"/>
                  </a:lnTo>
                  <a:lnTo>
                    <a:pt x="549" y="76"/>
                  </a:lnTo>
                  <a:lnTo>
                    <a:pt x="543" y="78"/>
                  </a:lnTo>
                  <a:lnTo>
                    <a:pt x="538" y="80"/>
                  </a:lnTo>
                  <a:lnTo>
                    <a:pt x="533" y="83"/>
                  </a:lnTo>
                  <a:lnTo>
                    <a:pt x="529" y="86"/>
                  </a:lnTo>
                  <a:lnTo>
                    <a:pt x="524" y="91"/>
                  </a:lnTo>
                  <a:lnTo>
                    <a:pt x="519" y="95"/>
                  </a:lnTo>
                  <a:lnTo>
                    <a:pt x="515" y="100"/>
                  </a:lnTo>
                  <a:lnTo>
                    <a:pt x="510" y="103"/>
                  </a:lnTo>
                  <a:lnTo>
                    <a:pt x="507" y="105"/>
                  </a:lnTo>
                  <a:lnTo>
                    <a:pt x="505" y="107"/>
                  </a:lnTo>
                  <a:lnTo>
                    <a:pt x="504" y="107"/>
                  </a:lnTo>
                  <a:lnTo>
                    <a:pt x="500" y="108"/>
                  </a:lnTo>
                  <a:lnTo>
                    <a:pt x="497" y="110"/>
                  </a:lnTo>
                  <a:lnTo>
                    <a:pt x="494" y="112"/>
                  </a:lnTo>
                  <a:lnTo>
                    <a:pt x="493" y="113"/>
                  </a:lnTo>
                  <a:lnTo>
                    <a:pt x="490" y="115"/>
                  </a:lnTo>
                  <a:lnTo>
                    <a:pt x="482" y="119"/>
                  </a:lnTo>
                  <a:lnTo>
                    <a:pt x="482" y="120"/>
                  </a:lnTo>
                  <a:lnTo>
                    <a:pt x="480" y="122"/>
                  </a:lnTo>
                  <a:lnTo>
                    <a:pt x="479" y="122"/>
                  </a:lnTo>
                  <a:lnTo>
                    <a:pt x="475" y="124"/>
                  </a:lnTo>
                  <a:lnTo>
                    <a:pt x="474" y="125"/>
                  </a:lnTo>
                  <a:lnTo>
                    <a:pt x="472" y="127"/>
                  </a:lnTo>
                  <a:lnTo>
                    <a:pt x="471" y="129"/>
                  </a:lnTo>
                  <a:lnTo>
                    <a:pt x="471" y="132"/>
                  </a:lnTo>
                  <a:lnTo>
                    <a:pt x="471" y="134"/>
                  </a:lnTo>
                  <a:lnTo>
                    <a:pt x="471" y="135"/>
                  </a:lnTo>
                  <a:lnTo>
                    <a:pt x="469" y="135"/>
                  </a:lnTo>
                  <a:lnTo>
                    <a:pt x="469" y="137"/>
                  </a:lnTo>
                  <a:lnTo>
                    <a:pt x="469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71" y="146"/>
                  </a:lnTo>
                  <a:lnTo>
                    <a:pt x="472" y="149"/>
                  </a:lnTo>
                  <a:lnTo>
                    <a:pt x="474" y="154"/>
                  </a:lnTo>
                  <a:lnTo>
                    <a:pt x="475" y="157"/>
                  </a:lnTo>
                  <a:lnTo>
                    <a:pt x="477" y="161"/>
                  </a:lnTo>
                  <a:lnTo>
                    <a:pt x="479" y="164"/>
                  </a:lnTo>
                  <a:lnTo>
                    <a:pt x="482" y="168"/>
                  </a:lnTo>
                  <a:lnTo>
                    <a:pt x="483" y="171"/>
                  </a:lnTo>
                  <a:lnTo>
                    <a:pt x="479" y="176"/>
                  </a:lnTo>
                  <a:lnTo>
                    <a:pt x="475" y="181"/>
                  </a:lnTo>
                  <a:lnTo>
                    <a:pt x="472" y="186"/>
                  </a:lnTo>
                  <a:lnTo>
                    <a:pt x="469" y="193"/>
                  </a:lnTo>
                  <a:lnTo>
                    <a:pt x="466" y="198"/>
                  </a:lnTo>
                  <a:lnTo>
                    <a:pt x="463" y="205"/>
                  </a:lnTo>
                  <a:lnTo>
                    <a:pt x="460" y="212"/>
                  </a:lnTo>
                  <a:lnTo>
                    <a:pt x="457" y="218"/>
                  </a:lnTo>
                  <a:lnTo>
                    <a:pt x="457" y="222"/>
                  </a:lnTo>
                  <a:lnTo>
                    <a:pt x="457" y="225"/>
                  </a:lnTo>
                  <a:lnTo>
                    <a:pt x="455" y="230"/>
                  </a:lnTo>
                  <a:lnTo>
                    <a:pt x="455" y="234"/>
                  </a:lnTo>
                  <a:lnTo>
                    <a:pt x="454" y="239"/>
                  </a:lnTo>
                  <a:lnTo>
                    <a:pt x="452" y="242"/>
                  </a:lnTo>
                  <a:lnTo>
                    <a:pt x="450" y="246"/>
                  </a:lnTo>
                  <a:lnTo>
                    <a:pt x="450" y="251"/>
                  </a:lnTo>
                  <a:lnTo>
                    <a:pt x="446" y="256"/>
                  </a:lnTo>
                  <a:lnTo>
                    <a:pt x="427" y="257"/>
                  </a:lnTo>
                  <a:lnTo>
                    <a:pt x="407" y="261"/>
                  </a:lnTo>
                  <a:lnTo>
                    <a:pt x="386" y="262"/>
                  </a:lnTo>
                  <a:lnTo>
                    <a:pt x="366" y="266"/>
                  </a:lnTo>
                  <a:lnTo>
                    <a:pt x="347" y="269"/>
                  </a:lnTo>
                  <a:lnTo>
                    <a:pt x="327" y="274"/>
                  </a:lnTo>
                  <a:lnTo>
                    <a:pt x="308" y="281"/>
                  </a:lnTo>
                  <a:lnTo>
                    <a:pt x="288" y="288"/>
                  </a:lnTo>
                  <a:lnTo>
                    <a:pt x="260" y="312"/>
                  </a:lnTo>
                  <a:lnTo>
                    <a:pt x="231" y="337"/>
                  </a:lnTo>
                  <a:lnTo>
                    <a:pt x="206" y="364"/>
                  </a:lnTo>
                  <a:lnTo>
                    <a:pt x="181" y="393"/>
                  </a:lnTo>
                  <a:lnTo>
                    <a:pt x="158" y="423"/>
                  </a:lnTo>
                  <a:lnTo>
                    <a:pt x="136" y="456"/>
                  </a:lnTo>
                  <a:lnTo>
                    <a:pt x="116" y="488"/>
                  </a:lnTo>
                  <a:lnTo>
                    <a:pt x="95" y="522"/>
                  </a:lnTo>
                  <a:lnTo>
                    <a:pt x="95" y="523"/>
                  </a:lnTo>
                  <a:lnTo>
                    <a:pt x="95" y="525"/>
                  </a:lnTo>
                  <a:lnTo>
                    <a:pt x="94" y="527"/>
                  </a:lnTo>
                  <a:lnTo>
                    <a:pt x="94" y="528"/>
                  </a:lnTo>
                  <a:lnTo>
                    <a:pt x="92" y="532"/>
                  </a:lnTo>
                  <a:lnTo>
                    <a:pt x="92" y="533"/>
                  </a:lnTo>
                  <a:lnTo>
                    <a:pt x="91" y="535"/>
                  </a:lnTo>
                  <a:lnTo>
                    <a:pt x="89" y="537"/>
                  </a:lnTo>
                  <a:lnTo>
                    <a:pt x="86" y="549"/>
                  </a:lnTo>
                  <a:lnTo>
                    <a:pt x="81" y="561"/>
                  </a:lnTo>
                  <a:lnTo>
                    <a:pt x="78" y="574"/>
                  </a:lnTo>
                  <a:lnTo>
                    <a:pt x="73" y="586"/>
                  </a:lnTo>
                  <a:lnTo>
                    <a:pt x="70" y="599"/>
                  </a:lnTo>
                  <a:lnTo>
                    <a:pt x="67" y="613"/>
                  </a:lnTo>
                  <a:lnTo>
                    <a:pt x="63" y="625"/>
                  </a:lnTo>
                  <a:lnTo>
                    <a:pt x="59" y="638"/>
                  </a:lnTo>
                  <a:lnTo>
                    <a:pt x="55" y="638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1" name="Freeform 733"/>
            <p:cNvSpPr>
              <a:spLocks/>
            </p:cNvSpPr>
            <p:nvPr/>
          </p:nvSpPr>
          <p:spPr bwMode="auto">
            <a:xfrm>
              <a:off x="4389" y="1026"/>
              <a:ext cx="738" cy="638"/>
            </a:xfrm>
            <a:custGeom>
              <a:avLst/>
              <a:gdLst>
                <a:gd name="T0" fmla="*/ 36 w 738"/>
                <a:gd name="T1" fmla="*/ 637 h 638"/>
                <a:gd name="T2" fmla="*/ 9 w 738"/>
                <a:gd name="T3" fmla="*/ 637 h 638"/>
                <a:gd name="T4" fmla="*/ 0 w 738"/>
                <a:gd name="T5" fmla="*/ 435 h 638"/>
                <a:gd name="T6" fmla="*/ 0 w 738"/>
                <a:gd name="T7" fmla="*/ 246 h 638"/>
                <a:gd name="T8" fmla="*/ 84 w 738"/>
                <a:gd name="T9" fmla="*/ 88 h 638"/>
                <a:gd name="T10" fmla="*/ 181 w 738"/>
                <a:gd name="T11" fmla="*/ 34 h 638"/>
                <a:gd name="T12" fmla="*/ 278 w 738"/>
                <a:gd name="T13" fmla="*/ 8 h 638"/>
                <a:gd name="T14" fmla="*/ 447 w 738"/>
                <a:gd name="T15" fmla="*/ 2 h 638"/>
                <a:gd name="T16" fmla="*/ 536 w 738"/>
                <a:gd name="T17" fmla="*/ 10 h 638"/>
                <a:gd name="T18" fmla="*/ 599 w 738"/>
                <a:gd name="T19" fmla="*/ 34 h 638"/>
                <a:gd name="T20" fmla="*/ 679 w 738"/>
                <a:gd name="T21" fmla="*/ 91 h 638"/>
                <a:gd name="T22" fmla="*/ 719 w 738"/>
                <a:gd name="T23" fmla="*/ 129 h 638"/>
                <a:gd name="T24" fmla="*/ 730 w 738"/>
                <a:gd name="T25" fmla="*/ 107 h 638"/>
                <a:gd name="T26" fmla="*/ 724 w 738"/>
                <a:gd name="T27" fmla="*/ 130 h 638"/>
                <a:gd name="T28" fmla="*/ 710 w 738"/>
                <a:gd name="T29" fmla="*/ 196 h 638"/>
                <a:gd name="T30" fmla="*/ 705 w 738"/>
                <a:gd name="T31" fmla="*/ 220 h 638"/>
                <a:gd name="T32" fmla="*/ 704 w 738"/>
                <a:gd name="T33" fmla="*/ 193 h 638"/>
                <a:gd name="T34" fmla="*/ 702 w 738"/>
                <a:gd name="T35" fmla="*/ 174 h 638"/>
                <a:gd name="T36" fmla="*/ 699 w 738"/>
                <a:gd name="T37" fmla="*/ 168 h 638"/>
                <a:gd name="T38" fmla="*/ 696 w 738"/>
                <a:gd name="T39" fmla="*/ 159 h 638"/>
                <a:gd name="T40" fmla="*/ 691 w 738"/>
                <a:gd name="T41" fmla="*/ 149 h 638"/>
                <a:gd name="T42" fmla="*/ 674 w 738"/>
                <a:gd name="T43" fmla="*/ 119 h 638"/>
                <a:gd name="T44" fmla="*/ 633 w 738"/>
                <a:gd name="T45" fmla="*/ 85 h 638"/>
                <a:gd name="T46" fmla="*/ 593 w 738"/>
                <a:gd name="T47" fmla="*/ 71 h 638"/>
                <a:gd name="T48" fmla="*/ 563 w 738"/>
                <a:gd name="T49" fmla="*/ 73 h 638"/>
                <a:gd name="T50" fmla="*/ 538 w 738"/>
                <a:gd name="T51" fmla="*/ 80 h 638"/>
                <a:gd name="T52" fmla="*/ 519 w 738"/>
                <a:gd name="T53" fmla="*/ 95 h 638"/>
                <a:gd name="T54" fmla="*/ 505 w 738"/>
                <a:gd name="T55" fmla="*/ 107 h 638"/>
                <a:gd name="T56" fmla="*/ 494 w 738"/>
                <a:gd name="T57" fmla="*/ 112 h 638"/>
                <a:gd name="T58" fmla="*/ 482 w 738"/>
                <a:gd name="T59" fmla="*/ 120 h 638"/>
                <a:gd name="T60" fmla="*/ 474 w 738"/>
                <a:gd name="T61" fmla="*/ 125 h 638"/>
                <a:gd name="T62" fmla="*/ 471 w 738"/>
                <a:gd name="T63" fmla="*/ 132 h 638"/>
                <a:gd name="T64" fmla="*/ 469 w 738"/>
                <a:gd name="T65" fmla="*/ 137 h 638"/>
                <a:gd name="T66" fmla="*/ 471 w 738"/>
                <a:gd name="T67" fmla="*/ 146 h 638"/>
                <a:gd name="T68" fmla="*/ 477 w 738"/>
                <a:gd name="T69" fmla="*/ 161 h 638"/>
                <a:gd name="T70" fmla="*/ 479 w 738"/>
                <a:gd name="T71" fmla="*/ 176 h 638"/>
                <a:gd name="T72" fmla="*/ 466 w 738"/>
                <a:gd name="T73" fmla="*/ 198 h 638"/>
                <a:gd name="T74" fmla="*/ 457 w 738"/>
                <a:gd name="T75" fmla="*/ 222 h 638"/>
                <a:gd name="T76" fmla="*/ 454 w 738"/>
                <a:gd name="T77" fmla="*/ 239 h 638"/>
                <a:gd name="T78" fmla="*/ 446 w 738"/>
                <a:gd name="T79" fmla="*/ 256 h 638"/>
                <a:gd name="T80" fmla="*/ 366 w 738"/>
                <a:gd name="T81" fmla="*/ 266 h 638"/>
                <a:gd name="T82" fmla="*/ 288 w 738"/>
                <a:gd name="T83" fmla="*/ 288 h 638"/>
                <a:gd name="T84" fmla="*/ 181 w 738"/>
                <a:gd name="T85" fmla="*/ 393 h 638"/>
                <a:gd name="T86" fmla="*/ 95 w 738"/>
                <a:gd name="T87" fmla="*/ 522 h 638"/>
                <a:gd name="T88" fmla="*/ 94 w 738"/>
                <a:gd name="T89" fmla="*/ 528 h 638"/>
                <a:gd name="T90" fmla="*/ 89 w 738"/>
                <a:gd name="T91" fmla="*/ 537 h 638"/>
                <a:gd name="T92" fmla="*/ 73 w 738"/>
                <a:gd name="T93" fmla="*/ 586 h 638"/>
                <a:gd name="T94" fmla="*/ 59 w 738"/>
                <a:gd name="T95" fmla="*/ 638 h 6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8"/>
                <a:gd name="T145" fmla="*/ 0 h 638"/>
                <a:gd name="T146" fmla="*/ 738 w 738"/>
                <a:gd name="T147" fmla="*/ 638 h 6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8" h="638">
                  <a:moveTo>
                    <a:pt x="55" y="638"/>
                  </a:moveTo>
                  <a:lnTo>
                    <a:pt x="48" y="637"/>
                  </a:lnTo>
                  <a:lnTo>
                    <a:pt x="42" y="637"/>
                  </a:lnTo>
                  <a:lnTo>
                    <a:pt x="36" y="637"/>
                  </a:lnTo>
                  <a:lnTo>
                    <a:pt x="28" y="637"/>
                  </a:lnTo>
                  <a:lnTo>
                    <a:pt x="22" y="637"/>
                  </a:lnTo>
                  <a:lnTo>
                    <a:pt x="16" y="637"/>
                  </a:lnTo>
                  <a:lnTo>
                    <a:pt x="9" y="637"/>
                  </a:lnTo>
                  <a:lnTo>
                    <a:pt x="3" y="637"/>
                  </a:lnTo>
                  <a:lnTo>
                    <a:pt x="2" y="547"/>
                  </a:lnTo>
                  <a:lnTo>
                    <a:pt x="0" y="483"/>
                  </a:lnTo>
                  <a:lnTo>
                    <a:pt x="0" y="435"/>
                  </a:lnTo>
                  <a:lnTo>
                    <a:pt x="0" y="396"/>
                  </a:lnTo>
                  <a:lnTo>
                    <a:pt x="0" y="357"/>
                  </a:lnTo>
                  <a:lnTo>
                    <a:pt x="0" y="310"/>
                  </a:lnTo>
                  <a:lnTo>
                    <a:pt x="0" y="246"/>
                  </a:lnTo>
                  <a:lnTo>
                    <a:pt x="0" y="154"/>
                  </a:lnTo>
                  <a:lnTo>
                    <a:pt x="30" y="129"/>
                  </a:lnTo>
                  <a:lnTo>
                    <a:pt x="56" y="107"/>
                  </a:lnTo>
                  <a:lnTo>
                    <a:pt x="84" y="88"/>
                  </a:lnTo>
                  <a:lnTo>
                    <a:pt x="109" y="71"/>
                  </a:lnTo>
                  <a:lnTo>
                    <a:pt x="134" y="56"/>
                  </a:lnTo>
                  <a:lnTo>
                    <a:pt x="158" y="44"/>
                  </a:lnTo>
                  <a:lnTo>
                    <a:pt x="181" y="34"/>
                  </a:lnTo>
                  <a:lnTo>
                    <a:pt x="206" y="25"/>
                  </a:lnTo>
                  <a:lnTo>
                    <a:pt x="230" y="19"/>
                  </a:lnTo>
                  <a:lnTo>
                    <a:pt x="253" y="12"/>
                  </a:lnTo>
                  <a:lnTo>
                    <a:pt x="278" y="8"/>
                  </a:lnTo>
                  <a:lnTo>
                    <a:pt x="303" y="5"/>
                  </a:lnTo>
                  <a:lnTo>
                    <a:pt x="358" y="2"/>
                  </a:lnTo>
                  <a:lnTo>
                    <a:pt x="418" y="0"/>
                  </a:lnTo>
                  <a:lnTo>
                    <a:pt x="447" y="2"/>
                  </a:lnTo>
                  <a:lnTo>
                    <a:pt x="472" y="2"/>
                  </a:lnTo>
                  <a:lnTo>
                    <a:pt x="496" y="3"/>
                  </a:lnTo>
                  <a:lnTo>
                    <a:pt x="518" y="7"/>
                  </a:lnTo>
                  <a:lnTo>
                    <a:pt x="536" y="10"/>
                  </a:lnTo>
                  <a:lnTo>
                    <a:pt x="554" y="15"/>
                  </a:lnTo>
                  <a:lnTo>
                    <a:pt x="569" y="20"/>
                  </a:lnTo>
                  <a:lnTo>
                    <a:pt x="585" y="27"/>
                  </a:lnTo>
                  <a:lnTo>
                    <a:pt x="599" y="34"/>
                  </a:lnTo>
                  <a:lnTo>
                    <a:pt x="613" y="44"/>
                  </a:lnTo>
                  <a:lnTo>
                    <a:pt x="629" y="54"/>
                  </a:lnTo>
                  <a:lnTo>
                    <a:pt x="644" y="64"/>
                  </a:lnTo>
                  <a:lnTo>
                    <a:pt x="679" y="91"/>
                  </a:lnTo>
                  <a:lnTo>
                    <a:pt x="723" y="124"/>
                  </a:lnTo>
                  <a:lnTo>
                    <a:pt x="721" y="127"/>
                  </a:lnTo>
                  <a:lnTo>
                    <a:pt x="719" y="129"/>
                  </a:lnTo>
                  <a:lnTo>
                    <a:pt x="721" y="125"/>
                  </a:lnTo>
                  <a:lnTo>
                    <a:pt x="723" y="122"/>
                  </a:lnTo>
                  <a:lnTo>
                    <a:pt x="726" y="115"/>
                  </a:lnTo>
                  <a:lnTo>
                    <a:pt x="730" y="107"/>
                  </a:lnTo>
                  <a:lnTo>
                    <a:pt x="738" y="95"/>
                  </a:lnTo>
                  <a:lnTo>
                    <a:pt x="738" y="98"/>
                  </a:lnTo>
                  <a:lnTo>
                    <a:pt x="730" y="113"/>
                  </a:lnTo>
                  <a:lnTo>
                    <a:pt x="724" y="130"/>
                  </a:lnTo>
                  <a:lnTo>
                    <a:pt x="719" y="146"/>
                  </a:lnTo>
                  <a:lnTo>
                    <a:pt x="715" y="163"/>
                  </a:lnTo>
                  <a:lnTo>
                    <a:pt x="712" y="179"/>
                  </a:lnTo>
                  <a:lnTo>
                    <a:pt x="710" y="196"/>
                  </a:lnTo>
                  <a:lnTo>
                    <a:pt x="707" y="215"/>
                  </a:lnTo>
                  <a:lnTo>
                    <a:pt x="707" y="234"/>
                  </a:lnTo>
                  <a:lnTo>
                    <a:pt x="705" y="227"/>
                  </a:lnTo>
                  <a:lnTo>
                    <a:pt x="705" y="220"/>
                  </a:lnTo>
                  <a:lnTo>
                    <a:pt x="705" y="213"/>
                  </a:lnTo>
                  <a:lnTo>
                    <a:pt x="705" y="207"/>
                  </a:lnTo>
                  <a:lnTo>
                    <a:pt x="705" y="200"/>
                  </a:lnTo>
                  <a:lnTo>
                    <a:pt x="704" y="193"/>
                  </a:lnTo>
                  <a:lnTo>
                    <a:pt x="704" y="186"/>
                  </a:lnTo>
                  <a:lnTo>
                    <a:pt x="704" y="178"/>
                  </a:lnTo>
                  <a:lnTo>
                    <a:pt x="704" y="176"/>
                  </a:lnTo>
                  <a:lnTo>
                    <a:pt x="702" y="174"/>
                  </a:lnTo>
                  <a:lnTo>
                    <a:pt x="702" y="173"/>
                  </a:lnTo>
                  <a:lnTo>
                    <a:pt x="701" y="171"/>
                  </a:lnTo>
                  <a:lnTo>
                    <a:pt x="701" y="169"/>
                  </a:lnTo>
                  <a:lnTo>
                    <a:pt x="699" y="168"/>
                  </a:lnTo>
                  <a:lnTo>
                    <a:pt x="699" y="166"/>
                  </a:lnTo>
                  <a:lnTo>
                    <a:pt x="699" y="164"/>
                  </a:lnTo>
                  <a:lnTo>
                    <a:pt x="698" y="163"/>
                  </a:lnTo>
                  <a:lnTo>
                    <a:pt x="696" y="159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1"/>
                  </a:lnTo>
                  <a:lnTo>
                    <a:pt x="691" y="149"/>
                  </a:lnTo>
                  <a:lnTo>
                    <a:pt x="690" y="146"/>
                  </a:lnTo>
                  <a:lnTo>
                    <a:pt x="688" y="142"/>
                  </a:lnTo>
                  <a:lnTo>
                    <a:pt x="682" y="130"/>
                  </a:lnTo>
                  <a:lnTo>
                    <a:pt x="674" y="119"/>
                  </a:lnTo>
                  <a:lnTo>
                    <a:pt x="665" y="108"/>
                  </a:lnTo>
                  <a:lnTo>
                    <a:pt x="655" y="100"/>
                  </a:lnTo>
                  <a:lnTo>
                    <a:pt x="644" y="91"/>
                  </a:lnTo>
                  <a:lnTo>
                    <a:pt x="633" y="85"/>
                  </a:lnTo>
                  <a:lnTo>
                    <a:pt x="621" y="80"/>
                  </a:lnTo>
                  <a:lnTo>
                    <a:pt x="608" y="74"/>
                  </a:lnTo>
                  <a:lnTo>
                    <a:pt x="601" y="73"/>
                  </a:lnTo>
                  <a:lnTo>
                    <a:pt x="593" y="71"/>
                  </a:lnTo>
                  <a:lnTo>
                    <a:pt x="585" y="71"/>
                  </a:lnTo>
                  <a:lnTo>
                    <a:pt x="577" y="71"/>
                  </a:lnTo>
                  <a:lnTo>
                    <a:pt x="571" y="73"/>
                  </a:lnTo>
                  <a:lnTo>
                    <a:pt x="563" y="73"/>
                  </a:lnTo>
                  <a:lnTo>
                    <a:pt x="557" y="74"/>
                  </a:lnTo>
                  <a:lnTo>
                    <a:pt x="549" y="76"/>
                  </a:lnTo>
                  <a:lnTo>
                    <a:pt x="543" y="78"/>
                  </a:lnTo>
                  <a:lnTo>
                    <a:pt x="538" y="80"/>
                  </a:lnTo>
                  <a:lnTo>
                    <a:pt x="533" y="83"/>
                  </a:lnTo>
                  <a:lnTo>
                    <a:pt x="529" y="86"/>
                  </a:lnTo>
                  <a:lnTo>
                    <a:pt x="524" y="91"/>
                  </a:lnTo>
                  <a:lnTo>
                    <a:pt x="519" y="95"/>
                  </a:lnTo>
                  <a:lnTo>
                    <a:pt x="515" y="100"/>
                  </a:lnTo>
                  <a:lnTo>
                    <a:pt x="510" y="103"/>
                  </a:lnTo>
                  <a:lnTo>
                    <a:pt x="507" y="105"/>
                  </a:lnTo>
                  <a:lnTo>
                    <a:pt x="505" y="107"/>
                  </a:lnTo>
                  <a:lnTo>
                    <a:pt x="504" y="107"/>
                  </a:lnTo>
                  <a:lnTo>
                    <a:pt x="500" y="108"/>
                  </a:lnTo>
                  <a:lnTo>
                    <a:pt x="497" y="110"/>
                  </a:lnTo>
                  <a:lnTo>
                    <a:pt x="494" y="112"/>
                  </a:lnTo>
                  <a:lnTo>
                    <a:pt x="493" y="113"/>
                  </a:lnTo>
                  <a:lnTo>
                    <a:pt x="490" y="115"/>
                  </a:lnTo>
                  <a:lnTo>
                    <a:pt x="482" y="119"/>
                  </a:lnTo>
                  <a:lnTo>
                    <a:pt x="482" y="120"/>
                  </a:lnTo>
                  <a:lnTo>
                    <a:pt x="480" y="122"/>
                  </a:lnTo>
                  <a:lnTo>
                    <a:pt x="479" y="122"/>
                  </a:lnTo>
                  <a:lnTo>
                    <a:pt x="475" y="124"/>
                  </a:lnTo>
                  <a:lnTo>
                    <a:pt x="474" y="125"/>
                  </a:lnTo>
                  <a:lnTo>
                    <a:pt x="472" y="127"/>
                  </a:lnTo>
                  <a:lnTo>
                    <a:pt x="471" y="129"/>
                  </a:lnTo>
                  <a:lnTo>
                    <a:pt x="471" y="132"/>
                  </a:lnTo>
                  <a:lnTo>
                    <a:pt x="471" y="134"/>
                  </a:lnTo>
                  <a:lnTo>
                    <a:pt x="471" y="135"/>
                  </a:lnTo>
                  <a:lnTo>
                    <a:pt x="469" y="135"/>
                  </a:lnTo>
                  <a:lnTo>
                    <a:pt x="469" y="137"/>
                  </a:lnTo>
                  <a:lnTo>
                    <a:pt x="469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71" y="146"/>
                  </a:lnTo>
                  <a:lnTo>
                    <a:pt x="472" y="149"/>
                  </a:lnTo>
                  <a:lnTo>
                    <a:pt x="474" y="154"/>
                  </a:lnTo>
                  <a:lnTo>
                    <a:pt x="475" y="157"/>
                  </a:lnTo>
                  <a:lnTo>
                    <a:pt x="477" y="161"/>
                  </a:lnTo>
                  <a:lnTo>
                    <a:pt x="479" y="164"/>
                  </a:lnTo>
                  <a:lnTo>
                    <a:pt x="482" y="168"/>
                  </a:lnTo>
                  <a:lnTo>
                    <a:pt x="483" y="171"/>
                  </a:lnTo>
                  <a:lnTo>
                    <a:pt x="479" y="176"/>
                  </a:lnTo>
                  <a:lnTo>
                    <a:pt x="475" y="181"/>
                  </a:lnTo>
                  <a:lnTo>
                    <a:pt x="472" y="186"/>
                  </a:lnTo>
                  <a:lnTo>
                    <a:pt x="469" y="193"/>
                  </a:lnTo>
                  <a:lnTo>
                    <a:pt x="466" y="198"/>
                  </a:lnTo>
                  <a:lnTo>
                    <a:pt x="463" y="205"/>
                  </a:lnTo>
                  <a:lnTo>
                    <a:pt x="460" y="212"/>
                  </a:lnTo>
                  <a:lnTo>
                    <a:pt x="457" y="218"/>
                  </a:lnTo>
                  <a:lnTo>
                    <a:pt x="457" y="222"/>
                  </a:lnTo>
                  <a:lnTo>
                    <a:pt x="457" y="225"/>
                  </a:lnTo>
                  <a:lnTo>
                    <a:pt x="455" y="230"/>
                  </a:lnTo>
                  <a:lnTo>
                    <a:pt x="455" y="234"/>
                  </a:lnTo>
                  <a:lnTo>
                    <a:pt x="454" y="239"/>
                  </a:lnTo>
                  <a:lnTo>
                    <a:pt x="452" y="242"/>
                  </a:lnTo>
                  <a:lnTo>
                    <a:pt x="450" y="246"/>
                  </a:lnTo>
                  <a:lnTo>
                    <a:pt x="450" y="251"/>
                  </a:lnTo>
                  <a:lnTo>
                    <a:pt x="446" y="256"/>
                  </a:lnTo>
                  <a:lnTo>
                    <a:pt x="427" y="257"/>
                  </a:lnTo>
                  <a:lnTo>
                    <a:pt x="407" y="261"/>
                  </a:lnTo>
                  <a:lnTo>
                    <a:pt x="386" y="262"/>
                  </a:lnTo>
                  <a:lnTo>
                    <a:pt x="366" y="266"/>
                  </a:lnTo>
                  <a:lnTo>
                    <a:pt x="347" y="269"/>
                  </a:lnTo>
                  <a:lnTo>
                    <a:pt x="327" y="274"/>
                  </a:lnTo>
                  <a:lnTo>
                    <a:pt x="308" y="281"/>
                  </a:lnTo>
                  <a:lnTo>
                    <a:pt x="288" y="288"/>
                  </a:lnTo>
                  <a:lnTo>
                    <a:pt x="260" y="312"/>
                  </a:lnTo>
                  <a:lnTo>
                    <a:pt x="231" y="337"/>
                  </a:lnTo>
                  <a:lnTo>
                    <a:pt x="206" y="364"/>
                  </a:lnTo>
                  <a:lnTo>
                    <a:pt x="181" y="393"/>
                  </a:lnTo>
                  <a:lnTo>
                    <a:pt x="158" y="423"/>
                  </a:lnTo>
                  <a:lnTo>
                    <a:pt x="136" y="456"/>
                  </a:lnTo>
                  <a:lnTo>
                    <a:pt x="116" y="488"/>
                  </a:lnTo>
                  <a:lnTo>
                    <a:pt x="95" y="522"/>
                  </a:lnTo>
                  <a:lnTo>
                    <a:pt x="95" y="523"/>
                  </a:lnTo>
                  <a:lnTo>
                    <a:pt x="95" y="525"/>
                  </a:lnTo>
                  <a:lnTo>
                    <a:pt x="94" y="527"/>
                  </a:lnTo>
                  <a:lnTo>
                    <a:pt x="94" y="528"/>
                  </a:lnTo>
                  <a:lnTo>
                    <a:pt x="92" y="532"/>
                  </a:lnTo>
                  <a:lnTo>
                    <a:pt x="92" y="533"/>
                  </a:lnTo>
                  <a:lnTo>
                    <a:pt x="91" y="535"/>
                  </a:lnTo>
                  <a:lnTo>
                    <a:pt x="89" y="537"/>
                  </a:lnTo>
                  <a:lnTo>
                    <a:pt x="86" y="549"/>
                  </a:lnTo>
                  <a:lnTo>
                    <a:pt x="81" y="561"/>
                  </a:lnTo>
                  <a:lnTo>
                    <a:pt x="78" y="574"/>
                  </a:lnTo>
                  <a:lnTo>
                    <a:pt x="73" y="586"/>
                  </a:lnTo>
                  <a:lnTo>
                    <a:pt x="70" y="599"/>
                  </a:lnTo>
                  <a:lnTo>
                    <a:pt x="67" y="613"/>
                  </a:lnTo>
                  <a:lnTo>
                    <a:pt x="63" y="625"/>
                  </a:lnTo>
                  <a:lnTo>
                    <a:pt x="59" y="638"/>
                  </a:lnTo>
                  <a:lnTo>
                    <a:pt x="55" y="63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2" name="Rectangle 734"/>
            <p:cNvSpPr>
              <a:spLocks noChangeArrowheads="1"/>
            </p:cNvSpPr>
            <p:nvPr/>
          </p:nvSpPr>
          <p:spPr bwMode="auto">
            <a:xfrm>
              <a:off x="4220" y="923"/>
              <a:ext cx="92" cy="247"/>
            </a:xfrm>
            <a:prstGeom prst="rect">
              <a:avLst/>
            </a:prstGeom>
            <a:solidFill>
              <a:srgbClr val="F7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33" name="Freeform 735"/>
            <p:cNvSpPr>
              <a:spLocks/>
            </p:cNvSpPr>
            <p:nvPr/>
          </p:nvSpPr>
          <p:spPr bwMode="auto">
            <a:xfrm>
              <a:off x="4218" y="1168"/>
              <a:ext cx="94" cy="2"/>
            </a:xfrm>
            <a:custGeom>
              <a:avLst/>
              <a:gdLst>
                <a:gd name="T0" fmla="*/ 0 w 94"/>
                <a:gd name="T1" fmla="*/ 2 h 2"/>
                <a:gd name="T2" fmla="*/ 2 w 94"/>
                <a:gd name="T3" fmla="*/ 2 h 2"/>
                <a:gd name="T4" fmla="*/ 94 w 94"/>
                <a:gd name="T5" fmla="*/ 2 h 2"/>
                <a:gd name="T6" fmla="*/ 94 w 94"/>
                <a:gd name="T7" fmla="*/ 0 h 2"/>
                <a:gd name="T8" fmla="*/ 2 w 94"/>
                <a:gd name="T9" fmla="*/ 0 h 2"/>
                <a:gd name="T10" fmla="*/ 2 w 94"/>
                <a:gd name="T11" fmla="*/ 2 h 2"/>
                <a:gd name="T12" fmla="*/ 0 w 94"/>
                <a:gd name="T13" fmla="*/ 2 h 2"/>
                <a:gd name="T14" fmla="*/ 0 w 94"/>
                <a:gd name="T15" fmla="*/ 2 h 2"/>
                <a:gd name="T16" fmla="*/ 2 w 94"/>
                <a:gd name="T17" fmla="*/ 2 h 2"/>
                <a:gd name="T18" fmla="*/ 0 w 94"/>
                <a:gd name="T19" fmla="*/ 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2"/>
                <a:gd name="T32" fmla="*/ 94 w 9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2">
                  <a:moveTo>
                    <a:pt x="0" y="2"/>
                  </a:moveTo>
                  <a:lnTo>
                    <a:pt x="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4" name="Freeform 736"/>
            <p:cNvSpPr>
              <a:spLocks/>
            </p:cNvSpPr>
            <p:nvPr/>
          </p:nvSpPr>
          <p:spPr bwMode="auto">
            <a:xfrm>
              <a:off x="4218" y="923"/>
              <a:ext cx="2" cy="247"/>
            </a:xfrm>
            <a:custGeom>
              <a:avLst/>
              <a:gdLst>
                <a:gd name="T0" fmla="*/ 2 w 2"/>
                <a:gd name="T1" fmla="*/ 0 h 247"/>
                <a:gd name="T2" fmla="*/ 0 w 2"/>
                <a:gd name="T3" fmla="*/ 0 h 247"/>
                <a:gd name="T4" fmla="*/ 0 w 2"/>
                <a:gd name="T5" fmla="*/ 247 h 247"/>
                <a:gd name="T6" fmla="*/ 2 w 2"/>
                <a:gd name="T7" fmla="*/ 247 h 247"/>
                <a:gd name="T8" fmla="*/ 2 w 2"/>
                <a:gd name="T9" fmla="*/ 0 h 247"/>
                <a:gd name="T10" fmla="*/ 2 w 2"/>
                <a:gd name="T11" fmla="*/ 1 h 247"/>
                <a:gd name="T12" fmla="*/ 2 w 2"/>
                <a:gd name="T13" fmla="*/ 0 h 247"/>
                <a:gd name="T14" fmla="*/ 0 w 2"/>
                <a:gd name="T15" fmla="*/ 0 h 247"/>
                <a:gd name="T16" fmla="*/ 0 w 2"/>
                <a:gd name="T17" fmla="*/ 0 h 247"/>
                <a:gd name="T18" fmla="*/ 2 w 2"/>
                <a:gd name="T19" fmla="*/ 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47"/>
                <a:gd name="T32" fmla="*/ 2 w 2"/>
                <a:gd name="T33" fmla="*/ 247 h 2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47">
                  <a:moveTo>
                    <a:pt x="2" y="0"/>
                  </a:moveTo>
                  <a:lnTo>
                    <a:pt x="0" y="0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5" name="Freeform 737"/>
            <p:cNvSpPr>
              <a:spLocks/>
            </p:cNvSpPr>
            <p:nvPr/>
          </p:nvSpPr>
          <p:spPr bwMode="auto">
            <a:xfrm>
              <a:off x="4223" y="928"/>
              <a:ext cx="117" cy="315"/>
            </a:xfrm>
            <a:custGeom>
              <a:avLst/>
              <a:gdLst>
                <a:gd name="T0" fmla="*/ 0 w 117"/>
                <a:gd name="T1" fmla="*/ 242 h 315"/>
                <a:gd name="T2" fmla="*/ 30 w 117"/>
                <a:gd name="T3" fmla="*/ 311 h 315"/>
                <a:gd name="T4" fmla="*/ 108 w 117"/>
                <a:gd name="T5" fmla="*/ 313 h 315"/>
                <a:gd name="T6" fmla="*/ 117 w 117"/>
                <a:gd name="T7" fmla="*/ 145 h 315"/>
                <a:gd name="T8" fmla="*/ 89 w 117"/>
                <a:gd name="T9" fmla="*/ 0 h 315"/>
                <a:gd name="T10" fmla="*/ 89 w 117"/>
                <a:gd name="T11" fmla="*/ 242 h 315"/>
                <a:gd name="T12" fmla="*/ 110 w 117"/>
                <a:gd name="T13" fmla="*/ 315 h 315"/>
                <a:gd name="T14" fmla="*/ 89 w 117"/>
                <a:gd name="T15" fmla="*/ 240 h 315"/>
                <a:gd name="T16" fmla="*/ 0 w 117"/>
                <a:gd name="T17" fmla="*/ 242 h 3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315"/>
                <a:gd name="T29" fmla="*/ 117 w 117"/>
                <a:gd name="T30" fmla="*/ 315 h 3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315">
                  <a:moveTo>
                    <a:pt x="0" y="242"/>
                  </a:moveTo>
                  <a:lnTo>
                    <a:pt x="30" y="311"/>
                  </a:lnTo>
                  <a:lnTo>
                    <a:pt x="108" y="313"/>
                  </a:lnTo>
                  <a:lnTo>
                    <a:pt x="117" y="145"/>
                  </a:lnTo>
                  <a:lnTo>
                    <a:pt x="89" y="0"/>
                  </a:lnTo>
                  <a:lnTo>
                    <a:pt x="89" y="242"/>
                  </a:lnTo>
                  <a:lnTo>
                    <a:pt x="110" y="315"/>
                  </a:lnTo>
                  <a:lnTo>
                    <a:pt x="89" y="24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7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6" name="Freeform 738"/>
            <p:cNvSpPr>
              <a:spLocks/>
            </p:cNvSpPr>
            <p:nvPr/>
          </p:nvSpPr>
          <p:spPr bwMode="auto">
            <a:xfrm>
              <a:off x="4223" y="1168"/>
              <a:ext cx="31" cy="73"/>
            </a:xfrm>
            <a:custGeom>
              <a:avLst/>
              <a:gdLst>
                <a:gd name="T0" fmla="*/ 30 w 31"/>
                <a:gd name="T1" fmla="*/ 70 h 73"/>
                <a:gd name="T2" fmla="*/ 31 w 31"/>
                <a:gd name="T3" fmla="*/ 71 h 73"/>
                <a:gd name="T4" fmla="*/ 2 w 31"/>
                <a:gd name="T5" fmla="*/ 0 h 73"/>
                <a:gd name="T6" fmla="*/ 0 w 31"/>
                <a:gd name="T7" fmla="*/ 2 h 73"/>
                <a:gd name="T8" fmla="*/ 30 w 31"/>
                <a:gd name="T9" fmla="*/ 71 h 73"/>
                <a:gd name="T10" fmla="*/ 30 w 31"/>
                <a:gd name="T11" fmla="*/ 73 h 73"/>
                <a:gd name="T12" fmla="*/ 30 w 31"/>
                <a:gd name="T13" fmla="*/ 71 h 73"/>
                <a:gd name="T14" fmla="*/ 30 w 31"/>
                <a:gd name="T15" fmla="*/ 73 h 73"/>
                <a:gd name="T16" fmla="*/ 30 w 31"/>
                <a:gd name="T17" fmla="*/ 73 h 73"/>
                <a:gd name="T18" fmla="*/ 30 w 31"/>
                <a:gd name="T19" fmla="*/ 7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3"/>
                <a:gd name="T32" fmla="*/ 31 w 31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3">
                  <a:moveTo>
                    <a:pt x="30" y="70"/>
                  </a:moveTo>
                  <a:lnTo>
                    <a:pt x="31" y="71"/>
                  </a:lnTo>
                  <a:lnTo>
                    <a:pt x="2" y="0"/>
                  </a:lnTo>
                  <a:lnTo>
                    <a:pt x="0" y="2"/>
                  </a:lnTo>
                  <a:lnTo>
                    <a:pt x="30" y="71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0" y="73"/>
                  </a:lnTo>
                  <a:lnTo>
                    <a:pt x="30" y="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7" name="Freeform 739"/>
            <p:cNvSpPr>
              <a:spLocks/>
            </p:cNvSpPr>
            <p:nvPr/>
          </p:nvSpPr>
          <p:spPr bwMode="auto">
            <a:xfrm>
              <a:off x="4253" y="1238"/>
              <a:ext cx="80" cy="5"/>
            </a:xfrm>
            <a:custGeom>
              <a:avLst/>
              <a:gdLst>
                <a:gd name="T0" fmla="*/ 78 w 80"/>
                <a:gd name="T1" fmla="*/ 3 h 5"/>
                <a:gd name="T2" fmla="*/ 78 w 80"/>
                <a:gd name="T3" fmla="*/ 3 h 5"/>
                <a:gd name="T4" fmla="*/ 0 w 80"/>
                <a:gd name="T5" fmla="*/ 0 h 5"/>
                <a:gd name="T6" fmla="*/ 0 w 80"/>
                <a:gd name="T7" fmla="*/ 3 h 5"/>
                <a:gd name="T8" fmla="*/ 78 w 80"/>
                <a:gd name="T9" fmla="*/ 5 h 5"/>
                <a:gd name="T10" fmla="*/ 80 w 80"/>
                <a:gd name="T11" fmla="*/ 3 h 5"/>
                <a:gd name="T12" fmla="*/ 78 w 80"/>
                <a:gd name="T13" fmla="*/ 5 h 5"/>
                <a:gd name="T14" fmla="*/ 80 w 80"/>
                <a:gd name="T15" fmla="*/ 5 h 5"/>
                <a:gd name="T16" fmla="*/ 80 w 80"/>
                <a:gd name="T17" fmla="*/ 3 h 5"/>
                <a:gd name="T18" fmla="*/ 78 w 80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"/>
                <a:gd name="T32" fmla="*/ 80 w 8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">
                  <a:moveTo>
                    <a:pt x="78" y="3"/>
                  </a:moveTo>
                  <a:lnTo>
                    <a:pt x="78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78" y="5"/>
                  </a:lnTo>
                  <a:lnTo>
                    <a:pt x="80" y="3"/>
                  </a:lnTo>
                  <a:lnTo>
                    <a:pt x="78" y="5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8" name="Freeform 740"/>
            <p:cNvSpPr>
              <a:spLocks/>
            </p:cNvSpPr>
            <p:nvPr/>
          </p:nvSpPr>
          <p:spPr bwMode="auto">
            <a:xfrm>
              <a:off x="4331" y="1072"/>
              <a:ext cx="9" cy="169"/>
            </a:xfrm>
            <a:custGeom>
              <a:avLst/>
              <a:gdLst>
                <a:gd name="T0" fmla="*/ 8 w 9"/>
                <a:gd name="T1" fmla="*/ 1 h 169"/>
                <a:gd name="T2" fmla="*/ 8 w 9"/>
                <a:gd name="T3" fmla="*/ 0 h 169"/>
                <a:gd name="T4" fmla="*/ 0 w 9"/>
                <a:gd name="T5" fmla="*/ 169 h 169"/>
                <a:gd name="T6" fmla="*/ 2 w 9"/>
                <a:gd name="T7" fmla="*/ 169 h 169"/>
                <a:gd name="T8" fmla="*/ 9 w 9"/>
                <a:gd name="T9" fmla="*/ 1 h 169"/>
                <a:gd name="T10" fmla="*/ 9 w 9"/>
                <a:gd name="T11" fmla="*/ 0 h 169"/>
                <a:gd name="T12" fmla="*/ 8 w 9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69"/>
                <a:gd name="T23" fmla="*/ 9 w 9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69">
                  <a:moveTo>
                    <a:pt x="8" y="1"/>
                  </a:moveTo>
                  <a:lnTo>
                    <a:pt x="8" y="0"/>
                  </a:lnTo>
                  <a:lnTo>
                    <a:pt x="0" y="169"/>
                  </a:lnTo>
                  <a:lnTo>
                    <a:pt x="2" y="169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9" name="Freeform 741"/>
            <p:cNvSpPr>
              <a:spLocks/>
            </p:cNvSpPr>
            <p:nvPr/>
          </p:nvSpPr>
          <p:spPr bwMode="auto">
            <a:xfrm>
              <a:off x="4311" y="928"/>
              <a:ext cx="29" cy="145"/>
            </a:xfrm>
            <a:custGeom>
              <a:avLst/>
              <a:gdLst>
                <a:gd name="T0" fmla="*/ 1 w 29"/>
                <a:gd name="T1" fmla="*/ 0 h 145"/>
                <a:gd name="T2" fmla="*/ 0 w 29"/>
                <a:gd name="T3" fmla="*/ 0 h 145"/>
                <a:gd name="T4" fmla="*/ 28 w 29"/>
                <a:gd name="T5" fmla="*/ 145 h 145"/>
                <a:gd name="T6" fmla="*/ 29 w 29"/>
                <a:gd name="T7" fmla="*/ 144 h 145"/>
                <a:gd name="T8" fmla="*/ 1 w 29"/>
                <a:gd name="T9" fmla="*/ 0 h 145"/>
                <a:gd name="T10" fmla="*/ 0 w 29"/>
                <a:gd name="T11" fmla="*/ 0 h 145"/>
                <a:gd name="T12" fmla="*/ 1 w 29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45"/>
                <a:gd name="T23" fmla="*/ 29 w 29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45">
                  <a:moveTo>
                    <a:pt x="1" y="0"/>
                  </a:moveTo>
                  <a:lnTo>
                    <a:pt x="0" y="0"/>
                  </a:lnTo>
                  <a:lnTo>
                    <a:pt x="28" y="145"/>
                  </a:lnTo>
                  <a:lnTo>
                    <a:pt x="29" y="14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0" name="Freeform 742"/>
            <p:cNvSpPr>
              <a:spLocks/>
            </p:cNvSpPr>
            <p:nvPr/>
          </p:nvSpPr>
          <p:spPr bwMode="auto">
            <a:xfrm>
              <a:off x="4311" y="928"/>
              <a:ext cx="3" cy="242"/>
            </a:xfrm>
            <a:custGeom>
              <a:avLst/>
              <a:gdLst>
                <a:gd name="T0" fmla="*/ 3 w 3"/>
                <a:gd name="T1" fmla="*/ 240 h 242"/>
                <a:gd name="T2" fmla="*/ 3 w 3"/>
                <a:gd name="T3" fmla="*/ 242 h 242"/>
                <a:gd name="T4" fmla="*/ 1 w 3"/>
                <a:gd name="T5" fmla="*/ 0 h 242"/>
                <a:gd name="T6" fmla="*/ 0 w 3"/>
                <a:gd name="T7" fmla="*/ 0 h 242"/>
                <a:gd name="T8" fmla="*/ 1 w 3"/>
                <a:gd name="T9" fmla="*/ 242 h 242"/>
                <a:gd name="T10" fmla="*/ 1 w 3"/>
                <a:gd name="T11" fmla="*/ 242 h 242"/>
                <a:gd name="T12" fmla="*/ 3 w 3"/>
                <a:gd name="T13" fmla="*/ 240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42"/>
                <a:gd name="T23" fmla="*/ 3 w 3"/>
                <a:gd name="T24" fmla="*/ 242 h 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42">
                  <a:moveTo>
                    <a:pt x="3" y="240"/>
                  </a:moveTo>
                  <a:lnTo>
                    <a:pt x="3" y="24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42"/>
                  </a:lnTo>
                  <a:lnTo>
                    <a:pt x="3" y="2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1" name="Freeform 743"/>
            <p:cNvSpPr>
              <a:spLocks/>
            </p:cNvSpPr>
            <p:nvPr/>
          </p:nvSpPr>
          <p:spPr bwMode="auto">
            <a:xfrm>
              <a:off x="4312" y="1168"/>
              <a:ext cx="21" cy="75"/>
            </a:xfrm>
            <a:custGeom>
              <a:avLst/>
              <a:gdLst>
                <a:gd name="T0" fmla="*/ 19 w 21"/>
                <a:gd name="T1" fmla="*/ 75 h 75"/>
                <a:gd name="T2" fmla="*/ 21 w 21"/>
                <a:gd name="T3" fmla="*/ 75 h 75"/>
                <a:gd name="T4" fmla="*/ 2 w 21"/>
                <a:gd name="T5" fmla="*/ 0 h 75"/>
                <a:gd name="T6" fmla="*/ 0 w 21"/>
                <a:gd name="T7" fmla="*/ 2 h 75"/>
                <a:gd name="T8" fmla="*/ 19 w 21"/>
                <a:gd name="T9" fmla="*/ 75 h 75"/>
                <a:gd name="T10" fmla="*/ 21 w 21"/>
                <a:gd name="T11" fmla="*/ 75 h 75"/>
                <a:gd name="T12" fmla="*/ 19 w 21"/>
                <a:gd name="T13" fmla="*/ 75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75"/>
                <a:gd name="T23" fmla="*/ 21 w 21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75">
                  <a:moveTo>
                    <a:pt x="19" y="75"/>
                  </a:moveTo>
                  <a:lnTo>
                    <a:pt x="21" y="75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19" y="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2" name="Freeform 744"/>
            <p:cNvSpPr>
              <a:spLocks/>
            </p:cNvSpPr>
            <p:nvPr/>
          </p:nvSpPr>
          <p:spPr bwMode="auto">
            <a:xfrm>
              <a:off x="4311" y="1167"/>
              <a:ext cx="22" cy="76"/>
            </a:xfrm>
            <a:custGeom>
              <a:avLst/>
              <a:gdLst>
                <a:gd name="T0" fmla="*/ 1 w 22"/>
                <a:gd name="T1" fmla="*/ 3 h 76"/>
                <a:gd name="T2" fmla="*/ 0 w 22"/>
                <a:gd name="T3" fmla="*/ 1 h 76"/>
                <a:gd name="T4" fmla="*/ 20 w 22"/>
                <a:gd name="T5" fmla="*/ 76 h 76"/>
                <a:gd name="T6" fmla="*/ 22 w 22"/>
                <a:gd name="T7" fmla="*/ 76 h 76"/>
                <a:gd name="T8" fmla="*/ 1 w 22"/>
                <a:gd name="T9" fmla="*/ 1 h 76"/>
                <a:gd name="T10" fmla="*/ 1 w 22"/>
                <a:gd name="T11" fmla="*/ 0 h 76"/>
                <a:gd name="T12" fmla="*/ 1 w 22"/>
                <a:gd name="T13" fmla="*/ 1 h 76"/>
                <a:gd name="T14" fmla="*/ 1 w 22"/>
                <a:gd name="T15" fmla="*/ 0 h 76"/>
                <a:gd name="T16" fmla="*/ 1 w 22"/>
                <a:gd name="T17" fmla="*/ 0 h 76"/>
                <a:gd name="T18" fmla="*/ 1 w 22"/>
                <a:gd name="T19" fmla="*/ 3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76"/>
                <a:gd name="T32" fmla="*/ 22 w 22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76">
                  <a:moveTo>
                    <a:pt x="1" y="3"/>
                  </a:moveTo>
                  <a:lnTo>
                    <a:pt x="0" y="1"/>
                  </a:lnTo>
                  <a:lnTo>
                    <a:pt x="20" y="76"/>
                  </a:lnTo>
                  <a:lnTo>
                    <a:pt x="22" y="76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" name="Freeform 745"/>
            <p:cNvSpPr>
              <a:spLocks/>
            </p:cNvSpPr>
            <p:nvPr/>
          </p:nvSpPr>
          <p:spPr bwMode="auto">
            <a:xfrm>
              <a:off x="4222" y="1167"/>
              <a:ext cx="90" cy="3"/>
            </a:xfrm>
            <a:custGeom>
              <a:avLst/>
              <a:gdLst>
                <a:gd name="T0" fmla="*/ 3 w 90"/>
                <a:gd name="T1" fmla="*/ 1 h 3"/>
                <a:gd name="T2" fmla="*/ 1 w 90"/>
                <a:gd name="T3" fmla="*/ 3 h 3"/>
                <a:gd name="T4" fmla="*/ 90 w 90"/>
                <a:gd name="T5" fmla="*/ 3 h 3"/>
                <a:gd name="T6" fmla="*/ 90 w 90"/>
                <a:gd name="T7" fmla="*/ 0 h 3"/>
                <a:gd name="T8" fmla="*/ 1 w 90"/>
                <a:gd name="T9" fmla="*/ 1 h 3"/>
                <a:gd name="T10" fmla="*/ 1 w 90"/>
                <a:gd name="T11" fmla="*/ 3 h 3"/>
                <a:gd name="T12" fmla="*/ 1 w 90"/>
                <a:gd name="T13" fmla="*/ 1 h 3"/>
                <a:gd name="T14" fmla="*/ 0 w 90"/>
                <a:gd name="T15" fmla="*/ 1 h 3"/>
                <a:gd name="T16" fmla="*/ 1 w 90"/>
                <a:gd name="T17" fmla="*/ 3 h 3"/>
                <a:gd name="T18" fmla="*/ 3 w 90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3"/>
                <a:gd name="T32" fmla="*/ 90 w 9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3">
                  <a:moveTo>
                    <a:pt x="3" y="1"/>
                  </a:moveTo>
                  <a:lnTo>
                    <a:pt x="1" y="3"/>
                  </a:lnTo>
                  <a:lnTo>
                    <a:pt x="90" y="3"/>
                  </a:lnTo>
                  <a:lnTo>
                    <a:pt x="9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4" name="Freeform 746"/>
            <p:cNvSpPr>
              <a:spLocks/>
            </p:cNvSpPr>
            <p:nvPr/>
          </p:nvSpPr>
          <p:spPr bwMode="auto">
            <a:xfrm>
              <a:off x="2989" y="1187"/>
              <a:ext cx="1314" cy="862"/>
            </a:xfrm>
            <a:custGeom>
              <a:avLst/>
              <a:gdLst>
                <a:gd name="T0" fmla="*/ 59 w 1314"/>
                <a:gd name="T1" fmla="*/ 799 h 862"/>
                <a:gd name="T2" fmla="*/ 163 w 1314"/>
                <a:gd name="T3" fmla="*/ 799 h 862"/>
                <a:gd name="T4" fmla="*/ 268 w 1314"/>
                <a:gd name="T5" fmla="*/ 798 h 862"/>
                <a:gd name="T6" fmla="*/ 368 w 1314"/>
                <a:gd name="T7" fmla="*/ 791 h 862"/>
                <a:gd name="T8" fmla="*/ 466 w 1314"/>
                <a:gd name="T9" fmla="*/ 777 h 862"/>
                <a:gd name="T10" fmla="*/ 563 w 1314"/>
                <a:gd name="T11" fmla="*/ 765 h 862"/>
                <a:gd name="T12" fmla="*/ 634 w 1314"/>
                <a:gd name="T13" fmla="*/ 752 h 862"/>
                <a:gd name="T14" fmla="*/ 677 w 1314"/>
                <a:gd name="T15" fmla="*/ 738 h 862"/>
                <a:gd name="T16" fmla="*/ 720 w 1314"/>
                <a:gd name="T17" fmla="*/ 721 h 862"/>
                <a:gd name="T18" fmla="*/ 759 w 1314"/>
                <a:gd name="T19" fmla="*/ 698 h 862"/>
                <a:gd name="T20" fmla="*/ 793 w 1314"/>
                <a:gd name="T21" fmla="*/ 667 h 862"/>
                <a:gd name="T22" fmla="*/ 821 w 1314"/>
                <a:gd name="T23" fmla="*/ 630 h 862"/>
                <a:gd name="T24" fmla="*/ 843 w 1314"/>
                <a:gd name="T25" fmla="*/ 588 h 862"/>
                <a:gd name="T26" fmla="*/ 862 w 1314"/>
                <a:gd name="T27" fmla="*/ 542 h 862"/>
                <a:gd name="T28" fmla="*/ 885 w 1314"/>
                <a:gd name="T29" fmla="*/ 471 h 862"/>
                <a:gd name="T30" fmla="*/ 910 w 1314"/>
                <a:gd name="T31" fmla="*/ 408 h 862"/>
                <a:gd name="T32" fmla="*/ 932 w 1314"/>
                <a:gd name="T33" fmla="*/ 372 h 862"/>
                <a:gd name="T34" fmla="*/ 959 w 1314"/>
                <a:gd name="T35" fmla="*/ 344 h 862"/>
                <a:gd name="T36" fmla="*/ 992 w 1314"/>
                <a:gd name="T37" fmla="*/ 323 h 862"/>
                <a:gd name="T38" fmla="*/ 1051 w 1314"/>
                <a:gd name="T39" fmla="*/ 300 h 862"/>
                <a:gd name="T40" fmla="*/ 1112 w 1314"/>
                <a:gd name="T41" fmla="*/ 278 h 862"/>
                <a:gd name="T42" fmla="*/ 1150 w 1314"/>
                <a:gd name="T43" fmla="*/ 259 h 862"/>
                <a:gd name="T44" fmla="*/ 1181 w 1314"/>
                <a:gd name="T45" fmla="*/ 235 h 862"/>
                <a:gd name="T46" fmla="*/ 1200 w 1314"/>
                <a:gd name="T47" fmla="*/ 212 h 862"/>
                <a:gd name="T48" fmla="*/ 1208 w 1314"/>
                <a:gd name="T49" fmla="*/ 193 h 862"/>
                <a:gd name="T50" fmla="*/ 1258 w 1314"/>
                <a:gd name="T51" fmla="*/ 12 h 862"/>
                <a:gd name="T52" fmla="*/ 1314 w 1314"/>
                <a:gd name="T53" fmla="*/ 12 h 862"/>
                <a:gd name="T54" fmla="*/ 1305 w 1314"/>
                <a:gd name="T55" fmla="*/ 49 h 862"/>
                <a:gd name="T56" fmla="*/ 1300 w 1314"/>
                <a:gd name="T57" fmla="*/ 81 h 862"/>
                <a:gd name="T58" fmla="*/ 1295 w 1314"/>
                <a:gd name="T59" fmla="*/ 112 h 862"/>
                <a:gd name="T60" fmla="*/ 1284 w 1314"/>
                <a:gd name="T61" fmla="*/ 149 h 862"/>
                <a:gd name="T62" fmla="*/ 1270 w 1314"/>
                <a:gd name="T63" fmla="*/ 188 h 862"/>
                <a:gd name="T64" fmla="*/ 1253 w 1314"/>
                <a:gd name="T65" fmla="*/ 227 h 862"/>
                <a:gd name="T66" fmla="*/ 1228 w 1314"/>
                <a:gd name="T67" fmla="*/ 262 h 862"/>
                <a:gd name="T68" fmla="*/ 1193 w 1314"/>
                <a:gd name="T69" fmla="*/ 296 h 862"/>
                <a:gd name="T70" fmla="*/ 1172 w 1314"/>
                <a:gd name="T71" fmla="*/ 310 h 862"/>
                <a:gd name="T72" fmla="*/ 1145 w 1314"/>
                <a:gd name="T73" fmla="*/ 322 h 862"/>
                <a:gd name="T74" fmla="*/ 1089 w 1314"/>
                <a:gd name="T75" fmla="*/ 342 h 862"/>
                <a:gd name="T76" fmla="*/ 1031 w 1314"/>
                <a:gd name="T77" fmla="*/ 367 h 862"/>
                <a:gd name="T78" fmla="*/ 1004 w 1314"/>
                <a:gd name="T79" fmla="*/ 384 h 862"/>
                <a:gd name="T80" fmla="*/ 978 w 1314"/>
                <a:gd name="T81" fmla="*/ 406 h 862"/>
                <a:gd name="T82" fmla="*/ 957 w 1314"/>
                <a:gd name="T83" fmla="*/ 430 h 862"/>
                <a:gd name="T84" fmla="*/ 943 w 1314"/>
                <a:gd name="T85" fmla="*/ 452 h 862"/>
                <a:gd name="T86" fmla="*/ 924 w 1314"/>
                <a:gd name="T87" fmla="*/ 496 h 862"/>
                <a:gd name="T88" fmla="*/ 914 w 1314"/>
                <a:gd name="T89" fmla="*/ 538 h 862"/>
                <a:gd name="T90" fmla="*/ 896 w 1314"/>
                <a:gd name="T91" fmla="*/ 582 h 862"/>
                <a:gd name="T92" fmla="*/ 871 w 1314"/>
                <a:gd name="T93" fmla="*/ 633 h 862"/>
                <a:gd name="T94" fmla="*/ 843 w 1314"/>
                <a:gd name="T95" fmla="*/ 687 h 862"/>
                <a:gd name="T96" fmla="*/ 827 w 1314"/>
                <a:gd name="T97" fmla="*/ 711 h 862"/>
                <a:gd name="T98" fmla="*/ 809 w 1314"/>
                <a:gd name="T99" fmla="*/ 733 h 862"/>
                <a:gd name="T100" fmla="*/ 787 w 1314"/>
                <a:gd name="T101" fmla="*/ 752 h 862"/>
                <a:gd name="T102" fmla="*/ 762 w 1314"/>
                <a:gd name="T103" fmla="*/ 764 h 862"/>
                <a:gd name="T104" fmla="*/ 695 w 1314"/>
                <a:gd name="T105" fmla="*/ 784 h 862"/>
                <a:gd name="T106" fmla="*/ 605 w 1314"/>
                <a:gd name="T107" fmla="*/ 806 h 862"/>
                <a:gd name="T108" fmla="*/ 510 w 1314"/>
                <a:gd name="T109" fmla="*/ 830 h 862"/>
                <a:gd name="T110" fmla="*/ 418 w 1314"/>
                <a:gd name="T111" fmla="*/ 848 h 862"/>
                <a:gd name="T112" fmla="*/ 8 w 1314"/>
                <a:gd name="T113" fmla="*/ 801 h 8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14"/>
                <a:gd name="T172" fmla="*/ 0 h 862"/>
                <a:gd name="T173" fmla="*/ 1314 w 1314"/>
                <a:gd name="T174" fmla="*/ 862 h 8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14" h="862">
                  <a:moveTo>
                    <a:pt x="8" y="801"/>
                  </a:moveTo>
                  <a:lnTo>
                    <a:pt x="59" y="799"/>
                  </a:lnTo>
                  <a:lnTo>
                    <a:pt x="111" y="799"/>
                  </a:lnTo>
                  <a:lnTo>
                    <a:pt x="163" y="799"/>
                  </a:lnTo>
                  <a:lnTo>
                    <a:pt x="216" y="798"/>
                  </a:lnTo>
                  <a:lnTo>
                    <a:pt x="268" y="798"/>
                  </a:lnTo>
                  <a:lnTo>
                    <a:pt x="318" y="794"/>
                  </a:lnTo>
                  <a:lnTo>
                    <a:pt x="368" y="791"/>
                  </a:lnTo>
                  <a:lnTo>
                    <a:pt x="418" y="784"/>
                  </a:lnTo>
                  <a:lnTo>
                    <a:pt x="466" y="777"/>
                  </a:lnTo>
                  <a:lnTo>
                    <a:pt x="515" y="772"/>
                  </a:lnTo>
                  <a:lnTo>
                    <a:pt x="563" y="765"/>
                  </a:lnTo>
                  <a:lnTo>
                    <a:pt x="610" y="757"/>
                  </a:lnTo>
                  <a:lnTo>
                    <a:pt x="634" y="752"/>
                  </a:lnTo>
                  <a:lnTo>
                    <a:pt x="655" y="745"/>
                  </a:lnTo>
                  <a:lnTo>
                    <a:pt x="677" y="738"/>
                  </a:lnTo>
                  <a:lnTo>
                    <a:pt x="699" y="730"/>
                  </a:lnTo>
                  <a:lnTo>
                    <a:pt x="720" y="721"/>
                  </a:lnTo>
                  <a:lnTo>
                    <a:pt x="740" y="709"/>
                  </a:lnTo>
                  <a:lnTo>
                    <a:pt x="759" y="698"/>
                  </a:lnTo>
                  <a:lnTo>
                    <a:pt x="777" y="684"/>
                  </a:lnTo>
                  <a:lnTo>
                    <a:pt x="793" y="667"/>
                  </a:lnTo>
                  <a:lnTo>
                    <a:pt x="809" y="650"/>
                  </a:lnTo>
                  <a:lnTo>
                    <a:pt x="821" y="630"/>
                  </a:lnTo>
                  <a:lnTo>
                    <a:pt x="834" y="610"/>
                  </a:lnTo>
                  <a:lnTo>
                    <a:pt x="843" y="588"/>
                  </a:lnTo>
                  <a:lnTo>
                    <a:pt x="853" y="564"/>
                  </a:lnTo>
                  <a:lnTo>
                    <a:pt x="862" y="542"/>
                  </a:lnTo>
                  <a:lnTo>
                    <a:pt x="870" y="518"/>
                  </a:lnTo>
                  <a:lnTo>
                    <a:pt x="885" y="471"/>
                  </a:lnTo>
                  <a:lnTo>
                    <a:pt x="901" y="427"/>
                  </a:lnTo>
                  <a:lnTo>
                    <a:pt x="910" y="408"/>
                  </a:lnTo>
                  <a:lnTo>
                    <a:pt x="921" y="388"/>
                  </a:lnTo>
                  <a:lnTo>
                    <a:pt x="932" y="372"/>
                  </a:lnTo>
                  <a:lnTo>
                    <a:pt x="945" y="357"/>
                  </a:lnTo>
                  <a:lnTo>
                    <a:pt x="959" y="344"/>
                  </a:lnTo>
                  <a:lnTo>
                    <a:pt x="975" y="333"/>
                  </a:lnTo>
                  <a:lnTo>
                    <a:pt x="992" y="323"/>
                  </a:lnTo>
                  <a:lnTo>
                    <a:pt x="1012" y="315"/>
                  </a:lnTo>
                  <a:lnTo>
                    <a:pt x="1051" y="300"/>
                  </a:lnTo>
                  <a:lnTo>
                    <a:pt x="1093" y="284"/>
                  </a:lnTo>
                  <a:lnTo>
                    <a:pt x="1112" y="278"/>
                  </a:lnTo>
                  <a:lnTo>
                    <a:pt x="1132" y="269"/>
                  </a:lnTo>
                  <a:lnTo>
                    <a:pt x="1150" y="259"/>
                  </a:lnTo>
                  <a:lnTo>
                    <a:pt x="1167" y="247"/>
                  </a:lnTo>
                  <a:lnTo>
                    <a:pt x="1181" y="235"/>
                  </a:lnTo>
                  <a:lnTo>
                    <a:pt x="1193" y="220"/>
                  </a:lnTo>
                  <a:lnTo>
                    <a:pt x="1200" y="212"/>
                  </a:lnTo>
                  <a:lnTo>
                    <a:pt x="1204" y="203"/>
                  </a:lnTo>
                  <a:lnTo>
                    <a:pt x="1208" y="193"/>
                  </a:lnTo>
                  <a:lnTo>
                    <a:pt x="1211" y="183"/>
                  </a:lnTo>
                  <a:lnTo>
                    <a:pt x="1258" y="12"/>
                  </a:lnTo>
                  <a:lnTo>
                    <a:pt x="1286" y="0"/>
                  </a:lnTo>
                  <a:lnTo>
                    <a:pt x="1314" y="12"/>
                  </a:lnTo>
                  <a:lnTo>
                    <a:pt x="1308" y="32"/>
                  </a:lnTo>
                  <a:lnTo>
                    <a:pt x="1305" y="49"/>
                  </a:lnTo>
                  <a:lnTo>
                    <a:pt x="1303" y="64"/>
                  </a:lnTo>
                  <a:lnTo>
                    <a:pt x="1300" y="81"/>
                  </a:lnTo>
                  <a:lnTo>
                    <a:pt x="1298" y="96"/>
                  </a:lnTo>
                  <a:lnTo>
                    <a:pt x="1295" y="112"/>
                  </a:lnTo>
                  <a:lnTo>
                    <a:pt x="1290" y="130"/>
                  </a:lnTo>
                  <a:lnTo>
                    <a:pt x="1284" y="149"/>
                  </a:lnTo>
                  <a:lnTo>
                    <a:pt x="1276" y="169"/>
                  </a:lnTo>
                  <a:lnTo>
                    <a:pt x="1270" y="188"/>
                  </a:lnTo>
                  <a:lnTo>
                    <a:pt x="1261" y="208"/>
                  </a:lnTo>
                  <a:lnTo>
                    <a:pt x="1253" y="227"/>
                  </a:lnTo>
                  <a:lnTo>
                    <a:pt x="1242" y="245"/>
                  </a:lnTo>
                  <a:lnTo>
                    <a:pt x="1228" y="262"/>
                  </a:lnTo>
                  <a:lnTo>
                    <a:pt x="1212" y="279"/>
                  </a:lnTo>
                  <a:lnTo>
                    <a:pt x="1193" y="296"/>
                  </a:lnTo>
                  <a:lnTo>
                    <a:pt x="1183" y="303"/>
                  </a:lnTo>
                  <a:lnTo>
                    <a:pt x="1172" y="310"/>
                  </a:lnTo>
                  <a:lnTo>
                    <a:pt x="1159" y="317"/>
                  </a:lnTo>
                  <a:lnTo>
                    <a:pt x="1145" y="322"/>
                  </a:lnTo>
                  <a:lnTo>
                    <a:pt x="1118" y="332"/>
                  </a:lnTo>
                  <a:lnTo>
                    <a:pt x="1089" y="342"/>
                  </a:lnTo>
                  <a:lnTo>
                    <a:pt x="1061" y="354"/>
                  </a:lnTo>
                  <a:lnTo>
                    <a:pt x="1031" y="367"/>
                  </a:lnTo>
                  <a:lnTo>
                    <a:pt x="1017" y="376"/>
                  </a:lnTo>
                  <a:lnTo>
                    <a:pt x="1004" y="384"/>
                  </a:lnTo>
                  <a:lnTo>
                    <a:pt x="990" y="394"/>
                  </a:lnTo>
                  <a:lnTo>
                    <a:pt x="978" y="406"/>
                  </a:lnTo>
                  <a:lnTo>
                    <a:pt x="967" y="418"/>
                  </a:lnTo>
                  <a:lnTo>
                    <a:pt x="957" y="430"/>
                  </a:lnTo>
                  <a:lnTo>
                    <a:pt x="949" y="440"/>
                  </a:lnTo>
                  <a:lnTo>
                    <a:pt x="943" y="452"/>
                  </a:lnTo>
                  <a:lnTo>
                    <a:pt x="932" y="474"/>
                  </a:lnTo>
                  <a:lnTo>
                    <a:pt x="924" y="496"/>
                  </a:lnTo>
                  <a:lnTo>
                    <a:pt x="920" y="518"/>
                  </a:lnTo>
                  <a:lnTo>
                    <a:pt x="914" y="538"/>
                  </a:lnTo>
                  <a:lnTo>
                    <a:pt x="907" y="560"/>
                  </a:lnTo>
                  <a:lnTo>
                    <a:pt x="896" y="582"/>
                  </a:lnTo>
                  <a:lnTo>
                    <a:pt x="884" y="608"/>
                  </a:lnTo>
                  <a:lnTo>
                    <a:pt x="871" y="633"/>
                  </a:lnTo>
                  <a:lnTo>
                    <a:pt x="859" y="660"/>
                  </a:lnTo>
                  <a:lnTo>
                    <a:pt x="843" y="687"/>
                  </a:lnTo>
                  <a:lnTo>
                    <a:pt x="835" y="699"/>
                  </a:lnTo>
                  <a:lnTo>
                    <a:pt x="827" y="711"/>
                  </a:lnTo>
                  <a:lnTo>
                    <a:pt x="818" y="723"/>
                  </a:lnTo>
                  <a:lnTo>
                    <a:pt x="809" y="733"/>
                  </a:lnTo>
                  <a:lnTo>
                    <a:pt x="799" y="743"/>
                  </a:lnTo>
                  <a:lnTo>
                    <a:pt x="787" y="752"/>
                  </a:lnTo>
                  <a:lnTo>
                    <a:pt x="776" y="759"/>
                  </a:lnTo>
                  <a:lnTo>
                    <a:pt x="762" y="764"/>
                  </a:lnTo>
                  <a:lnTo>
                    <a:pt x="732" y="774"/>
                  </a:lnTo>
                  <a:lnTo>
                    <a:pt x="695" y="784"/>
                  </a:lnTo>
                  <a:lnTo>
                    <a:pt x="652" y="796"/>
                  </a:lnTo>
                  <a:lnTo>
                    <a:pt x="605" y="806"/>
                  </a:lnTo>
                  <a:lnTo>
                    <a:pt x="558" y="818"/>
                  </a:lnTo>
                  <a:lnTo>
                    <a:pt x="510" y="830"/>
                  </a:lnTo>
                  <a:lnTo>
                    <a:pt x="461" y="840"/>
                  </a:lnTo>
                  <a:lnTo>
                    <a:pt x="418" y="848"/>
                  </a:lnTo>
                  <a:lnTo>
                    <a:pt x="0" y="862"/>
                  </a:lnTo>
                  <a:lnTo>
                    <a:pt x="8" y="801"/>
                  </a:lnTo>
                  <a:close/>
                </a:path>
              </a:pathLst>
            </a:custGeom>
            <a:solidFill>
              <a:srgbClr val="F7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5" name="Freeform 747"/>
            <p:cNvSpPr>
              <a:spLocks/>
            </p:cNvSpPr>
            <p:nvPr/>
          </p:nvSpPr>
          <p:spPr bwMode="auto">
            <a:xfrm>
              <a:off x="2997" y="1971"/>
              <a:ext cx="410" cy="17"/>
            </a:xfrm>
            <a:custGeom>
              <a:avLst/>
              <a:gdLst>
                <a:gd name="T0" fmla="*/ 410 w 410"/>
                <a:gd name="T1" fmla="*/ 0 h 17"/>
                <a:gd name="T2" fmla="*/ 410 w 410"/>
                <a:gd name="T3" fmla="*/ 0 h 17"/>
                <a:gd name="T4" fmla="*/ 360 w 410"/>
                <a:gd name="T5" fmla="*/ 5 h 17"/>
                <a:gd name="T6" fmla="*/ 310 w 410"/>
                <a:gd name="T7" fmla="*/ 10 h 17"/>
                <a:gd name="T8" fmla="*/ 260 w 410"/>
                <a:gd name="T9" fmla="*/ 12 h 17"/>
                <a:gd name="T10" fmla="*/ 208 w 410"/>
                <a:gd name="T11" fmla="*/ 14 h 17"/>
                <a:gd name="T12" fmla="*/ 155 w 410"/>
                <a:gd name="T13" fmla="*/ 14 h 17"/>
                <a:gd name="T14" fmla="*/ 103 w 410"/>
                <a:gd name="T15" fmla="*/ 14 h 17"/>
                <a:gd name="T16" fmla="*/ 51 w 410"/>
                <a:gd name="T17" fmla="*/ 14 h 17"/>
                <a:gd name="T18" fmla="*/ 0 w 410"/>
                <a:gd name="T19" fmla="*/ 15 h 17"/>
                <a:gd name="T20" fmla="*/ 0 w 410"/>
                <a:gd name="T21" fmla="*/ 17 h 17"/>
                <a:gd name="T22" fmla="*/ 51 w 410"/>
                <a:gd name="T23" fmla="*/ 17 h 17"/>
                <a:gd name="T24" fmla="*/ 103 w 410"/>
                <a:gd name="T25" fmla="*/ 15 h 17"/>
                <a:gd name="T26" fmla="*/ 155 w 410"/>
                <a:gd name="T27" fmla="*/ 15 h 17"/>
                <a:gd name="T28" fmla="*/ 208 w 410"/>
                <a:gd name="T29" fmla="*/ 15 h 17"/>
                <a:gd name="T30" fmla="*/ 260 w 410"/>
                <a:gd name="T31" fmla="*/ 14 h 17"/>
                <a:gd name="T32" fmla="*/ 310 w 410"/>
                <a:gd name="T33" fmla="*/ 12 h 17"/>
                <a:gd name="T34" fmla="*/ 360 w 410"/>
                <a:gd name="T35" fmla="*/ 7 h 17"/>
                <a:gd name="T36" fmla="*/ 410 w 410"/>
                <a:gd name="T37" fmla="*/ 2 h 17"/>
                <a:gd name="T38" fmla="*/ 410 w 410"/>
                <a:gd name="T39" fmla="*/ 2 h 17"/>
                <a:gd name="T40" fmla="*/ 410 w 410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0"/>
                <a:gd name="T64" fmla="*/ 0 h 17"/>
                <a:gd name="T65" fmla="*/ 410 w 410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0" h="17">
                  <a:moveTo>
                    <a:pt x="410" y="0"/>
                  </a:moveTo>
                  <a:lnTo>
                    <a:pt x="410" y="0"/>
                  </a:lnTo>
                  <a:lnTo>
                    <a:pt x="360" y="5"/>
                  </a:lnTo>
                  <a:lnTo>
                    <a:pt x="310" y="10"/>
                  </a:lnTo>
                  <a:lnTo>
                    <a:pt x="260" y="12"/>
                  </a:lnTo>
                  <a:lnTo>
                    <a:pt x="208" y="14"/>
                  </a:lnTo>
                  <a:lnTo>
                    <a:pt x="155" y="14"/>
                  </a:lnTo>
                  <a:lnTo>
                    <a:pt x="103" y="14"/>
                  </a:lnTo>
                  <a:lnTo>
                    <a:pt x="51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1" y="17"/>
                  </a:lnTo>
                  <a:lnTo>
                    <a:pt x="103" y="15"/>
                  </a:lnTo>
                  <a:lnTo>
                    <a:pt x="155" y="15"/>
                  </a:lnTo>
                  <a:lnTo>
                    <a:pt x="208" y="15"/>
                  </a:lnTo>
                  <a:lnTo>
                    <a:pt x="260" y="14"/>
                  </a:lnTo>
                  <a:lnTo>
                    <a:pt x="310" y="12"/>
                  </a:lnTo>
                  <a:lnTo>
                    <a:pt x="360" y="7"/>
                  </a:lnTo>
                  <a:lnTo>
                    <a:pt x="410" y="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6" name="Freeform 748"/>
            <p:cNvSpPr>
              <a:spLocks/>
            </p:cNvSpPr>
            <p:nvPr/>
          </p:nvSpPr>
          <p:spPr bwMode="auto">
            <a:xfrm>
              <a:off x="3407" y="1869"/>
              <a:ext cx="359" cy="104"/>
            </a:xfrm>
            <a:custGeom>
              <a:avLst/>
              <a:gdLst>
                <a:gd name="T0" fmla="*/ 358 w 359"/>
                <a:gd name="T1" fmla="*/ 0 h 104"/>
                <a:gd name="T2" fmla="*/ 358 w 359"/>
                <a:gd name="T3" fmla="*/ 0 h 104"/>
                <a:gd name="T4" fmla="*/ 341 w 359"/>
                <a:gd name="T5" fmla="*/ 16 h 104"/>
                <a:gd name="T6" fmla="*/ 322 w 359"/>
                <a:gd name="T7" fmla="*/ 27 h 104"/>
                <a:gd name="T8" fmla="*/ 302 w 359"/>
                <a:gd name="T9" fmla="*/ 38 h 104"/>
                <a:gd name="T10" fmla="*/ 281 w 359"/>
                <a:gd name="T11" fmla="*/ 48 h 104"/>
                <a:gd name="T12" fmla="*/ 259 w 359"/>
                <a:gd name="T13" fmla="*/ 56 h 104"/>
                <a:gd name="T14" fmla="*/ 237 w 359"/>
                <a:gd name="T15" fmla="*/ 63 h 104"/>
                <a:gd name="T16" fmla="*/ 214 w 359"/>
                <a:gd name="T17" fmla="*/ 68 h 104"/>
                <a:gd name="T18" fmla="*/ 192 w 359"/>
                <a:gd name="T19" fmla="*/ 73 h 104"/>
                <a:gd name="T20" fmla="*/ 144 w 359"/>
                <a:gd name="T21" fmla="*/ 82 h 104"/>
                <a:gd name="T22" fmla="*/ 97 w 359"/>
                <a:gd name="T23" fmla="*/ 88 h 104"/>
                <a:gd name="T24" fmla="*/ 48 w 359"/>
                <a:gd name="T25" fmla="*/ 95 h 104"/>
                <a:gd name="T26" fmla="*/ 0 w 359"/>
                <a:gd name="T27" fmla="*/ 102 h 104"/>
                <a:gd name="T28" fmla="*/ 0 w 359"/>
                <a:gd name="T29" fmla="*/ 104 h 104"/>
                <a:gd name="T30" fmla="*/ 48 w 359"/>
                <a:gd name="T31" fmla="*/ 97 h 104"/>
                <a:gd name="T32" fmla="*/ 97 w 359"/>
                <a:gd name="T33" fmla="*/ 90 h 104"/>
                <a:gd name="T34" fmla="*/ 145 w 359"/>
                <a:gd name="T35" fmla="*/ 83 h 104"/>
                <a:gd name="T36" fmla="*/ 192 w 359"/>
                <a:gd name="T37" fmla="*/ 77 h 104"/>
                <a:gd name="T38" fmla="*/ 216 w 359"/>
                <a:gd name="T39" fmla="*/ 70 h 104"/>
                <a:gd name="T40" fmla="*/ 237 w 359"/>
                <a:gd name="T41" fmla="*/ 65 h 104"/>
                <a:gd name="T42" fmla="*/ 259 w 359"/>
                <a:gd name="T43" fmla="*/ 58 h 104"/>
                <a:gd name="T44" fmla="*/ 281 w 359"/>
                <a:gd name="T45" fmla="*/ 49 h 104"/>
                <a:gd name="T46" fmla="*/ 302 w 359"/>
                <a:gd name="T47" fmla="*/ 39 h 104"/>
                <a:gd name="T48" fmla="*/ 322 w 359"/>
                <a:gd name="T49" fmla="*/ 29 h 104"/>
                <a:gd name="T50" fmla="*/ 341 w 359"/>
                <a:gd name="T51" fmla="*/ 17 h 104"/>
                <a:gd name="T52" fmla="*/ 359 w 359"/>
                <a:gd name="T53" fmla="*/ 2 h 104"/>
                <a:gd name="T54" fmla="*/ 359 w 359"/>
                <a:gd name="T55" fmla="*/ 2 h 104"/>
                <a:gd name="T56" fmla="*/ 358 w 359"/>
                <a:gd name="T57" fmla="*/ 0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9"/>
                <a:gd name="T88" fmla="*/ 0 h 104"/>
                <a:gd name="T89" fmla="*/ 359 w 359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9" h="104">
                  <a:moveTo>
                    <a:pt x="358" y="0"/>
                  </a:moveTo>
                  <a:lnTo>
                    <a:pt x="358" y="0"/>
                  </a:lnTo>
                  <a:lnTo>
                    <a:pt x="341" y="16"/>
                  </a:lnTo>
                  <a:lnTo>
                    <a:pt x="322" y="27"/>
                  </a:lnTo>
                  <a:lnTo>
                    <a:pt x="302" y="38"/>
                  </a:lnTo>
                  <a:lnTo>
                    <a:pt x="281" y="48"/>
                  </a:lnTo>
                  <a:lnTo>
                    <a:pt x="259" y="56"/>
                  </a:lnTo>
                  <a:lnTo>
                    <a:pt x="237" y="63"/>
                  </a:lnTo>
                  <a:lnTo>
                    <a:pt x="214" y="68"/>
                  </a:lnTo>
                  <a:lnTo>
                    <a:pt x="192" y="73"/>
                  </a:lnTo>
                  <a:lnTo>
                    <a:pt x="144" y="82"/>
                  </a:lnTo>
                  <a:lnTo>
                    <a:pt x="97" y="88"/>
                  </a:lnTo>
                  <a:lnTo>
                    <a:pt x="48" y="95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48" y="97"/>
                  </a:lnTo>
                  <a:lnTo>
                    <a:pt x="97" y="90"/>
                  </a:lnTo>
                  <a:lnTo>
                    <a:pt x="145" y="83"/>
                  </a:lnTo>
                  <a:lnTo>
                    <a:pt x="192" y="77"/>
                  </a:lnTo>
                  <a:lnTo>
                    <a:pt x="216" y="70"/>
                  </a:lnTo>
                  <a:lnTo>
                    <a:pt x="237" y="65"/>
                  </a:lnTo>
                  <a:lnTo>
                    <a:pt x="259" y="58"/>
                  </a:lnTo>
                  <a:lnTo>
                    <a:pt x="281" y="49"/>
                  </a:lnTo>
                  <a:lnTo>
                    <a:pt x="302" y="39"/>
                  </a:lnTo>
                  <a:lnTo>
                    <a:pt x="322" y="29"/>
                  </a:lnTo>
                  <a:lnTo>
                    <a:pt x="341" y="17"/>
                  </a:lnTo>
                  <a:lnTo>
                    <a:pt x="359" y="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7" name="Freeform 749"/>
            <p:cNvSpPr>
              <a:spLocks/>
            </p:cNvSpPr>
            <p:nvPr/>
          </p:nvSpPr>
          <p:spPr bwMode="auto">
            <a:xfrm>
              <a:off x="3765" y="1542"/>
              <a:ext cx="169" cy="329"/>
            </a:xfrm>
            <a:custGeom>
              <a:avLst/>
              <a:gdLst>
                <a:gd name="T0" fmla="*/ 167 w 169"/>
                <a:gd name="T1" fmla="*/ 0 h 329"/>
                <a:gd name="T2" fmla="*/ 167 w 169"/>
                <a:gd name="T3" fmla="*/ 0 h 329"/>
                <a:gd name="T4" fmla="*/ 155 w 169"/>
                <a:gd name="T5" fmla="*/ 16 h 329"/>
                <a:gd name="T6" fmla="*/ 144 w 169"/>
                <a:gd name="T7" fmla="*/ 33 h 329"/>
                <a:gd name="T8" fmla="*/ 134 w 169"/>
                <a:gd name="T9" fmla="*/ 51 h 329"/>
                <a:gd name="T10" fmla="*/ 125 w 169"/>
                <a:gd name="T11" fmla="*/ 72 h 329"/>
                <a:gd name="T12" fmla="*/ 108 w 169"/>
                <a:gd name="T13" fmla="*/ 116 h 329"/>
                <a:gd name="T14" fmla="*/ 92 w 169"/>
                <a:gd name="T15" fmla="*/ 163 h 329"/>
                <a:gd name="T16" fmla="*/ 84 w 169"/>
                <a:gd name="T17" fmla="*/ 185 h 329"/>
                <a:gd name="T18" fmla="*/ 77 w 169"/>
                <a:gd name="T19" fmla="*/ 209 h 329"/>
                <a:gd name="T20" fmla="*/ 67 w 169"/>
                <a:gd name="T21" fmla="*/ 233 h 329"/>
                <a:gd name="T22" fmla="*/ 56 w 169"/>
                <a:gd name="T23" fmla="*/ 255 h 329"/>
                <a:gd name="T24" fmla="*/ 45 w 169"/>
                <a:gd name="T25" fmla="*/ 275 h 329"/>
                <a:gd name="T26" fmla="*/ 31 w 169"/>
                <a:gd name="T27" fmla="*/ 293 h 329"/>
                <a:gd name="T28" fmla="*/ 17 w 169"/>
                <a:gd name="T29" fmla="*/ 312 h 329"/>
                <a:gd name="T30" fmla="*/ 0 w 169"/>
                <a:gd name="T31" fmla="*/ 327 h 329"/>
                <a:gd name="T32" fmla="*/ 1 w 169"/>
                <a:gd name="T33" fmla="*/ 329 h 329"/>
                <a:gd name="T34" fmla="*/ 19 w 169"/>
                <a:gd name="T35" fmla="*/ 314 h 329"/>
                <a:gd name="T36" fmla="*/ 33 w 169"/>
                <a:gd name="T37" fmla="*/ 295 h 329"/>
                <a:gd name="T38" fmla="*/ 47 w 169"/>
                <a:gd name="T39" fmla="*/ 277 h 329"/>
                <a:gd name="T40" fmla="*/ 58 w 169"/>
                <a:gd name="T41" fmla="*/ 255 h 329"/>
                <a:gd name="T42" fmla="*/ 69 w 169"/>
                <a:gd name="T43" fmla="*/ 233 h 329"/>
                <a:gd name="T44" fmla="*/ 78 w 169"/>
                <a:gd name="T45" fmla="*/ 210 h 329"/>
                <a:gd name="T46" fmla="*/ 86 w 169"/>
                <a:gd name="T47" fmla="*/ 187 h 329"/>
                <a:gd name="T48" fmla="*/ 95 w 169"/>
                <a:gd name="T49" fmla="*/ 163 h 329"/>
                <a:gd name="T50" fmla="*/ 111 w 169"/>
                <a:gd name="T51" fmla="*/ 117 h 329"/>
                <a:gd name="T52" fmla="*/ 127 w 169"/>
                <a:gd name="T53" fmla="*/ 73 h 329"/>
                <a:gd name="T54" fmla="*/ 136 w 169"/>
                <a:gd name="T55" fmla="*/ 53 h 329"/>
                <a:gd name="T56" fmla="*/ 145 w 169"/>
                <a:gd name="T57" fmla="*/ 34 h 329"/>
                <a:gd name="T58" fmla="*/ 156 w 169"/>
                <a:gd name="T59" fmla="*/ 17 h 329"/>
                <a:gd name="T60" fmla="*/ 169 w 169"/>
                <a:gd name="T61" fmla="*/ 2 h 329"/>
                <a:gd name="T62" fmla="*/ 169 w 169"/>
                <a:gd name="T63" fmla="*/ 2 h 329"/>
                <a:gd name="T64" fmla="*/ 167 w 169"/>
                <a:gd name="T65" fmla="*/ 0 h 3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329"/>
                <a:gd name="T101" fmla="*/ 169 w 169"/>
                <a:gd name="T102" fmla="*/ 329 h 3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329">
                  <a:moveTo>
                    <a:pt x="167" y="0"/>
                  </a:moveTo>
                  <a:lnTo>
                    <a:pt x="167" y="0"/>
                  </a:lnTo>
                  <a:lnTo>
                    <a:pt x="155" y="16"/>
                  </a:lnTo>
                  <a:lnTo>
                    <a:pt x="144" y="33"/>
                  </a:lnTo>
                  <a:lnTo>
                    <a:pt x="134" y="51"/>
                  </a:lnTo>
                  <a:lnTo>
                    <a:pt x="125" y="72"/>
                  </a:lnTo>
                  <a:lnTo>
                    <a:pt x="108" y="116"/>
                  </a:lnTo>
                  <a:lnTo>
                    <a:pt x="92" y="163"/>
                  </a:lnTo>
                  <a:lnTo>
                    <a:pt x="84" y="185"/>
                  </a:lnTo>
                  <a:lnTo>
                    <a:pt x="77" y="209"/>
                  </a:lnTo>
                  <a:lnTo>
                    <a:pt x="67" y="233"/>
                  </a:lnTo>
                  <a:lnTo>
                    <a:pt x="56" y="255"/>
                  </a:lnTo>
                  <a:lnTo>
                    <a:pt x="45" y="275"/>
                  </a:lnTo>
                  <a:lnTo>
                    <a:pt x="31" y="293"/>
                  </a:lnTo>
                  <a:lnTo>
                    <a:pt x="17" y="312"/>
                  </a:lnTo>
                  <a:lnTo>
                    <a:pt x="0" y="327"/>
                  </a:lnTo>
                  <a:lnTo>
                    <a:pt x="1" y="329"/>
                  </a:lnTo>
                  <a:lnTo>
                    <a:pt x="19" y="314"/>
                  </a:lnTo>
                  <a:lnTo>
                    <a:pt x="33" y="295"/>
                  </a:lnTo>
                  <a:lnTo>
                    <a:pt x="47" y="277"/>
                  </a:lnTo>
                  <a:lnTo>
                    <a:pt x="58" y="255"/>
                  </a:lnTo>
                  <a:lnTo>
                    <a:pt x="69" y="233"/>
                  </a:lnTo>
                  <a:lnTo>
                    <a:pt x="78" y="210"/>
                  </a:lnTo>
                  <a:lnTo>
                    <a:pt x="86" y="187"/>
                  </a:lnTo>
                  <a:lnTo>
                    <a:pt x="95" y="163"/>
                  </a:lnTo>
                  <a:lnTo>
                    <a:pt x="111" y="117"/>
                  </a:lnTo>
                  <a:lnTo>
                    <a:pt x="127" y="73"/>
                  </a:lnTo>
                  <a:lnTo>
                    <a:pt x="136" y="53"/>
                  </a:lnTo>
                  <a:lnTo>
                    <a:pt x="145" y="34"/>
                  </a:lnTo>
                  <a:lnTo>
                    <a:pt x="156" y="17"/>
                  </a:lnTo>
                  <a:lnTo>
                    <a:pt x="169" y="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8" name="Freeform 750"/>
            <p:cNvSpPr>
              <a:spLocks/>
            </p:cNvSpPr>
            <p:nvPr/>
          </p:nvSpPr>
          <p:spPr bwMode="auto">
            <a:xfrm>
              <a:off x="3932" y="1370"/>
              <a:ext cx="269" cy="174"/>
            </a:xfrm>
            <a:custGeom>
              <a:avLst/>
              <a:gdLst>
                <a:gd name="T0" fmla="*/ 268 w 269"/>
                <a:gd name="T1" fmla="*/ 0 h 174"/>
                <a:gd name="T2" fmla="*/ 268 w 269"/>
                <a:gd name="T3" fmla="*/ 0 h 174"/>
                <a:gd name="T4" fmla="*/ 265 w 269"/>
                <a:gd name="T5" fmla="*/ 10 h 174"/>
                <a:gd name="T6" fmla="*/ 260 w 269"/>
                <a:gd name="T7" fmla="*/ 20 h 174"/>
                <a:gd name="T8" fmla="*/ 255 w 269"/>
                <a:gd name="T9" fmla="*/ 29 h 174"/>
                <a:gd name="T10" fmla="*/ 250 w 269"/>
                <a:gd name="T11" fmla="*/ 37 h 174"/>
                <a:gd name="T12" fmla="*/ 238 w 269"/>
                <a:gd name="T13" fmla="*/ 51 h 174"/>
                <a:gd name="T14" fmla="*/ 224 w 269"/>
                <a:gd name="T15" fmla="*/ 64 h 174"/>
                <a:gd name="T16" fmla="*/ 207 w 269"/>
                <a:gd name="T17" fmla="*/ 74 h 174"/>
                <a:gd name="T18" fmla="*/ 189 w 269"/>
                <a:gd name="T19" fmla="*/ 84 h 174"/>
                <a:gd name="T20" fmla="*/ 169 w 269"/>
                <a:gd name="T21" fmla="*/ 93 h 174"/>
                <a:gd name="T22" fmla="*/ 149 w 269"/>
                <a:gd name="T23" fmla="*/ 101 h 174"/>
                <a:gd name="T24" fmla="*/ 108 w 269"/>
                <a:gd name="T25" fmla="*/ 115 h 174"/>
                <a:gd name="T26" fmla="*/ 67 w 269"/>
                <a:gd name="T27" fmla="*/ 130 h 174"/>
                <a:gd name="T28" fmla="*/ 49 w 269"/>
                <a:gd name="T29" fmla="*/ 140 h 174"/>
                <a:gd name="T30" fmla="*/ 32 w 269"/>
                <a:gd name="T31" fmla="*/ 149 h 174"/>
                <a:gd name="T32" fmla="*/ 14 w 269"/>
                <a:gd name="T33" fmla="*/ 161 h 174"/>
                <a:gd name="T34" fmla="*/ 0 w 269"/>
                <a:gd name="T35" fmla="*/ 172 h 174"/>
                <a:gd name="T36" fmla="*/ 2 w 269"/>
                <a:gd name="T37" fmla="*/ 174 h 174"/>
                <a:gd name="T38" fmla="*/ 16 w 269"/>
                <a:gd name="T39" fmla="*/ 162 h 174"/>
                <a:gd name="T40" fmla="*/ 32 w 269"/>
                <a:gd name="T41" fmla="*/ 150 h 174"/>
                <a:gd name="T42" fmla="*/ 50 w 269"/>
                <a:gd name="T43" fmla="*/ 142 h 174"/>
                <a:gd name="T44" fmla="*/ 69 w 269"/>
                <a:gd name="T45" fmla="*/ 134 h 174"/>
                <a:gd name="T46" fmla="*/ 110 w 269"/>
                <a:gd name="T47" fmla="*/ 118 h 174"/>
                <a:gd name="T48" fmla="*/ 150 w 269"/>
                <a:gd name="T49" fmla="*/ 103 h 174"/>
                <a:gd name="T50" fmla="*/ 171 w 269"/>
                <a:gd name="T51" fmla="*/ 95 h 174"/>
                <a:gd name="T52" fmla="*/ 189 w 269"/>
                <a:gd name="T53" fmla="*/ 86 h 174"/>
                <a:gd name="T54" fmla="*/ 208 w 269"/>
                <a:gd name="T55" fmla="*/ 76 h 174"/>
                <a:gd name="T56" fmla="*/ 224 w 269"/>
                <a:gd name="T57" fmla="*/ 66 h 174"/>
                <a:gd name="T58" fmla="*/ 240 w 269"/>
                <a:gd name="T59" fmla="*/ 52 h 174"/>
                <a:gd name="T60" fmla="*/ 252 w 269"/>
                <a:gd name="T61" fmla="*/ 39 h 174"/>
                <a:gd name="T62" fmla="*/ 257 w 269"/>
                <a:gd name="T63" fmla="*/ 30 h 174"/>
                <a:gd name="T64" fmla="*/ 261 w 269"/>
                <a:gd name="T65" fmla="*/ 20 h 174"/>
                <a:gd name="T66" fmla="*/ 266 w 269"/>
                <a:gd name="T67" fmla="*/ 12 h 174"/>
                <a:gd name="T68" fmla="*/ 269 w 269"/>
                <a:gd name="T69" fmla="*/ 1 h 174"/>
                <a:gd name="T70" fmla="*/ 269 w 269"/>
                <a:gd name="T71" fmla="*/ 1 h 174"/>
                <a:gd name="T72" fmla="*/ 268 w 269"/>
                <a:gd name="T73" fmla="*/ 0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9"/>
                <a:gd name="T112" fmla="*/ 0 h 174"/>
                <a:gd name="T113" fmla="*/ 269 w 269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9" h="174">
                  <a:moveTo>
                    <a:pt x="268" y="0"/>
                  </a:moveTo>
                  <a:lnTo>
                    <a:pt x="268" y="0"/>
                  </a:lnTo>
                  <a:lnTo>
                    <a:pt x="265" y="10"/>
                  </a:lnTo>
                  <a:lnTo>
                    <a:pt x="260" y="20"/>
                  </a:lnTo>
                  <a:lnTo>
                    <a:pt x="255" y="29"/>
                  </a:lnTo>
                  <a:lnTo>
                    <a:pt x="250" y="37"/>
                  </a:lnTo>
                  <a:lnTo>
                    <a:pt x="238" y="51"/>
                  </a:lnTo>
                  <a:lnTo>
                    <a:pt x="224" y="64"/>
                  </a:lnTo>
                  <a:lnTo>
                    <a:pt x="207" y="74"/>
                  </a:lnTo>
                  <a:lnTo>
                    <a:pt x="189" y="84"/>
                  </a:lnTo>
                  <a:lnTo>
                    <a:pt x="169" y="93"/>
                  </a:lnTo>
                  <a:lnTo>
                    <a:pt x="149" y="101"/>
                  </a:lnTo>
                  <a:lnTo>
                    <a:pt x="108" y="115"/>
                  </a:lnTo>
                  <a:lnTo>
                    <a:pt x="67" y="130"/>
                  </a:lnTo>
                  <a:lnTo>
                    <a:pt x="49" y="140"/>
                  </a:lnTo>
                  <a:lnTo>
                    <a:pt x="32" y="149"/>
                  </a:lnTo>
                  <a:lnTo>
                    <a:pt x="14" y="161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16" y="162"/>
                  </a:lnTo>
                  <a:lnTo>
                    <a:pt x="32" y="150"/>
                  </a:lnTo>
                  <a:lnTo>
                    <a:pt x="50" y="142"/>
                  </a:lnTo>
                  <a:lnTo>
                    <a:pt x="69" y="134"/>
                  </a:lnTo>
                  <a:lnTo>
                    <a:pt x="110" y="118"/>
                  </a:lnTo>
                  <a:lnTo>
                    <a:pt x="150" y="103"/>
                  </a:lnTo>
                  <a:lnTo>
                    <a:pt x="171" y="95"/>
                  </a:lnTo>
                  <a:lnTo>
                    <a:pt x="189" y="86"/>
                  </a:lnTo>
                  <a:lnTo>
                    <a:pt x="208" y="76"/>
                  </a:lnTo>
                  <a:lnTo>
                    <a:pt x="224" y="66"/>
                  </a:lnTo>
                  <a:lnTo>
                    <a:pt x="240" y="52"/>
                  </a:lnTo>
                  <a:lnTo>
                    <a:pt x="252" y="39"/>
                  </a:lnTo>
                  <a:lnTo>
                    <a:pt x="257" y="30"/>
                  </a:lnTo>
                  <a:lnTo>
                    <a:pt x="261" y="20"/>
                  </a:lnTo>
                  <a:lnTo>
                    <a:pt x="266" y="12"/>
                  </a:lnTo>
                  <a:lnTo>
                    <a:pt x="269" y="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9" name="Freeform 751"/>
            <p:cNvSpPr>
              <a:spLocks/>
            </p:cNvSpPr>
            <p:nvPr/>
          </p:nvSpPr>
          <p:spPr bwMode="auto">
            <a:xfrm>
              <a:off x="4200" y="1199"/>
              <a:ext cx="47" cy="172"/>
            </a:xfrm>
            <a:custGeom>
              <a:avLst/>
              <a:gdLst>
                <a:gd name="T0" fmla="*/ 47 w 47"/>
                <a:gd name="T1" fmla="*/ 0 h 172"/>
                <a:gd name="T2" fmla="*/ 45 w 47"/>
                <a:gd name="T3" fmla="*/ 0 h 172"/>
                <a:gd name="T4" fmla="*/ 0 w 47"/>
                <a:gd name="T5" fmla="*/ 171 h 172"/>
                <a:gd name="T6" fmla="*/ 1 w 47"/>
                <a:gd name="T7" fmla="*/ 172 h 172"/>
                <a:gd name="T8" fmla="*/ 47 w 47"/>
                <a:gd name="T9" fmla="*/ 0 h 172"/>
                <a:gd name="T10" fmla="*/ 47 w 47"/>
                <a:gd name="T11" fmla="*/ 1 h 172"/>
                <a:gd name="T12" fmla="*/ 47 w 47"/>
                <a:gd name="T13" fmla="*/ 0 h 172"/>
                <a:gd name="T14" fmla="*/ 45 w 47"/>
                <a:gd name="T15" fmla="*/ 0 h 172"/>
                <a:gd name="T16" fmla="*/ 45 w 47"/>
                <a:gd name="T17" fmla="*/ 0 h 172"/>
                <a:gd name="T18" fmla="*/ 47 w 4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2"/>
                <a:gd name="T32" fmla="*/ 47 w 47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2">
                  <a:moveTo>
                    <a:pt x="47" y="0"/>
                  </a:moveTo>
                  <a:lnTo>
                    <a:pt x="45" y="0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0" name="Freeform 752"/>
            <p:cNvSpPr>
              <a:spLocks/>
            </p:cNvSpPr>
            <p:nvPr/>
          </p:nvSpPr>
          <p:spPr bwMode="auto">
            <a:xfrm>
              <a:off x="4247" y="1187"/>
              <a:ext cx="28" cy="13"/>
            </a:xfrm>
            <a:custGeom>
              <a:avLst/>
              <a:gdLst>
                <a:gd name="T0" fmla="*/ 28 w 28"/>
                <a:gd name="T1" fmla="*/ 0 h 13"/>
                <a:gd name="T2" fmla="*/ 28 w 28"/>
                <a:gd name="T3" fmla="*/ 0 h 13"/>
                <a:gd name="T4" fmla="*/ 0 w 28"/>
                <a:gd name="T5" fmla="*/ 12 h 13"/>
                <a:gd name="T6" fmla="*/ 0 w 28"/>
                <a:gd name="T7" fmla="*/ 13 h 13"/>
                <a:gd name="T8" fmla="*/ 28 w 28"/>
                <a:gd name="T9" fmla="*/ 2 h 13"/>
                <a:gd name="T10" fmla="*/ 28 w 28"/>
                <a:gd name="T11" fmla="*/ 2 h 13"/>
                <a:gd name="T12" fmla="*/ 28 w 2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3"/>
                <a:gd name="T23" fmla="*/ 28 w 28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3">
                  <a:moveTo>
                    <a:pt x="28" y="0"/>
                  </a:moveTo>
                  <a:lnTo>
                    <a:pt x="28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1" name="Freeform 753"/>
            <p:cNvSpPr>
              <a:spLocks/>
            </p:cNvSpPr>
            <p:nvPr/>
          </p:nvSpPr>
          <p:spPr bwMode="auto">
            <a:xfrm>
              <a:off x="4275" y="1187"/>
              <a:ext cx="28" cy="13"/>
            </a:xfrm>
            <a:custGeom>
              <a:avLst/>
              <a:gdLst>
                <a:gd name="T0" fmla="*/ 28 w 28"/>
                <a:gd name="T1" fmla="*/ 12 h 13"/>
                <a:gd name="T2" fmla="*/ 28 w 28"/>
                <a:gd name="T3" fmla="*/ 12 h 13"/>
                <a:gd name="T4" fmla="*/ 0 w 28"/>
                <a:gd name="T5" fmla="*/ 0 h 13"/>
                <a:gd name="T6" fmla="*/ 0 w 28"/>
                <a:gd name="T7" fmla="*/ 2 h 13"/>
                <a:gd name="T8" fmla="*/ 26 w 28"/>
                <a:gd name="T9" fmla="*/ 13 h 13"/>
                <a:gd name="T10" fmla="*/ 26 w 28"/>
                <a:gd name="T11" fmla="*/ 12 h 13"/>
                <a:gd name="T12" fmla="*/ 28 w 28"/>
                <a:gd name="T13" fmla="*/ 12 h 13"/>
                <a:gd name="T14" fmla="*/ 28 w 28"/>
                <a:gd name="T15" fmla="*/ 12 h 13"/>
                <a:gd name="T16" fmla="*/ 28 w 28"/>
                <a:gd name="T17" fmla="*/ 1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3"/>
                <a:gd name="T29" fmla="*/ 28 w 2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3">
                  <a:moveTo>
                    <a:pt x="28" y="12"/>
                  </a:moveTo>
                  <a:lnTo>
                    <a:pt x="28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2" name="Freeform 754"/>
            <p:cNvSpPr>
              <a:spLocks/>
            </p:cNvSpPr>
            <p:nvPr/>
          </p:nvSpPr>
          <p:spPr bwMode="auto">
            <a:xfrm>
              <a:off x="4272" y="1199"/>
              <a:ext cx="31" cy="137"/>
            </a:xfrm>
            <a:custGeom>
              <a:avLst/>
              <a:gdLst>
                <a:gd name="T0" fmla="*/ 1 w 31"/>
                <a:gd name="T1" fmla="*/ 137 h 137"/>
                <a:gd name="T2" fmla="*/ 1 w 31"/>
                <a:gd name="T3" fmla="*/ 137 h 137"/>
                <a:gd name="T4" fmla="*/ 7 w 31"/>
                <a:gd name="T5" fmla="*/ 118 h 137"/>
                <a:gd name="T6" fmla="*/ 12 w 31"/>
                <a:gd name="T7" fmla="*/ 100 h 137"/>
                <a:gd name="T8" fmla="*/ 15 w 31"/>
                <a:gd name="T9" fmla="*/ 84 h 137"/>
                <a:gd name="T10" fmla="*/ 18 w 31"/>
                <a:gd name="T11" fmla="*/ 69 h 137"/>
                <a:gd name="T12" fmla="*/ 20 w 31"/>
                <a:gd name="T13" fmla="*/ 52 h 137"/>
                <a:gd name="T14" fmla="*/ 23 w 31"/>
                <a:gd name="T15" fmla="*/ 37 h 137"/>
                <a:gd name="T16" fmla="*/ 26 w 31"/>
                <a:gd name="T17" fmla="*/ 20 h 137"/>
                <a:gd name="T18" fmla="*/ 31 w 31"/>
                <a:gd name="T19" fmla="*/ 0 h 137"/>
                <a:gd name="T20" fmla="*/ 29 w 31"/>
                <a:gd name="T21" fmla="*/ 0 h 137"/>
                <a:gd name="T22" fmla="*/ 25 w 31"/>
                <a:gd name="T23" fmla="*/ 18 h 137"/>
                <a:gd name="T24" fmla="*/ 22 w 31"/>
                <a:gd name="T25" fmla="*/ 37 h 137"/>
                <a:gd name="T26" fmla="*/ 18 w 31"/>
                <a:gd name="T27" fmla="*/ 52 h 137"/>
                <a:gd name="T28" fmla="*/ 17 w 31"/>
                <a:gd name="T29" fmla="*/ 69 h 137"/>
                <a:gd name="T30" fmla="*/ 14 w 31"/>
                <a:gd name="T31" fmla="*/ 84 h 137"/>
                <a:gd name="T32" fmla="*/ 11 w 31"/>
                <a:gd name="T33" fmla="*/ 100 h 137"/>
                <a:gd name="T34" fmla="*/ 6 w 31"/>
                <a:gd name="T35" fmla="*/ 117 h 137"/>
                <a:gd name="T36" fmla="*/ 0 w 31"/>
                <a:gd name="T37" fmla="*/ 135 h 137"/>
                <a:gd name="T38" fmla="*/ 0 w 31"/>
                <a:gd name="T39" fmla="*/ 135 h 137"/>
                <a:gd name="T40" fmla="*/ 1 w 31"/>
                <a:gd name="T41" fmla="*/ 137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137"/>
                <a:gd name="T65" fmla="*/ 31 w 31"/>
                <a:gd name="T66" fmla="*/ 137 h 1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137">
                  <a:moveTo>
                    <a:pt x="1" y="137"/>
                  </a:moveTo>
                  <a:lnTo>
                    <a:pt x="1" y="137"/>
                  </a:lnTo>
                  <a:lnTo>
                    <a:pt x="7" y="118"/>
                  </a:lnTo>
                  <a:lnTo>
                    <a:pt x="12" y="100"/>
                  </a:lnTo>
                  <a:lnTo>
                    <a:pt x="15" y="84"/>
                  </a:lnTo>
                  <a:lnTo>
                    <a:pt x="18" y="69"/>
                  </a:lnTo>
                  <a:lnTo>
                    <a:pt x="20" y="52"/>
                  </a:lnTo>
                  <a:lnTo>
                    <a:pt x="23" y="37"/>
                  </a:lnTo>
                  <a:lnTo>
                    <a:pt x="26" y="2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8"/>
                  </a:lnTo>
                  <a:lnTo>
                    <a:pt x="22" y="37"/>
                  </a:lnTo>
                  <a:lnTo>
                    <a:pt x="18" y="52"/>
                  </a:lnTo>
                  <a:lnTo>
                    <a:pt x="17" y="69"/>
                  </a:lnTo>
                  <a:lnTo>
                    <a:pt x="14" y="84"/>
                  </a:lnTo>
                  <a:lnTo>
                    <a:pt x="11" y="100"/>
                  </a:lnTo>
                  <a:lnTo>
                    <a:pt x="6" y="117"/>
                  </a:lnTo>
                  <a:lnTo>
                    <a:pt x="0" y="135"/>
                  </a:lnTo>
                  <a:lnTo>
                    <a:pt x="1" y="1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" name="Freeform 755"/>
            <p:cNvSpPr>
              <a:spLocks/>
            </p:cNvSpPr>
            <p:nvPr/>
          </p:nvSpPr>
          <p:spPr bwMode="auto">
            <a:xfrm>
              <a:off x="4182" y="1334"/>
              <a:ext cx="91" cy="151"/>
            </a:xfrm>
            <a:custGeom>
              <a:avLst/>
              <a:gdLst>
                <a:gd name="T0" fmla="*/ 0 w 91"/>
                <a:gd name="T1" fmla="*/ 151 h 151"/>
                <a:gd name="T2" fmla="*/ 0 w 91"/>
                <a:gd name="T3" fmla="*/ 151 h 151"/>
                <a:gd name="T4" fmla="*/ 21 w 91"/>
                <a:gd name="T5" fmla="*/ 134 h 151"/>
                <a:gd name="T6" fmla="*/ 36 w 91"/>
                <a:gd name="T7" fmla="*/ 117 h 151"/>
                <a:gd name="T8" fmla="*/ 49 w 91"/>
                <a:gd name="T9" fmla="*/ 98 h 151"/>
                <a:gd name="T10" fmla="*/ 60 w 91"/>
                <a:gd name="T11" fmla="*/ 80 h 151"/>
                <a:gd name="T12" fmla="*/ 69 w 91"/>
                <a:gd name="T13" fmla="*/ 61 h 151"/>
                <a:gd name="T14" fmla="*/ 77 w 91"/>
                <a:gd name="T15" fmla="*/ 41 h 151"/>
                <a:gd name="T16" fmla="*/ 85 w 91"/>
                <a:gd name="T17" fmla="*/ 22 h 151"/>
                <a:gd name="T18" fmla="*/ 91 w 91"/>
                <a:gd name="T19" fmla="*/ 2 h 151"/>
                <a:gd name="T20" fmla="*/ 90 w 91"/>
                <a:gd name="T21" fmla="*/ 0 h 151"/>
                <a:gd name="T22" fmla="*/ 83 w 91"/>
                <a:gd name="T23" fmla="*/ 21 h 151"/>
                <a:gd name="T24" fmla="*/ 76 w 91"/>
                <a:gd name="T25" fmla="*/ 41 h 151"/>
                <a:gd name="T26" fmla="*/ 68 w 91"/>
                <a:gd name="T27" fmla="*/ 59 h 151"/>
                <a:gd name="T28" fmla="*/ 58 w 91"/>
                <a:gd name="T29" fmla="*/ 80 h 151"/>
                <a:gd name="T30" fmla="*/ 47 w 91"/>
                <a:gd name="T31" fmla="*/ 97 h 151"/>
                <a:gd name="T32" fmla="*/ 35 w 91"/>
                <a:gd name="T33" fmla="*/ 115 h 151"/>
                <a:gd name="T34" fmla="*/ 19 w 91"/>
                <a:gd name="T35" fmla="*/ 132 h 151"/>
                <a:gd name="T36" fmla="*/ 0 w 91"/>
                <a:gd name="T37" fmla="*/ 149 h 151"/>
                <a:gd name="T38" fmla="*/ 0 w 91"/>
                <a:gd name="T39" fmla="*/ 149 h 151"/>
                <a:gd name="T40" fmla="*/ 0 w 91"/>
                <a:gd name="T41" fmla="*/ 151 h 1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151"/>
                <a:gd name="T65" fmla="*/ 91 w 91"/>
                <a:gd name="T66" fmla="*/ 151 h 1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151">
                  <a:moveTo>
                    <a:pt x="0" y="151"/>
                  </a:moveTo>
                  <a:lnTo>
                    <a:pt x="0" y="151"/>
                  </a:lnTo>
                  <a:lnTo>
                    <a:pt x="21" y="134"/>
                  </a:lnTo>
                  <a:lnTo>
                    <a:pt x="36" y="117"/>
                  </a:lnTo>
                  <a:lnTo>
                    <a:pt x="49" y="98"/>
                  </a:lnTo>
                  <a:lnTo>
                    <a:pt x="60" y="80"/>
                  </a:lnTo>
                  <a:lnTo>
                    <a:pt x="69" y="61"/>
                  </a:lnTo>
                  <a:lnTo>
                    <a:pt x="77" y="41"/>
                  </a:lnTo>
                  <a:lnTo>
                    <a:pt x="85" y="22"/>
                  </a:lnTo>
                  <a:lnTo>
                    <a:pt x="91" y="2"/>
                  </a:lnTo>
                  <a:lnTo>
                    <a:pt x="90" y="0"/>
                  </a:lnTo>
                  <a:lnTo>
                    <a:pt x="83" y="21"/>
                  </a:lnTo>
                  <a:lnTo>
                    <a:pt x="76" y="41"/>
                  </a:lnTo>
                  <a:lnTo>
                    <a:pt x="68" y="59"/>
                  </a:lnTo>
                  <a:lnTo>
                    <a:pt x="58" y="80"/>
                  </a:lnTo>
                  <a:lnTo>
                    <a:pt x="47" y="97"/>
                  </a:lnTo>
                  <a:lnTo>
                    <a:pt x="35" y="115"/>
                  </a:lnTo>
                  <a:lnTo>
                    <a:pt x="19" y="132"/>
                  </a:lnTo>
                  <a:lnTo>
                    <a:pt x="0" y="14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" name="Freeform 756"/>
            <p:cNvSpPr>
              <a:spLocks/>
            </p:cNvSpPr>
            <p:nvPr/>
          </p:nvSpPr>
          <p:spPr bwMode="auto">
            <a:xfrm>
              <a:off x="3967" y="1483"/>
              <a:ext cx="215" cy="110"/>
            </a:xfrm>
            <a:custGeom>
              <a:avLst/>
              <a:gdLst>
                <a:gd name="T0" fmla="*/ 1 w 215"/>
                <a:gd name="T1" fmla="*/ 110 h 110"/>
                <a:gd name="T2" fmla="*/ 1 w 215"/>
                <a:gd name="T3" fmla="*/ 110 h 110"/>
                <a:gd name="T4" fmla="*/ 14 w 215"/>
                <a:gd name="T5" fmla="*/ 98 h 110"/>
                <a:gd name="T6" fmla="*/ 26 w 215"/>
                <a:gd name="T7" fmla="*/ 88 h 110"/>
                <a:gd name="T8" fmla="*/ 40 w 215"/>
                <a:gd name="T9" fmla="*/ 80 h 110"/>
                <a:gd name="T10" fmla="*/ 53 w 215"/>
                <a:gd name="T11" fmla="*/ 73 h 110"/>
                <a:gd name="T12" fmla="*/ 83 w 215"/>
                <a:gd name="T13" fmla="*/ 59 h 110"/>
                <a:gd name="T14" fmla="*/ 111 w 215"/>
                <a:gd name="T15" fmla="*/ 48 h 110"/>
                <a:gd name="T16" fmla="*/ 140 w 215"/>
                <a:gd name="T17" fmla="*/ 37 h 110"/>
                <a:gd name="T18" fmla="*/ 167 w 215"/>
                <a:gd name="T19" fmla="*/ 27 h 110"/>
                <a:gd name="T20" fmla="*/ 181 w 215"/>
                <a:gd name="T21" fmla="*/ 22 h 110"/>
                <a:gd name="T22" fmla="*/ 194 w 215"/>
                <a:gd name="T23" fmla="*/ 15 h 110"/>
                <a:gd name="T24" fmla="*/ 205 w 215"/>
                <a:gd name="T25" fmla="*/ 9 h 110"/>
                <a:gd name="T26" fmla="*/ 215 w 215"/>
                <a:gd name="T27" fmla="*/ 2 h 110"/>
                <a:gd name="T28" fmla="*/ 215 w 215"/>
                <a:gd name="T29" fmla="*/ 0 h 110"/>
                <a:gd name="T30" fmla="*/ 205 w 215"/>
                <a:gd name="T31" fmla="*/ 7 h 110"/>
                <a:gd name="T32" fmla="*/ 192 w 215"/>
                <a:gd name="T33" fmla="*/ 14 h 110"/>
                <a:gd name="T34" fmla="*/ 180 w 215"/>
                <a:gd name="T35" fmla="*/ 19 h 110"/>
                <a:gd name="T36" fmla="*/ 167 w 215"/>
                <a:gd name="T37" fmla="*/ 26 h 110"/>
                <a:gd name="T38" fmla="*/ 139 w 215"/>
                <a:gd name="T39" fmla="*/ 36 h 110"/>
                <a:gd name="T40" fmla="*/ 111 w 215"/>
                <a:gd name="T41" fmla="*/ 46 h 110"/>
                <a:gd name="T42" fmla="*/ 81 w 215"/>
                <a:gd name="T43" fmla="*/ 56 h 110"/>
                <a:gd name="T44" fmla="*/ 53 w 215"/>
                <a:gd name="T45" fmla="*/ 70 h 110"/>
                <a:gd name="T46" fmla="*/ 39 w 215"/>
                <a:gd name="T47" fmla="*/ 78 h 110"/>
                <a:gd name="T48" fmla="*/ 25 w 215"/>
                <a:gd name="T49" fmla="*/ 87 h 110"/>
                <a:gd name="T50" fmla="*/ 12 w 215"/>
                <a:gd name="T51" fmla="*/ 97 h 110"/>
                <a:gd name="T52" fmla="*/ 0 w 215"/>
                <a:gd name="T53" fmla="*/ 109 h 110"/>
                <a:gd name="T54" fmla="*/ 0 w 215"/>
                <a:gd name="T55" fmla="*/ 109 h 110"/>
                <a:gd name="T56" fmla="*/ 1 w 215"/>
                <a:gd name="T57" fmla="*/ 110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5"/>
                <a:gd name="T88" fmla="*/ 0 h 110"/>
                <a:gd name="T89" fmla="*/ 215 w 215"/>
                <a:gd name="T90" fmla="*/ 110 h 1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5" h="110">
                  <a:moveTo>
                    <a:pt x="1" y="110"/>
                  </a:moveTo>
                  <a:lnTo>
                    <a:pt x="1" y="110"/>
                  </a:lnTo>
                  <a:lnTo>
                    <a:pt x="14" y="98"/>
                  </a:lnTo>
                  <a:lnTo>
                    <a:pt x="26" y="88"/>
                  </a:lnTo>
                  <a:lnTo>
                    <a:pt x="40" y="80"/>
                  </a:lnTo>
                  <a:lnTo>
                    <a:pt x="53" y="73"/>
                  </a:lnTo>
                  <a:lnTo>
                    <a:pt x="83" y="59"/>
                  </a:lnTo>
                  <a:lnTo>
                    <a:pt x="111" y="48"/>
                  </a:lnTo>
                  <a:lnTo>
                    <a:pt x="140" y="37"/>
                  </a:lnTo>
                  <a:lnTo>
                    <a:pt x="167" y="27"/>
                  </a:lnTo>
                  <a:lnTo>
                    <a:pt x="181" y="22"/>
                  </a:lnTo>
                  <a:lnTo>
                    <a:pt x="194" y="15"/>
                  </a:lnTo>
                  <a:lnTo>
                    <a:pt x="205" y="9"/>
                  </a:lnTo>
                  <a:lnTo>
                    <a:pt x="215" y="2"/>
                  </a:lnTo>
                  <a:lnTo>
                    <a:pt x="215" y="0"/>
                  </a:lnTo>
                  <a:lnTo>
                    <a:pt x="205" y="7"/>
                  </a:lnTo>
                  <a:lnTo>
                    <a:pt x="192" y="14"/>
                  </a:lnTo>
                  <a:lnTo>
                    <a:pt x="180" y="19"/>
                  </a:lnTo>
                  <a:lnTo>
                    <a:pt x="167" y="26"/>
                  </a:lnTo>
                  <a:lnTo>
                    <a:pt x="139" y="36"/>
                  </a:lnTo>
                  <a:lnTo>
                    <a:pt x="111" y="46"/>
                  </a:lnTo>
                  <a:lnTo>
                    <a:pt x="81" y="56"/>
                  </a:lnTo>
                  <a:lnTo>
                    <a:pt x="53" y="70"/>
                  </a:lnTo>
                  <a:lnTo>
                    <a:pt x="39" y="78"/>
                  </a:lnTo>
                  <a:lnTo>
                    <a:pt x="25" y="87"/>
                  </a:lnTo>
                  <a:lnTo>
                    <a:pt x="12" y="97"/>
                  </a:lnTo>
                  <a:lnTo>
                    <a:pt x="0" y="109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" name="Freeform 757"/>
            <p:cNvSpPr>
              <a:spLocks/>
            </p:cNvSpPr>
            <p:nvPr/>
          </p:nvSpPr>
          <p:spPr bwMode="auto">
            <a:xfrm>
              <a:off x="3884" y="1592"/>
              <a:ext cx="84" cy="179"/>
            </a:xfrm>
            <a:custGeom>
              <a:avLst/>
              <a:gdLst>
                <a:gd name="T0" fmla="*/ 3 w 84"/>
                <a:gd name="T1" fmla="*/ 179 h 179"/>
                <a:gd name="T2" fmla="*/ 3 w 84"/>
                <a:gd name="T3" fmla="*/ 179 h 179"/>
                <a:gd name="T4" fmla="*/ 12 w 84"/>
                <a:gd name="T5" fmla="*/ 155 h 179"/>
                <a:gd name="T6" fmla="*/ 20 w 84"/>
                <a:gd name="T7" fmla="*/ 133 h 179"/>
                <a:gd name="T8" fmla="*/ 25 w 84"/>
                <a:gd name="T9" fmla="*/ 113 h 179"/>
                <a:gd name="T10" fmla="*/ 31 w 84"/>
                <a:gd name="T11" fmla="*/ 91 h 179"/>
                <a:gd name="T12" fmla="*/ 39 w 84"/>
                <a:gd name="T13" fmla="*/ 69 h 179"/>
                <a:gd name="T14" fmla="*/ 48 w 84"/>
                <a:gd name="T15" fmla="*/ 47 h 179"/>
                <a:gd name="T16" fmla="*/ 54 w 84"/>
                <a:gd name="T17" fmla="*/ 37 h 179"/>
                <a:gd name="T18" fmla="*/ 62 w 84"/>
                <a:gd name="T19" fmla="*/ 25 h 179"/>
                <a:gd name="T20" fmla="*/ 72 w 84"/>
                <a:gd name="T21" fmla="*/ 13 h 179"/>
                <a:gd name="T22" fmla="*/ 84 w 84"/>
                <a:gd name="T23" fmla="*/ 1 h 179"/>
                <a:gd name="T24" fmla="*/ 83 w 84"/>
                <a:gd name="T25" fmla="*/ 0 h 179"/>
                <a:gd name="T26" fmla="*/ 72 w 84"/>
                <a:gd name="T27" fmla="*/ 11 h 179"/>
                <a:gd name="T28" fmla="*/ 61 w 84"/>
                <a:gd name="T29" fmla="*/ 23 h 179"/>
                <a:gd name="T30" fmla="*/ 53 w 84"/>
                <a:gd name="T31" fmla="*/ 35 h 179"/>
                <a:gd name="T32" fmla="*/ 47 w 84"/>
                <a:gd name="T33" fmla="*/ 47 h 179"/>
                <a:gd name="T34" fmla="*/ 36 w 84"/>
                <a:gd name="T35" fmla="*/ 69 h 179"/>
                <a:gd name="T36" fmla="*/ 29 w 84"/>
                <a:gd name="T37" fmla="*/ 91 h 179"/>
                <a:gd name="T38" fmla="*/ 23 w 84"/>
                <a:gd name="T39" fmla="*/ 111 h 179"/>
                <a:gd name="T40" fmla="*/ 19 w 84"/>
                <a:gd name="T41" fmla="*/ 133 h 179"/>
                <a:gd name="T42" fmla="*/ 11 w 84"/>
                <a:gd name="T43" fmla="*/ 155 h 179"/>
                <a:gd name="T44" fmla="*/ 0 w 84"/>
                <a:gd name="T45" fmla="*/ 177 h 179"/>
                <a:gd name="T46" fmla="*/ 0 w 84"/>
                <a:gd name="T47" fmla="*/ 177 h 179"/>
                <a:gd name="T48" fmla="*/ 3 w 84"/>
                <a:gd name="T49" fmla="*/ 179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179"/>
                <a:gd name="T77" fmla="*/ 84 w 84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179">
                  <a:moveTo>
                    <a:pt x="3" y="179"/>
                  </a:moveTo>
                  <a:lnTo>
                    <a:pt x="3" y="179"/>
                  </a:lnTo>
                  <a:lnTo>
                    <a:pt x="12" y="155"/>
                  </a:lnTo>
                  <a:lnTo>
                    <a:pt x="20" y="133"/>
                  </a:lnTo>
                  <a:lnTo>
                    <a:pt x="25" y="113"/>
                  </a:lnTo>
                  <a:lnTo>
                    <a:pt x="31" y="91"/>
                  </a:lnTo>
                  <a:lnTo>
                    <a:pt x="39" y="69"/>
                  </a:lnTo>
                  <a:lnTo>
                    <a:pt x="48" y="47"/>
                  </a:lnTo>
                  <a:lnTo>
                    <a:pt x="54" y="37"/>
                  </a:lnTo>
                  <a:lnTo>
                    <a:pt x="62" y="25"/>
                  </a:lnTo>
                  <a:lnTo>
                    <a:pt x="72" y="1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72" y="11"/>
                  </a:lnTo>
                  <a:lnTo>
                    <a:pt x="61" y="23"/>
                  </a:lnTo>
                  <a:lnTo>
                    <a:pt x="53" y="35"/>
                  </a:lnTo>
                  <a:lnTo>
                    <a:pt x="47" y="47"/>
                  </a:lnTo>
                  <a:lnTo>
                    <a:pt x="36" y="69"/>
                  </a:lnTo>
                  <a:lnTo>
                    <a:pt x="29" y="91"/>
                  </a:lnTo>
                  <a:lnTo>
                    <a:pt x="23" y="111"/>
                  </a:lnTo>
                  <a:lnTo>
                    <a:pt x="19" y="133"/>
                  </a:lnTo>
                  <a:lnTo>
                    <a:pt x="11" y="155"/>
                  </a:lnTo>
                  <a:lnTo>
                    <a:pt x="0" y="177"/>
                  </a:lnTo>
                  <a:lnTo>
                    <a:pt x="3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6" name="Freeform 758"/>
            <p:cNvSpPr>
              <a:spLocks/>
            </p:cNvSpPr>
            <p:nvPr/>
          </p:nvSpPr>
          <p:spPr bwMode="auto">
            <a:xfrm>
              <a:off x="3751" y="1769"/>
              <a:ext cx="136" cy="183"/>
            </a:xfrm>
            <a:custGeom>
              <a:avLst/>
              <a:gdLst>
                <a:gd name="T0" fmla="*/ 1 w 136"/>
                <a:gd name="T1" fmla="*/ 183 h 183"/>
                <a:gd name="T2" fmla="*/ 1 w 136"/>
                <a:gd name="T3" fmla="*/ 183 h 183"/>
                <a:gd name="T4" fmla="*/ 14 w 136"/>
                <a:gd name="T5" fmla="*/ 178 h 183"/>
                <a:gd name="T6" fmla="*/ 26 w 136"/>
                <a:gd name="T7" fmla="*/ 170 h 183"/>
                <a:gd name="T8" fmla="*/ 37 w 136"/>
                <a:gd name="T9" fmla="*/ 161 h 183"/>
                <a:gd name="T10" fmla="*/ 48 w 136"/>
                <a:gd name="T11" fmla="*/ 153 h 183"/>
                <a:gd name="T12" fmla="*/ 58 w 136"/>
                <a:gd name="T13" fmla="*/ 143 h 183"/>
                <a:gd name="T14" fmla="*/ 67 w 136"/>
                <a:gd name="T15" fmla="*/ 131 h 183"/>
                <a:gd name="T16" fmla="*/ 75 w 136"/>
                <a:gd name="T17" fmla="*/ 119 h 183"/>
                <a:gd name="T18" fmla="*/ 83 w 136"/>
                <a:gd name="T19" fmla="*/ 105 h 183"/>
                <a:gd name="T20" fmla="*/ 97 w 136"/>
                <a:gd name="T21" fmla="*/ 78 h 183"/>
                <a:gd name="T22" fmla="*/ 111 w 136"/>
                <a:gd name="T23" fmla="*/ 51 h 183"/>
                <a:gd name="T24" fmla="*/ 123 w 136"/>
                <a:gd name="T25" fmla="*/ 26 h 183"/>
                <a:gd name="T26" fmla="*/ 136 w 136"/>
                <a:gd name="T27" fmla="*/ 2 h 183"/>
                <a:gd name="T28" fmla="*/ 133 w 136"/>
                <a:gd name="T29" fmla="*/ 0 h 183"/>
                <a:gd name="T30" fmla="*/ 122 w 136"/>
                <a:gd name="T31" fmla="*/ 24 h 183"/>
                <a:gd name="T32" fmla="*/ 109 w 136"/>
                <a:gd name="T33" fmla="*/ 51 h 183"/>
                <a:gd name="T34" fmla="*/ 95 w 136"/>
                <a:gd name="T35" fmla="*/ 78 h 183"/>
                <a:gd name="T36" fmla="*/ 81 w 136"/>
                <a:gd name="T37" fmla="*/ 104 h 183"/>
                <a:gd name="T38" fmla="*/ 73 w 136"/>
                <a:gd name="T39" fmla="*/ 117 h 183"/>
                <a:gd name="T40" fmla="*/ 65 w 136"/>
                <a:gd name="T41" fmla="*/ 129 h 183"/>
                <a:gd name="T42" fmla="*/ 56 w 136"/>
                <a:gd name="T43" fmla="*/ 141 h 183"/>
                <a:gd name="T44" fmla="*/ 47 w 136"/>
                <a:gd name="T45" fmla="*/ 151 h 183"/>
                <a:gd name="T46" fmla="*/ 36 w 136"/>
                <a:gd name="T47" fmla="*/ 161 h 183"/>
                <a:gd name="T48" fmla="*/ 25 w 136"/>
                <a:gd name="T49" fmla="*/ 168 h 183"/>
                <a:gd name="T50" fmla="*/ 12 w 136"/>
                <a:gd name="T51" fmla="*/ 175 h 183"/>
                <a:gd name="T52" fmla="*/ 0 w 136"/>
                <a:gd name="T53" fmla="*/ 182 h 183"/>
                <a:gd name="T54" fmla="*/ 0 w 136"/>
                <a:gd name="T55" fmla="*/ 182 h 183"/>
                <a:gd name="T56" fmla="*/ 1 w 136"/>
                <a:gd name="T57" fmla="*/ 183 h 1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83"/>
                <a:gd name="T89" fmla="*/ 136 w 136"/>
                <a:gd name="T90" fmla="*/ 183 h 18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83">
                  <a:moveTo>
                    <a:pt x="1" y="183"/>
                  </a:moveTo>
                  <a:lnTo>
                    <a:pt x="1" y="183"/>
                  </a:lnTo>
                  <a:lnTo>
                    <a:pt x="14" y="178"/>
                  </a:lnTo>
                  <a:lnTo>
                    <a:pt x="26" y="170"/>
                  </a:lnTo>
                  <a:lnTo>
                    <a:pt x="37" y="161"/>
                  </a:lnTo>
                  <a:lnTo>
                    <a:pt x="48" y="153"/>
                  </a:lnTo>
                  <a:lnTo>
                    <a:pt x="58" y="143"/>
                  </a:lnTo>
                  <a:lnTo>
                    <a:pt x="67" y="131"/>
                  </a:lnTo>
                  <a:lnTo>
                    <a:pt x="75" y="119"/>
                  </a:lnTo>
                  <a:lnTo>
                    <a:pt x="83" y="105"/>
                  </a:lnTo>
                  <a:lnTo>
                    <a:pt x="97" y="78"/>
                  </a:lnTo>
                  <a:lnTo>
                    <a:pt x="111" y="51"/>
                  </a:lnTo>
                  <a:lnTo>
                    <a:pt x="123" y="26"/>
                  </a:lnTo>
                  <a:lnTo>
                    <a:pt x="136" y="2"/>
                  </a:lnTo>
                  <a:lnTo>
                    <a:pt x="133" y="0"/>
                  </a:lnTo>
                  <a:lnTo>
                    <a:pt x="122" y="24"/>
                  </a:lnTo>
                  <a:lnTo>
                    <a:pt x="109" y="51"/>
                  </a:lnTo>
                  <a:lnTo>
                    <a:pt x="95" y="78"/>
                  </a:lnTo>
                  <a:lnTo>
                    <a:pt x="81" y="104"/>
                  </a:lnTo>
                  <a:lnTo>
                    <a:pt x="73" y="117"/>
                  </a:lnTo>
                  <a:lnTo>
                    <a:pt x="65" y="129"/>
                  </a:lnTo>
                  <a:lnTo>
                    <a:pt x="56" y="141"/>
                  </a:lnTo>
                  <a:lnTo>
                    <a:pt x="47" y="151"/>
                  </a:lnTo>
                  <a:lnTo>
                    <a:pt x="36" y="161"/>
                  </a:lnTo>
                  <a:lnTo>
                    <a:pt x="25" y="168"/>
                  </a:lnTo>
                  <a:lnTo>
                    <a:pt x="12" y="175"/>
                  </a:lnTo>
                  <a:lnTo>
                    <a:pt x="0" y="182"/>
                  </a:lnTo>
                  <a:lnTo>
                    <a:pt x="1" y="1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7" name="Freeform 759"/>
            <p:cNvSpPr>
              <a:spLocks/>
            </p:cNvSpPr>
            <p:nvPr/>
          </p:nvSpPr>
          <p:spPr bwMode="auto">
            <a:xfrm>
              <a:off x="3405" y="1951"/>
              <a:ext cx="347" cy="86"/>
            </a:xfrm>
            <a:custGeom>
              <a:avLst/>
              <a:gdLst>
                <a:gd name="T0" fmla="*/ 2 w 347"/>
                <a:gd name="T1" fmla="*/ 86 h 86"/>
                <a:gd name="T2" fmla="*/ 2 w 347"/>
                <a:gd name="T3" fmla="*/ 86 h 86"/>
                <a:gd name="T4" fmla="*/ 45 w 347"/>
                <a:gd name="T5" fmla="*/ 76 h 86"/>
                <a:gd name="T6" fmla="*/ 94 w 347"/>
                <a:gd name="T7" fmla="*/ 66 h 86"/>
                <a:gd name="T8" fmla="*/ 142 w 347"/>
                <a:gd name="T9" fmla="*/ 56 h 86"/>
                <a:gd name="T10" fmla="*/ 191 w 347"/>
                <a:gd name="T11" fmla="*/ 44 h 86"/>
                <a:gd name="T12" fmla="*/ 236 w 347"/>
                <a:gd name="T13" fmla="*/ 32 h 86"/>
                <a:gd name="T14" fmla="*/ 279 w 347"/>
                <a:gd name="T15" fmla="*/ 22 h 86"/>
                <a:gd name="T16" fmla="*/ 316 w 347"/>
                <a:gd name="T17" fmla="*/ 11 h 86"/>
                <a:gd name="T18" fmla="*/ 347 w 347"/>
                <a:gd name="T19" fmla="*/ 1 h 86"/>
                <a:gd name="T20" fmla="*/ 346 w 347"/>
                <a:gd name="T21" fmla="*/ 0 h 86"/>
                <a:gd name="T22" fmla="*/ 316 w 347"/>
                <a:gd name="T23" fmla="*/ 8 h 86"/>
                <a:gd name="T24" fmla="*/ 279 w 347"/>
                <a:gd name="T25" fmla="*/ 20 h 86"/>
                <a:gd name="T26" fmla="*/ 236 w 347"/>
                <a:gd name="T27" fmla="*/ 30 h 86"/>
                <a:gd name="T28" fmla="*/ 189 w 347"/>
                <a:gd name="T29" fmla="*/ 42 h 86"/>
                <a:gd name="T30" fmla="*/ 142 w 347"/>
                <a:gd name="T31" fmla="*/ 52 h 86"/>
                <a:gd name="T32" fmla="*/ 94 w 347"/>
                <a:gd name="T33" fmla="*/ 64 h 86"/>
                <a:gd name="T34" fmla="*/ 45 w 347"/>
                <a:gd name="T35" fmla="*/ 74 h 86"/>
                <a:gd name="T36" fmla="*/ 0 w 347"/>
                <a:gd name="T37" fmla="*/ 84 h 86"/>
                <a:gd name="T38" fmla="*/ 2 w 347"/>
                <a:gd name="T39" fmla="*/ 84 h 86"/>
                <a:gd name="T40" fmla="*/ 2 w 347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7"/>
                <a:gd name="T64" fmla="*/ 0 h 86"/>
                <a:gd name="T65" fmla="*/ 347 w 347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7" h="86">
                  <a:moveTo>
                    <a:pt x="2" y="86"/>
                  </a:moveTo>
                  <a:lnTo>
                    <a:pt x="2" y="86"/>
                  </a:lnTo>
                  <a:lnTo>
                    <a:pt x="45" y="76"/>
                  </a:lnTo>
                  <a:lnTo>
                    <a:pt x="94" y="66"/>
                  </a:lnTo>
                  <a:lnTo>
                    <a:pt x="142" y="56"/>
                  </a:lnTo>
                  <a:lnTo>
                    <a:pt x="191" y="44"/>
                  </a:lnTo>
                  <a:lnTo>
                    <a:pt x="236" y="32"/>
                  </a:lnTo>
                  <a:lnTo>
                    <a:pt x="279" y="22"/>
                  </a:lnTo>
                  <a:lnTo>
                    <a:pt x="316" y="11"/>
                  </a:lnTo>
                  <a:lnTo>
                    <a:pt x="347" y="1"/>
                  </a:lnTo>
                  <a:lnTo>
                    <a:pt x="346" y="0"/>
                  </a:lnTo>
                  <a:lnTo>
                    <a:pt x="316" y="8"/>
                  </a:lnTo>
                  <a:lnTo>
                    <a:pt x="279" y="20"/>
                  </a:lnTo>
                  <a:lnTo>
                    <a:pt x="236" y="30"/>
                  </a:lnTo>
                  <a:lnTo>
                    <a:pt x="189" y="42"/>
                  </a:lnTo>
                  <a:lnTo>
                    <a:pt x="142" y="52"/>
                  </a:lnTo>
                  <a:lnTo>
                    <a:pt x="94" y="64"/>
                  </a:lnTo>
                  <a:lnTo>
                    <a:pt x="45" y="7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8" name="Freeform 760"/>
            <p:cNvSpPr>
              <a:spLocks/>
            </p:cNvSpPr>
            <p:nvPr/>
          </p:nvSpPr>
          <p:spPr bwMode="auto">
            <a:xfrm>
              <a:off x="2989" y="2035"/>
              <a:ext cx="418" cy="16"/>
            </a:xfrm>
            <a:custGeom>
              <a:avLst/>
              <a:gdLst>
                <a:gd name="T0" fmla="*/ 0 w 418"/>
                <a:gd name="T1" fmla="*/ 14 h 16"/>
                <a:gd name="T2" fmla="*/ 0 w 418"/>
                <a:gd name="T3" fmla="*/ 14 h 16"/>
                <a:gd name="T4" fmla="*/ 418 w 418"/>
                <a:gd name="T5" fmla="*/ 2 h 16"/>
                <a:gd name="T6" fmla="*/ 418 w 418"/>
                <a:gd name="T7" fmla="*/ 0 h 16"/>
                <a:gd name="T8" fmla="*/ 0 w 418"/>
                <a:gd name="T9" fmla="*/ 12 h 16"/>
                <a:gd name="T10" fmla="*/ 2 w 418"/>
                <a:gd name="T11" fmla="*/ 14 h 16"/>
                <a:gd name="T12" fmla="*/ 0 w 418"/>
                <a:gd name="T13" fmla="*/ 14 h 16"/>
                <a:gd name="T14" fmla="*/ 0 w 418"/>
                <a:gd name="T15" fmla="*/ 16 h 16"/>
                <a:gd name="T16" fmla="*/ 0 w 418"/>
                <a:gd name="T17" fmla="*/ 14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16"/>
                <a:gd name="T29" fmla="*/ 418 w 41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16">
                  <a:moveTo>
                    <a:pt x="0" y="14"/>
                  </a:moveTo>
                  <a:lnTo>
                    <a:pt x="0" y="14"/>
                  </a:lnTo>
                  <a:lnTo>
                    <a:pt x="418" y="2"/>
                  </a:lnTo>
                  <a:lnTo>
                    <a:pt x="418" y="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9" name="Freeform 761"/>
            <p:cNvSpPr>
              <a:spLocks/>
            </p:cNvSpPr>
            <p:nvPr/>
          </p:nvSpPr>
          <p:spPr bwMode="auto">
            <a:xfrm>
              <a:off x="2989" y="1986"/>
              <a:ext cx="9" cy="63"/>
            </a:xfrm>
            <a:custGeom>
              <a:avLst/>
              <a:gdLst>
                <a:gd name="T0" fmla="*/ 8 w 9"/>
                <a:gd name="T1" fmla="*/ 0 h 63"/>
                <a:gd name="T2" fmla="*/ 8 w 9"/>
                <a:gd name="T3" fmla="*/ 2 h 63"/>
                <a:gd name="T4" fmla="*/ 0 w 9"/>
                <a:gd name="T5" fmla="*/ 63 h 63"/>
                <a:gd name="T6" fmla="*/ 2 w 9"/>
                <a:gd name="T7" fmla="*/ 63 h 63"/>
                <a:gd name="T8" fmla="*/ 9 w 9"/>
                <a:gd name="T9" fmla="*/ 2 h 63"/>
                <a:gd name="T10" fmla="*/ 8 w 9"/>
                <a:gd name="T11" fmla="*/ 2 h 63"/>
                <a:gd name="T12" fmla="*/ 8 w 9"/>
                <a:gd name="T13" fmla="*/ 0 h 63"/>
                <a:gd name="T14" fmla="*/ 8 w 9"/>
                <a:gd name="T15" fmla="*/ 0 h 63"/>
                <a:gd name="T16" fmla="*/ 8 w 9"/>
                <a:gd name="T17" fmla="*/ 2 h 63"/>
                <a:gd name="T18" fmla="*/ 8 w 9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3"/>
                <a:gd name="T32" fmla="*/ 9 w 9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3">
                  <a:moveTo>
                    <a:pt x="8" y="0"/>
                  </a:moveTo>
                  <a:lnTo>
                    <a:pt x="8" y="2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0" name="Freeform 762"/>
            <p:cNvSpPr>
              <a:spLocks/>
            </p:cNvSpPr>
            <p:nvPr/>
          </p:nvSpPr>
          <p:spPr bwMode="auto">
            <a:xfrm>
              <a:off x="4328" y="1095"/>
              <a:ext cx="233" cy="756"/>
            </a:xfrm>
            <a:custGeom>
              <a:avLst/>
              <a:gdLst>
                <a:gd name="T0" fmla="*/ 233 w 233"/>
                <a:gd name="T1" fmla="*/ 747 h 756"/>
                <a:gd name="T2" fmla="*/ 233 w 233"/>
                <a:gd name="T3" fmla="*/ 747 h 756"/>
                <a:gd name="T4" fmla="*/ 220 w 233"/>
                <a:gd name="T5" fmla="*/ 703 h 756"/>
                <a:gd name="T6" fmla="*/ 211 w 233"/>
                <a:gd name="T7" fmla="*/ 657 h 756"/>
                <a:gd name="T8" fmla="*/ 202 w 233"/>
                <a:gd name="T9" fmla="*/ 610 h 756"/>
                <a:gd name="T10" fmla="*/ 195 w 233"/>
                <a:gd name="T11" fmla="*/ 559 h 756"/>
                <a:gd name="T12" fmla="*/ 183 w 233"/>
                <a:gd name="T13" fmla="*/ 456 h 756"/>
                <a:gd name="T14" fmla="*/ 170 w 233"/>
                <a:gd name="T15" fmla="*/ 353 h 756"/>
                <a:gd name="T16" fmla="*/ 161 w 233"/>
                <a:gd name="T17" fmla="*/ 300 h 756"/>
                <a:gd name="T18" fmla="*/ 152 w 233"/>
                <a:gd name="T19" fmla="*/ 251 h 756"/>
                <a:gd name="T20" fmla="*/ 145 w 233"/>
                <a:gd name="T21" fmla="*/ 226 h 756"/>
                <a:gd name="T22" fmla="*/ 138 w 233"/>
                <a:gd name="T23" fmla="*/ 202 h 756"/>
                <a:gd name="T24" fmla="*/ 130 w 233"/>
                <a:gd name="T25" fmla="*/ 178 h 756"/>
                <a:gd name="T26" fmla="*/ 122 w 233"/>
                <a:gd name="T27" fmla="*/ 155 h 756"/>
                <a:gd name="T28" fmla="*/ 113 w 233"/>
                <a:gd name="T29" fmla="*/ 132 h 756"/>
                <a:gd name="T30" fmla="*/ 102 w 233"/>
                <a:gd name="T31" fmla="*/ 110 h 756"/>
                <a:gd name="T32" fmla="*/ 91 w 233"/>
                <a:gd name="T33" fmla="*/ 90 h 756"/>
                <a:gd name="T34" fmla="*/ 77 w 233"/>
                <a:gd name="T35" fmla="*/ 70 h 756"/>
                <a:gd name="T36" fmla="*/ 63 w 233"/>
                <a:gd name="T37" fmla="*/ 51 h 756"/>
                <a:gd name="T38" fmla="*/ 48 w 233"/>
                <a:gd name="T39" fmla="*/ 33 h 756"/>
                <a:gd name="T40" fmla="*/ 31 w 233"/>
                <a:gd name="T41" fmla="*/ 16 h 756"/>
                <a:gd name="T42" fmla="*/ 12 w 233"/>
                <a:gd name="T43" fmla="*/ 0 h 756"/>
                <a:gd name="T44" fmla="*/ 0 w 233"/>
                <a:gd name="T45" fmla="*/ 19 h 756"/>
                <a:gd name="T46" fmla="*/ 17 w 233"/>
                <a:gd name="T47" fmla="*/ 34 h 756"/>
                <a:gd name="T48" fmla="*/ 33 w 233"/>
                <a:gd name="T49" fmla="*/ 50 h 756"/>
                <a:gd name="T50" fmla="*/ 47 w 233"/>
                <a:gd name="T51" fmla="*/ 66 h 756"/>
                <a:gd name="T52" fmla="*/ 59 w 233"/>
                <a:gd name="T53" fmla="*/ 85 h 756"/>
                <a:gd name="T54" fmla="*/ 72 w 233"/>
                <a:gd name="T55" fmla="*/ 104 h 756"/>
                <a:gd name="T56" fmla="*/ 83 w 233"/>
                <a:gd name="T57" fmla="*/ 122 h 756"/>
                <a:gd name="T58" fmla="*/ 92 w 233"/>
                <a:gd name="T59" fmla="*/ 143 h 756"/>
                <a:gd name="T60" fmla="*/ 102 w 233"/>
                <a:gd name="T61" fmla="*/ 165 h 756"/>
                <a:gd name="T62" fmla="*/ 109 w 233"/>
                <a:gd name="T63" fmla="*/ 187 h 756"/>
                <a:gd name="T64" fmla="*/ 117 w 233"/>
                <a:gd name="T65" fmla="*/ 209 h 756"/>
                <a:gd name="T66" fmla="*/ 124 w 233"/>
                <a:gd name="T67" fmla="*/ 232 h 756"/>
                <a:gd name="T68" fmla="*/ 130 w 233"/>
                <a:gd name="T69" fmla="*/ 256 h 756"/>
                <a:gd name="T70" fmla="*/ 141 w 233"/>
                <a:gd name="T71" fmla="*/ 305 h 756"/>
                <a:gd name="T72" fmla="*/ 149 w 233"/>
                <a:gd name="T73" fmla="*/ 356 h 756"/>
                <a:gd name="T74" fmla="*/ 161 w 233"/>
                <a:gd name="T75" fmla="*/ 459 h 756"/>
                <a:gd name="T76" fmla="*/ 174 w 233"/>
                <a:gd name="T77" fmla="*/ 563 h 756"/>
                <a:gd name="T78" fmla="*/ 181 w 233"/>
                <a:gd name="T79" fmla="*/ 613 h 756"/>
                <a:gd name="T80" fmla="*/ 189 w 233"/>
                <a:gd name="T81" fmla="*/ 663 h 756"/>
                <a:gd name="T82" fmla="*/ 199 w 233"/>
                <a:gd name="T83" fmla="*/ 710 h 756"/>
                <a:gd name="T84" fmla="*/ 211 w 233"/>
                <a:gd name="T85" fmla="*/ 756 h 756"/>
                <a:gd name="T86" fmla="*/ 211 w 233"/>
                <a:gd name="T87" fmla="*/ 756 h 756"/>
                <a:gd name="T88" fmla="*/ 233 w 233"/>
                <a:gd name="T89" fmla="*/ 747 h 7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3"/>
                <a:gd name="T136" fmla="*/ 0 h 756"/>
                <a:gd name="T137" fmla="*/ 233 w 233"/>
                <a:gd name="T138" fmla="*/ 756 h 7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3" h="756">
                  <a:moveTo>
                    <a:pt x="233" y="747"/>
                  </a:moveTo>
                  <a:lnTo>
                    <a:pt x="233" y="747"/>
                  </a:lnTo>
                  <a:lnTo>
                    <a:pt x="220" y="703"/>
                  </a:lnTo>
                  <a:lnTo>
                    <a:pt x="211" y="657"/>
                  </a:lnTo>
                  <a:lnTo>
                    <a:pt x="202" y="610"/>
                  </a:lnTo>
                  <a:lnTo>
                    <a:pt x="195" y="559"/>
                  </a:lnTo>
                  <a:lnTo>
                    <a:pt x="183" y="456"/>
                  </a:lnTo>
                  <a:lnTo>
                    <a:pt x="170" y="353"/>
                  </a:lnTo>
                  <a:lnTo>
                    <a:pt x="161" y="300"/>
                  </a:lnTo>
                  <a:lnTo>
                    <a:pt x="152" y="251"/>
                  </a:lnTo>
                  <a:lnTo>
                    <a:pt x="145" y="226"/>
                  </a:lnTo>
                  <a:lnTo>
                    <a:pt x="138" y="202"/>
                  </a:lnTo>
                  <a:lnTo>
                    <a:pt x="130" y="178"/>
                  </a:lnTo>
                  <a:lnTo>
                    <a:pt x="122" y="155"/>
                  </a:lnTo>
                  <a:lnTo>
                    <a:pt x="113" y="132"/>
                  </a:lnTo>
                  <a:lnTo>
                    <a:pt x="102" y="110"/>
                  </a:lnTo>
                  <a:lnTo>
                    <a:pt x="91" y="90"/>
                  </a:lnTo>
                  <a:lnTo>
                    <a:pt x="77" y="70"/>
                  </a:lnTo>
                  <a:lnTo>
                    <a:pt x="63" y="51"/>
                  </a:lnTo>
                  <a:lnTo>
                    <a:pt x="48" y="33"/>
                  </a:lnTo>
                  <a:lnTo>
                    <a:pt x="31" y="16"/>
                  </a:lnTo>
                  <a:lnTo>
                    <a:pt x="12" y="0"/>
                  </a:lnTo>
                  <a:lnTo>
                    <a:pt x="0" y="19"/>
                  </a:lnTo>
                  <a:lnTo>
                    <a:pt x="17" y="34"/>
                  </a:lnTo>
                  <a:lnTo>
                    <a:pt x="33" y="50"/>
                  </a:lnTo>
                  <a:lnTo>
                    <a:pt x="47" y="66"/>
                  </a:lnTo>
                  <a:lnTo>
                    <a:pt x="59" y="85"/>
                  </a:lnTo>
                  <a:lnTo>
                    <a:pt x="72" y="104"/>
                  </a:lnTo>
                  <a:lnTo>
                    <a:pt x="83" y="122"/>
                  </a:lnTo>
                  <a:lnTo>
                    <a:pt x="92" y="143"/>
                  </a:lnTo>
                  <a:lnTo>
                    <a:pt x="102" y="165"/>
                  </a:lnTo>
                  <a:lnTo>
                    <a:pt x="109" y="187"/>
                  </a:lnTo>
                  <a:lnTo>
                    <a:pt x="117" y="209"/>
                  </a:lnTo>
                  <a:lnTo>
                    <a:pt x="124" y="232"/>
                  </a:lnTo>
                  <a:lnTo>
                    <a:pt x="130" y="256"/>
                  </a:lnTo>
                  <a:lnTo>
                    <a:pt x="141" y="305"/>
                  </a:lnTo>
                  <a:lnTo>
                    <a:pt x="149" y="356"/>
                  </a:lnTo>
                  <a:lnTo>
                    <a:pt x="161" y="459"/>
                  </a:lnTo>
                  <a:lnTo>
                    <a:pt x="174" y="563"/>
                  </a:lnTo>
                  <a:lnTo>
                    <a:pt x="181" y="613"/>
                  </a:lnTo>
                  <a:lnTo>
                    <a:pt x="189" y="663"/>
                  </a:lnTo>
                  <a:lnTo>
                    <a:pt x="199" y="710"/>
                  </a:lnTo>
                  <a:lnTo>
                    <a:pt x="211" y="756"/>
                  </a:lnTo>
                  <a:lnTo>
                    <a:pt x="233" y="747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1" name="Freeform 763"/>
            <p:cNvSpPr>
              <a:spLocks/>
            </p:cNvSpPr>
            <p:nvPr/>
          </p:nvSpPr>
          <p:spPr bwMode="auto">
            <a:xfrm>
              <a:off x="4539" y="1842"/>
              <a:ext cx="621" cy="231"/>
            </a:xfrm>
            <a:custGeom>
              <a:avLst/>
              <a:gdLst>
                <a:gd name="T0" fmla="*/ 584 w 621"/>
                <a:gd name="T1" fmla="*/ 122 h 231"/>
                <a:gd name="T2" fmla="*/ 530 w 621"/>
                <a:gd name="T3" fmla="*/ 149 h 231"/>
                <a:gd name="T4" fmla="*/ 477 w 621"/>
                <a:gd name="T5" fmla="*/ 170 h 231"/>
                <a:gd name="T6" fmla="*/ 427 w 621"/>
                <a:gd name="T7" fmla="*/ 187 h 231"/>
                <a:gd name="T8" fmla="*/ 379 w 621"/>
                <a:gd name="T9" fmla="*/ 198 h 231"/>
                <a:gd name="T10" fmla="*/ 333 w 621"/>
                <a:gd name="T11" fmla="*/ 205 h 231"/>
                <a:gd name="T12" fmla="*/ 291 w 621"/>
                <a:gd name="T13" fmla="*/ 207 h 231"/>
                <a:gd name="T14" fmla="*/ 250 w 621"/>
                <a:gd name="T15" fmla="*/ 203 h 231"/>
                <a:gd name="T16" fmla="*/ 211 w 621"/>
                <a:gd name="T17" fmla="*/ 195 h 231"/>
                <a:gd name="T18" fmla="*/ 177 w 621"/>
                <a:gd name="T19" fmla="*/ 183 h 231"/>
                <a:gd name="T20" fmla="*/ 144 w 621"/>
                <a:gd name="T21" fmla="*/ 166 h 231"/>
                <a:gd name="T22" fmla="*/ 114 w 621"/>
                <a:gd name="T23" fmla="*/ 146 h 231"/>
                <a:gd name="T24" fmla="*/ 89 w 621"/>
                <a:gd name="T25" fmla="*/ 120 h 231"/>
                <a:gd name="T26" fmla="*/ 66 w 621"/>
                <a:gd name="T27" fmla="*/ 92 h 231"/>
                <a:gd name="T28" fmla="*/ 45 w 621"/>
                <a:gd name="T29" fmla="*/ 58 h 231"/>
                <a:gd name="T30" fmla="*/ 28 w 621"/>
                <a:gd name="T31" fmla="*/ 21 h 231"/>
                <a:gd name="T32" fmla="*/ 0 w 621"/>
                <a:gd name="T33" fmla="*/ 9 h 231"/>
                <a:gd name="T34" fmla="*/ 17 w 621"/>
                <a:gd name="T35" fmla="*/ 51 h 231"/>
                <a:gd name="T36" fmla="*/ 36 w 621"/>
                <a:gd name="T37" fmla="*/ 88 h 231"/>
                <a:gd name="T38" fmla="*/ 60 w 621"/>
                <a:gd name="T39" fmla="*/ 122 h 231"/>
                <a:gd name="T40" fmla="*/ 88 w 621"/>
                <a:gd name="T41" fmla="*/ 151 h 231"/>
                <a:gd name="T42" fmla="*/ 117 w 621"/>
                <a:gd name="T43" fmla="*/ 176 h 231"/>
                <a:gd name="T44" fmla="*/ 150 w 621"/>
                <a:gd name="T45" fmla="*/ 197 h 231"/>
                <a:gd name="T46" fmla="*/ 188 w 621"/>
                <a:gd name="T47" fmla="*/ 212 h 231"/>
                <a:gd name="T48" fmla="*/ 227 w 621"/>
                <a:gd name="T49" fmla="*/ 224 h 231"/>
                <a:gd name="T50" fmla="*/ 268 w 621"/>
                <a:gd name="T51" fmla="*/ 229 h 231"/>
                <a:gd name="T52" fmla="*/ 313 w 621"/>
                <a:gd name="T53" fmla="*/ 229 h 231"/>
                <a:gd name="T54" fmla="*/ 358 w 621"/>
                <a:gd name="T55" fmla="*/ 225 h 231"/>
                <a:gd name="T56" fmla="*/ 408 w 621"/>
                <a:gd name="T57" fmla="*/ 217 h 231"/>
                <a:gd name="T58" fmla="*/ 458 w 621"/>
                <a:gd name="T59" fmla="*/ 202 h 231"/>
                <a:gd name="T60" fmla="*/ 512 w 621"/>
                <a:gd name="T61" fmla="*/ 183 h 231"/>
                <a:gd name="T62" fmla="*/ 565 w 621"/>
                <a:gd name="T63" fmla="*/ 158 h 231"/>
                <a:gd name="T64" fmla="*/ 621 w 621"/>
                <a:gd name="T65" fmla="*/ 127 h 2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1"/>
                <a:gd name="T100" fmla="*/ 0 h 231"/>
                <a:gd name="T101" fmla="*/ 621 w 621"/>
                <a:gd name="T102" fmla="*/ 231 h 2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1" h="231">
                  <a:moveTo>
                    <a:pt x="612" y="107"/>
                  </a:moveTo>
                  <a:lnTo>
                    <a:pt x="584" y="122"/>
                  </a:lnTo>
                  <a:lnTo>
                    <a:pt x="557" y="136"/>
                  </a:lnTo>
                  <a:lnTo>
                    <a:pt x="530" y="149"/>
                  </a:lnTo>
                  <a:lnTo>
                    <a:pt x="504" y="159"/>
                  </a:lnTo>
                  <a:lnTo>
                    <a:pt x="477" y="170"/>
                  </a:lnTo>
                  <a:lnTo>
                    <a:pt x="452" y="180"/>
                  </a:lnTo>
                  <a:lnTo>
                    <a:pt x="427" y="187"/>
                  </a:lnTo>
                  <a:lnTo>
                    <a:pt x="404" y="193"/>
                  </a:lnTo>
                  <a:lnTo>
                    <a:pt x="379" y="198"/>
                  </a:lnTo>
                  <a:lnTo>
                    <a:pt x="357" y="202"/>
                  </a:lnTo>
                  <a:lnTo>
                    <a:pt x="333" y="205"/>
                  </a:lnTo>
                  <a:lnTo>
                    <a:pt x="311" y="205"/>
                  </a:lnTo>
                  <a:lnTo>
                    <a:pt x="291" y="207"/>
                  </a:lnTo>
                  <a:lnTo>
                    <a:pt x="269" y="205"/>
                  </a:lnTo>
                  <a:lnTo>
                    <a:pt x="250" y="203"/>
                  </a:lnTo>
                  <a:lnTo>
                    <a:pt x="230" y="200"/>
                  </a:lnTo>
                  <a:lnTo>
                    <a:pt x="211" y="195"/>
                  </a:lnTo>
                  <a:lnTo>
                    <a:pt x="194" y="190"/>
                  </a:lnTo>
                  <a:lnTo>
                    <a:pt x="177" y="183"/>
                  </a:lnTo>
                  <a:lnTo>
                    <a:pt x="160" y="175"/>
                  </a:lnTo>
                  <a:lnTo>
                    <a:pt x="144" y="166"/>
                  </a:lnTo>
                  <a:lnTo>
                    <a:pt x="130" y="156"/>
                  </a:lnTo>
                  <a:lnTo>
                    <a:pt x="114" y="146"/>
                  </a:lnTo>
                  <a:lnTo>
                    <a:pt x="102" y="134"/>
                  </a:lnTo>
                  <a:lnTo>
                    <a:pt x="89" y="120"/>
                  </a:lnTo>
                  <a:lnTo>
                    <a:pt x="77" y="107"/>
                  </a:lnTo>
                  <a:lnTo>
                    <a:pt x="66" y="92"/>
                  </a:lnTo>
                  <a:lnTo>
                    <a:pt x="55" y="75"/>
                  </a:lnTo>
                  <a:lnTo>
                    <a:pt x="45" y="58"/>
                  </a:lnTo>
                  <a:lnTo>
                    <a:pt x="36" y="39"/>
                  </a:lnTo>
                  <a:lnTo>
                    <a:pt x="28" y="21"/>
                  </a:lnTo>
                  <a:lnTo>
                    <a:pt x="22" y="0"/>
                  </a:lnTo>
                  <a:lnTo>
                    <a:pt x="0" y="9"/>
                  </a:lnTo>
                  <a:lnTo>
                    <a:pt x="8" y="29"/>
                  </a:lnTo>
                  <a:lnTo>
                    <a:pt x="17" y="51"/>
                  </a:lnTo>
                  <a:lnTo>
                    <a:pt x="27" y="70"/>
                  </a:lnTo>
                  <a:lnTo>
                    <a:pt x="36" y="88"/>
                  </a:lnTo>
                  <a:lnTo>
                    <a:pt x="47" y="105"/>
                  </a:lnTo>
                  <a:lnTo>
                    <a:pt x="60" y="122"/>
                  </a:lnTo>
                  <a:lnTo>
                    <a:pt x="74" y="137"/>
                  </a:lnTo>
                  <a:lnTo>
                    <a:pt x="88" y="151"/>
                  </a:lnTo>
                  <a:lnTo>
                    <a:pt x="102" y="165"/>
                  </a:lnTo>
                  <a:lnTo>
                    <a:pt x="117" y="176"/>
                  </a:lnTo>
                  <a:lnTo>
                    <a:pt x="133" y="188"/>
                  </a:lnTo>
                  <a:lnTo>
                    <a:pt x="150" y="197"/>
                  </a:lnTo>
                  <a:lnTo>
                    <a:pt x="169" y="205"/>
                  </a:lnTo>
                  <a:lnTo>
                    <a:pt x="188" y="212"/>
                  </a:lnTo>
                  <a:lnTo>
                    <a:pt x="207" y="219"/>
                  </a:lnTo>
                  <a:lnTo>
                    <a:pt x="227" y="224"/>
                  </a:lnTo>
                  <a:lnTo>
                    <a:pt x="247" y="227"/>
                  </a:lnTo>
                  <a:lnTo>
                    <a:pt x="268" y="229"/>
                  </a:lnTo>
                  <a:lnTo>
                    <a:pt x="289" y="231"/>
                  </a:lnTo>
                  <a:lnTo>
                    <a:pt x="313" y="229"/>
                  </a:lnTo>
                  <a:lnTo>
                    <a:pt x="335" y="229"/>
                  </a:lnTo>
                  <a:lnTo>
                    <a:pt x="358" y="225"/>
                  </a:lnTo>
                  <a:lnTo>
                    <a:pt x="383" y="222"/>
                  </a:lnTo>
                  <a:lnTo>
                    <a:pt x="408" y="217"/>
                  </a:lnTo>
                  <a:lnTo>
                    <a:pt x="433" y="210"/>
                  </a:lnTo>
                  <a:lnTo>
                    <a:pt x="458" y="202"/>
                  </a:lnTo>
                  <a:lnTo>
                    <a:pt x="485" y="193"/>
                  </a:lnTo>
                  <a:lnTo>
                    <a:pt x="512" y="183"/>
                  </a:lnTo>
                  <a:lnTo>
                    <a:pt x="538" y="171"/>
                  </a:lnTo>
                  <a:lnTo>
                    <a:pt x="565" y="158"/>
                  </a:lnTo>
                  <a:lnTo>
                    <a:pt x="593" y="144"/>
                  </a:lnTo>
                  <a:lnTo>
                    <a:pt x="621" y="127"/>
                  </a:lnTo>
                  <a:lnTo>
                    <a:pt x="612" y="107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2" name="Freeform 764"/>
            <p:cNvSpPr>
              <a:spLocks/>
            </p:cNvSpPr>
            <p:nvPr/>
          </p:nvSpPr>
          <p:spPr bwMode="auto">
            <a:xfrm>
              <a:off x="5057" y="1920"/>
              <a:ext cx="167" cy="141"/>
            </a:xfrm>
            <a:custGeom>
              <a:avLst/>
              <a:gdLst>
                <a:gd name="T0" fmla="*/ 167 w 167"/>
                <a:gd name="T1" fmla="*/ 0 h 141"/>
                <a:gd name="T2" fmla="*/ 0 w 167"/>
                <a:gd name="T3" fmla="*/ 15 h 141"/>
                <a:gd name="T4" fmla="*/ 0 w 167"/>
                <a:gd name="T5" fmla="*/ 15 h 141"/>
                <a:gd name="T6" fmla="*/ 3 w 167"/>
                <a:gd name="T7" fmla="*/ 17 h 141"/>
                <a:gd name="T8" fmla="*/ 8 w 167"/>
                <a:gd name="T9" fmla="*/ 20 h 141"/>
                <a:gd name="T10" fmla="*/ 11 w 167"/>
                <a:gd name="T11" fmla="*/ 24 h 141"/>
                <a:gd name="T12" fmla="*/ 14 w 167"/>
                <a:gd name="T13" fmla="*/ 27 h 141"/>
                <a:gd name="T14" fmla="*/ 17 w 167"/>
                <a:gd name="T15" fmla="*/ 31 h 141"/>
                <a:gd name="T16" fmla="*/ 20 w 167"/>
                <a:gd name="T17" fmla="*/ 34 h 141"/>
                <a:gd name="T18" fmla="*/ 23 w 167"/>
                <a:gd name="T19" fmla="*/ 37 h 141"/>
                <a:gd name="T20" fmla="*/ 26 w 167"/>
                <a:gd name="T21" fmla="*/ 41 h 141"/>
                <a:gd name="T22" fmla="*/ 30 w 167"/>
                <a:gd name="T23" fmla="*/ 44 h 141"/>
                <a:gd name="T24" fmla="*/ 31 w 167"/>
                <a:gd name="T25" fmla="*/ 48 h 141"/>
                <a:gd name="T26" fmla="*/ 34 w 167"/>
                <a:gd name="T27" fmla="*/ 51 h 141"/>
                <a:gd name="T28" fmla="*/ 37 w 167"/>
                <a:gd name="T29" fmla="*/ 54 h 141"/>
                <a:gd name="T30" fmla="*/ 39 w 167"/>
                <a:gd name="T31" fmla="*/ 58 h 141"/>
                <a:gd name="T32" fmla="*/ 42 w 167"/>
                <a:gd name="T33" fmla="*/ 61 h 141"/>
                <a:gd name="T34" fmla="*/ 44 w 167"/>
                <a:gd name="T35" fmla="*/ 66 h 141"/>
                <a:gd name="T36" fmla="*/ 45 w 167"/>
                <a:gd name="T37" fmla="*/ 70 h 141"/>
                <a:gd name="T38" fmla="*/ 47 w 167"/>
                <a:gd name="T39" fmla="*/ 73 h 141"/>
                <a:gd name="T40" fmla="*/ 48 w 167"/>
                <a:gd name="T41" fmla="*/ 78 h 141"/>
                <a:gd name="T42" fmla="*/ 51 w 167"/>
                <a:gd name="T43" fmla="*/ 81 h 141"/>
                <a:gd name="T44" fmla="*/ 53 w 167"/>
                <a:gd name="T45" fmla="*/ 87 h 141"/>
                <a:gd name="T46" fmla="*/ 53 w 167"/>
                <a:gd name="T47" fmla="*/ 90 h 141"/>
                <a:gd name="T48" fmla="*/ 55 w 167"/>
                <a:gd name="T49" fmla="*/ 95 h 141"/>
                <a:gd name="T50" fmla="*/ 56 w 167"/>
                <a:gd name="T51" fmla="*/ 98 h 141"/>
                <a:gd name="T52" fmla="*/ 58 w 167"/>
                <a:gd name="T53" fmla="*/ 103 h 141"/>
                <a:gd name="T54" fmla="*/ 58 w 167"/>
                <a:gd name="T55" fmla="*/ 109 h 141"/>
                <a:gd name="T56" fmla="*/ 59 w 167"/>
                <a:gd name="T57" fmla="*/ 112 h 141"/>
                <a:gd name="T58" fmla="*/ 59 w 167"/>
                <a:gd name="T59" fmla="*/ 117 h 141"/>
                <a:gd name="T60" fmla="*/ 61 w 167"/>
                <a:gd name="T61" fmla="*/ 122 h 141"/>
                <a:gd name="T62" fmla="*/ 61 w 167"/>
                <a:gd name="T63" fmla="*/ 127 h 141"/>
                <a:gd name="T64" fmla="*/ 61 w 167"/>
                <a:gd name="T65" fmla="*/ 132 h 141"/>
                <a:gd name="T66" fmla="*/ 61 w 167"/>
                <a:gd name="T67" fmla="*/ 136 h 141"/>
                <a:gd name="T68" fmla="*/ 62 w 167"/>
                <a:gd name="T69" fmla="*/ 141 h 141"/>
                <a:gd name="T70" fmla="*/ 167 w 167"/>
                <a:gd name="T71" fmla="*/ 0 h 141"/>
                <a:gd name="T72" fmla="*/ 167 w 167"/>
                <a:gd name="T73" fmla="*/ 0 h 1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7"/>
                <a:gd name="T112" fmla="*/ 0 h 141"/>
                <a:gd name="T113" fmla="*/ 167 w 167"/>
                <a:gd name="T114" fmla="*/ 141 h 1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7" h="141">
                  <a:moveTo>
                    <a:pt x="167" y="0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8" y="20"/>
                  </a:lnTo>
                  <a:lnTo>
                    <a:pt x="11" y="24"/>
                  </a:lnTo>
                  <a:lnTo>
                    <a:pt x="14" y="27"/>
                  </a:lnTo>
                  <a:lnTo>
                    <a:pt x="17" y="31"/>
                  </a:lnTo>
                  <a:lnTo>
                    <a:pt x="20" y="34"/>
                  </a:lnTo>
                  <a:lnTo>
                    <a:pt x="23" y="37"/>
                  </a:lnTo>
                  <a:lnTo>
                    <a:pt x="26" y="41"/>
                  </a:lnTo>
                  <a:lnTo>
                    <a:pt x="30" y="44"/>
                  </a:lnTo>
                  <a:lnTo>
                    <a:pt x="31" y="48"/>
                  </a:lnTo>
                  <a:lnTo>
                    <a:pt x="34" y="51"/>
                  </a:lnTo>
                  <a:lnTo>
                    <a:pt x="37" y="54"/>
                  </a:lnTo>
                  <a:lnTo>
                    <a:pt x="39" y="58"/>
                  </a:lnTo>
                  <a:lnTo>
                    <a:pt x="42" y="61"/>
                  </a:lnTo>
                  <a:lnTo>
                    <a:pt x="44" y="66"/>
                  </a:lnTo>
                  <a:lnTo>
                    <a:pt x="45" y="70"/>
                  </a:lnTo>
                  <a:lnTo>
                    <a:pt x="47" y="73"/>
                  </a:lnTo>
                  <a:lnTo>
                    <a:pt x="48" y="78"/>
                  </a:lnTo>
                  <a:lnTo>
                    <a:pt x="51" y="81"/>
                  </a:lnTo>
                  <a:lnTo>
                    <a:pt x="53" y="87"/>
                  </a:lnTo>
                  <a:lnTo>
                    <a:pt x="53" y="90"/>
                  </a:lnTo>
                  <a:lnTo>
                    <a:pt x="55" y="95"/>
                  </a:lnTo>
                  <a:lnTo>
                    <a:pt x="56" y="98"/>
                  </a:lnTo>
                  <a:lnTo>
                    <a:pt x="58" y="103"/>
                  </a:lnTo>
                  <a:lnTo>
                    <a:pt x="58" y="109"/>
                  </a:lnTo>
                  <a:lnTo>
                    <a:pt x="59" y="112"/>
                  </a:lnTo>
                  <a:lnTo>
                    <a:pt x="59" y="117"/>
                  </a:lnTo>
                  <a:lnTo>
                    <a:pt x="61" y="122"/>
                  </a:lnTo>
                  <a:lnTo>
                    <a:pt x="61" y="127"/>
                  </a:lnTo>
                  <a:lnTo>
                    <a:pt x="61" y="132"/>
                  </a:lnTo>
                  <a:lnTo>
                    <a:pt x="61" y="136"/>
                  </a:lnTo>
                  <a:lnTo>
                    <a:pt x="62" y="14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" name="Freeform 765"/>
            <p:cNvSpPr>
              <a:spLocks/>
            </p:cNvSpPr>
            <p:nvPr/>
          </p:nvSpPr>
          <p:spPr bwMode="auto">
            <a:xfrm>
              <a:off x="5293" y="1526"/>
              <a:ext cx="27" cy="196"/>
            </a:xfrm>
            <a:custGeom>
              <a:avLst/>
              <a:gdLst>
                <a:gd name="T0" fmla="*/ 8 w 27"/>
                <a:gd name="T1" fmla="*/ 0 h 196"/>
                <a:gd name="T2" fmla="*/ 0 w 27"/>
                <a:gd name="T3" fmla="*/ 1 h 196"/>
                <a:gd name="T4" fmla="*/ 11 w 27"/>
                <a:gd name="T5" fmla="*/ 196 h 196"/>
                <a:gd name="T6" fmla="*/ 27 w 27"/>
                <a:gd name="T7" fmla="*/ 194 h 196"/>
                <a:gd name="T8" fmla="*/ 16 w 27"/>
                <a:gd name="T9" fmla="*/ 0 h 196"/>
                <a:gd name="T10" fmla="*/ 8 w 27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96"/>
                <a:gd name="T20" fmla="*/ 27 w 27"/>
                <a:gd name="T21" fmla="*/ 196 h 1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96">
                  <a:moveTo>
                    <a:pt x="8" y="0"/>
                  </a:moveTo>
                  <a:lnTo>
                    <a:pt x="0" y="1"/>
                  </a:lnTo>
                  <a:lnTo>
                    <a:pt x="11" y="196"/>
                  </a:lnTo>
                  <a:lnTo>
                    <a:pt x="27" y="194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4" name="Freeform 766"/>
            <p:cNvSpPr>
              <a:spLocks/>
            </p:cNvSpPr>
            <p:nvPr/>
          </p:nvSpPr>
          <p:spPr bwMode="auto">
            <a:xfrm>
              <a:off x="5255" y="1463"/>
              <a:ext cx="97" cy="129"/>
            </a:xfrm>
            <a:custGeom>
              <a:avLst/>
              <a:gdLst>
                <a:gd name="T0" fmla="*/ 41 w 97"/>
                <a:gd name="T1" fmla="*/ 0 h 129"/>
                <a:gd name="T2" fmla="*/ 0 w 97"/>
                <a:gd name="T3" fmla="*/ 129 h 129"/>
                <a:gd name="T4" fmla="*/ 0 w 97"/>
                <a:gd name="T5" fmla="*/ 129 h 129"/>
                <a:gd name="T6" fmla="*/ 4 w 97"/>
                <a:gd name="T7" fmla="*/ 127 h 129"/>
                <a:gd name="T8" fmla="*/ 5 w 97"/>
                <a:gd name="T9" fmla="*/ 125 h 129"/>
                <a:gd name="T10" fmla="*/ 8 w 97"/>
                <a:gd name="T11" fmla="*/ 124 h 129"/>
                <a:gd name="T12" fmla="*/ 11 w 97"/>
                <a:gd name="T13" fmla="*/ 122 h 129"/>
                <a:gd name="T14" fmla="*/ 15 w 97"/>
                <a:gd name="T15" fmla="*/ 120 h 129"/>
                <a:gd name="T16" fmla="*/ 18 w 97"/>
                <a:gd name="T17" fmla="*/ 118 h 129"/>
                <a:gd name="T18" fmla="*/ 21 w 97"/>
                <a:gd name="T19" fmla="*/ 117 h 129"/>
                <a:gd name="T20" fmla="*/ 24 w 97"/>
                <a:gd name="T21" fmla="*/ 117 h 129"/>
                <a:gd name="T22" fmla="*/ 27 w 97"/>
                <a:gd name="T23" fmla="*/ 115 h 129"/>
                <a:gd name="T24" fmla="*/ 30 w 97"/>
                <a:gd name="T25" fmla="*/ 115 h 129"/>
                <a:gd name="T26" fmla="*/ 33 w 97"/>
                <a:gd name="T27" fmla="*/ 113 h 129"/>
                <a:gd name="T28" fmla="*/ 36 w 97"/>
                <a:gd name="T29" fmla="*/ 113 h 129"/>
                <a:gd name="T30" fmla="*/ 40 w 97"/>
                <a:gd name="T31" fmla="*/ 112 h 129"/>
                <a:gd name="T32" fmla="*/ 43 w 97"/>
                <a:gd name="T33" fmla="*/ 112 h 129"/>
                <a:gd name="T34" fmla="*/ 46 w 97"/>
                <a:gd name="T35" fmla="*/ 112 h 129"/>
                <a:gd name="T36" fmla="*/ 49 w 97"/>
                <a:gd name="T37" fmla="*/ 112 h 129"/>
                <a:gd name="T38" fmla="*/ 52 w 97"/>
                <a:gd name="T39" fmla="*/ 112 h 129"/>
                <a:gd name="T40" fmla="*/ 55 w 97"/>
                <a:gd name="T41" fmla="*/ 112 h 129"/>
                <a:gd name="T42" fmla="*/ 57 w 97"/>
                <a:gd name="T43" fmla="*/ 112 h 129"/>
                <a:gd name="T44" fmla="*/ 60 w 97"/>
                <a:gd name="T45" fmla="*/ 112 h 129"/>
                <a:gd name="T46" fmla="*/ 63 w 97"/>
                <a:gd name="T47" fmla="*/ 112 h 129"/>
                <a:gd name="T48" fmla="*/ 66 w 97"/>
                <a:gd name="T49" fmla="*/ 112 h 129"/>
                <a:gd name="T50" fmla="*/ 69 w 97"/>
                <a:gd name="T51" fmla="*/ 112 h 129"/>
                <a:gd name="T52" fmla="*/ 72 w 97"/>
                <a:gd name="T53" fmla="*/ 113 h 129"/>
                <a:gd name="T54" fmla="*/ 76 w 97"/>
                <a:gd name="T55" fmla="*/ 113 h 129"/>
                <a:gd name="T56" fmla="*/ 79 w 97"/>
                <a:gd name="T57" fmla="*/ 115 h 129"/>
                <a:gd name="T58" fmla="*/ 82 w 97"/>
                <a:gd name="T59" fmla="*/ 115 h 129"/>
                <a:gd name="T60" fmla="*/ 85 w 97"/>
                <a:gd name="T61" fmla="*/ 117 h 129"/>
                <a:gd name="T62" fmla="*/ 88 w 97"/>
                <a:gd name="T63" fmla="*/ 117 h 129"/>
                <a:gd name="T64" fmla="*/ 91 w 97"/>
                <a:gd name="T65" fmla="*/ 118 h 129"/>
                <a:gd name="T66" fmla="*/ 94 w 97"/>
                <a:gd name="T67" fmla="*/ 120 h 129"/>
                <a:gd name="T68" fmla="*/ 97 w 97"/>
                <a:gd name="T69" fmla="*/ 122 h 129"/>
                <a:gd name="T70" fmla="*/ 41 w 97"/>
                <a:gd name="T71" fmla="*/ 0 h 129"/>
                <a:gd name="T72" fmla="*/ 41 w 97"/>
                <a:gd name="T73" fmla="*/ 0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129"/>
                <a:gd name="T113" fmla="*/ 97 w 97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129">
                  <a:moveTo>
                    <a:pt x="41" y="0"/>
                  </a:moveTo>
                  <a:lnTo>
                    <a:pt x="0" y="129"/>
                  </a:lnTo>
                  <a:lnTo>
                    <a:pt x="4" y="127"/>
                  </a:lnTo>
                  <a:lnTo>
                    <a:pt x="5" y="125"/>
                  </a:lnTo>
                  <a:lnTo>
                    <a:pt x="8" y="124"/>
                  </a:lnTo>
                  <a:lnTo>
                    <a:pt x="11" y="122"/>
                  </a:lnTo>
                  <a:lnTo>
                    <a:pt x="15" y="120"/>
                  </a:lnTo>
                  <a:lnTo>
                    <a:pt x="18" y="118"/>
                  </a:lnTo>
                  <a:lnTo>
                    <a:pt x="21" y="117"/>
                  </a:lnTo>
                  <a:lnTo>
                    <a:pt x="24" y="117"/>
                  </a:lnTo>
                  <a:lnTo>
                    <a:pt x="27" y="115"/>
                  </a:lnTo>
                  <a:lnTo>
                    <a:pt x="30" y="115"/>
                  </a:lnTo>
                  <a:lnTo>
                    <a:pt x="33" y="113"/>
                  </a:lnTo>
                  <a:lnTo>
                    <a:pt x="36" y="113"/>
                  </a:lnTo>
                  <a:lnTo>
                    <a:pt x="40" y="112"/>
                  </a:lnTo>
                  <a:lnTo>
                    <a:pt x="43" y="112"/>
                  </a:lnTo>
                  <a:lnTo>
                    <a:pt x="46" y="112"/>
                  </a:lnTo>
                  <a:lnTo>
                    <a:pt x="49" y="112"/>
                  </a:lnTo>
                  <a:lnTo>
                    <a:pt x="52" y="112"/>
                  </a:lnTo>
                  <a:lnTo>
                    <a:pt x="55" y="112"/>
                  </a:lnTo>
                  <a:lnTo>
                    <a:pt x="57" y="112"/>
                  </a:lnTo>
                  <a:lnTo>
                    <a:pt x="60" y="112"/>
                  </a:lnTo>
                  <a:lnTo>
                    <a:pt x="63" y="112"/>
                  </a:lnTo>
                  <a:lnTo>
                    <a:pt x="66" y="112"/>
                  </a:lnTo>
                  <a:lnTo>
                    <a:pt x="69" y="112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79" y="115"/>
                  </a:lnTo>
                  <a:lnTo>
                    <a:pt x="82" y="115"/>
                  </a:lnTo>
                  <a:lnTo>
                    <a:pt x="85" y="117"/>
                  </a:lnTo>
                  <a:lnTo>
                    <a:pt x="88" y="117"/>
                  </a:lnTo>
                  <a:lnTo>
                    <a:pt x="91" y="118"/>
                  </a:lnTo>
                  <a:lnTo>
                    <a:pt x="94" y="120"/>
                  </a:lnTo>
                  <a:lnTo>
                    <a:pt x="97" y="12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5" name="Freeform 767"/>
            <p:cNvSpPr>
              <a:spLocks/>
            </p:cNvSpPr>
            <p:nvPr/>
          </p:nvSpPr>
          <p:spPr bwMode="auto">
            <a:xfrm>
              <a:off x="3474" y="2227"/>
              <a:ext cx="136" cy="78"/>
            </a:xfrm>
            <a:custGeom>
              <a:avLst/>
              <a:gdLst>
                <a:gd name="T0" fmla="*/ 1 w 136"/>
                <a:gd name="T1" fmla="*/ 78 h 78"/>
                <a:gd name="T2" fmla="*/ 0 w 136"/>
                <a:gd name="T3" fmla="*/ 78 h 78"/>
                <a:gd name="T4" fmla="*/ 14 w 136"/>
                <a:gd name="T5" fmla="*/ 78 h 78"/>
                <a:gd name="T6" fmla="*/ 31 w 136"/>
                <a:gd name="T7" fmla="*/ 74 h 78"/>
                <a:gd name="T8" fmla="*/ 52 w 136"/>
                <a:gd name="T9" fmla="*/ 69 h 78"/>
                <a:gd name="T10" fmla="*/ 72 w 136"/>
                <a:gd name="T11" fmla="*/ 61 h 78"/>
                <a:gd name="T12" fmla="*/ 92 w 136"/>
                <a:gd name="T13" fmla="*/ 49 h 78"/>
                <a:gd name="T14" fmla="*/ 111 w 136"/>
                <a:gd name="T15" fmla="*/ 37 h 78"/>
                <a:gd name="T16" fmla="*/ 119 w 136"/>
                <a:gd name="T17" fmla="*/ 30 h 78"/>
                <a:gd name="T18" fmla="*/ 127 w 136"/>
                <a:gd name="T19" fmla="*/ 22 h 78"/>
                <a:gd name="T20" fmla="*/ 131 w 136"/>
                <a:gd name="T21" fmla="*/ 15 h 78"/>
                <a:gd name="T22" fmla="*/ 136 w 136"/>
                <a:gd name="T23" fmla="*/ 6 h 78"/>
                <a:gd name="T24" fmla="*/ 123 w 136"/>
                <a:gd name="T25" fmla="*/ 0 h 78"/>
                <a:gd name="T26" fmla="*/ 120 w 136"/>
                <a:gd name="T27" fmla="*/ 5 h 78"/>
                <a:gd name="T28" fmla="*/ 116 w 136"/>
                <a:gd name="T29" fmla="*/ 12 h 78"/>
                <a:gd name="T30" fmla="*/ 109 w 136"/>
                <a:gd name="T31" fmla="*/ 18 h 78"/>
                <a:gd name="T32" fmla="*/ 102 w 136"/>
                <a:gd name="T33" fmla="*/ 23 h 78"/>
                <a:gd name="T34" fmla="*/ 86 w 136"/>
                <a:gd name="T35" fmla="*/ 35 h 78"/>
                <a:gd name="T36" fmla="*/ 66 w 136"/>
                <a:gd name="T37" fmla="*/ 45 h 78"/>
                <a:gd name="T38" fmla="*/ 47 w 136"/>
                <a:gd name="T39" fmla="*/ 54 h 78"/>
                <a:gd name="T40" fmla="*/ 28 w 136"/>
                <a:gd name="T41" fmla="*/ 59 h 78"/>
                <a:gd name="T42" fmla="*/ 12 w 136"/>
                <a:gd name="T43" fmla="*/ 62 h 78"/>
                <a:gd name="T44" fmla="*/ 1 w 136"/>
                <a:gd name="T45" fmla="*/ 62 h 78"/>
                <a:gd name="T46" fmla="*/ 1 w 136"/>
                <a:gd name="T47" fmla="*/ 62 h 78"/>
                <a:gd name="T48" fmla="*/ 1 w 136"/>
                <a:gd name="T49" fmla="*/ 78 h 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78"/>
                <a:gd name="T77" fmla="*/ 136 w 136"/>
                <a:gd name="T78" fmla="*/ 78 h 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78">
                  <a:moveTo>
                    <a:pt x="1" y="78"/>
                  </a:moveTo>
                  <a:lnTo>
                    <a:pt x="0" y="78"/>
                  </a:lnTo>
                  <a:lnTo>
                    <a:pt x="14" y="78"/>
                  </a:lnTo>
                  <a:lnTo>
                    <a:pt x="31" y="74"/>
                  </a:lnTo>
                  <a:lnTo>
                    <a:pt x="52" y="69"/>
                  </a:lnTo>
                  <a:lnTo>
                    <a:pt x="72" y="61"/>
                  </a:lnTo>
                  <a:lnTo>
                    <a:pt x="92" y="49"/>
                  </a:lnTo>
                  <a:lnTo>
                    <a:pt x="111" y="37"/>
                  </a:lnTo>
                  <a:lnTo>
                    <a:pt x="119" y="30"/>
                  </a:lnTo>
                  <a:lnTo>
                    <a:pt x="127" y="22"/>
                  </a:lnTo>
                  <a:lnTo>
                    <a:pt x="131" y="15"/>
                  </a:lnTo>
                  <a:lnTo>
                    <a:pt x="136" y="6"/>
                  </a:lnTo>
                  <a:lnTo>
                    <a:pt x="123" y="0"/>
                  </a:lnTo>
                  <a:lnTo>
                    <a:pt x="120" y="5"/>
                  </a:lnTo>
                  <a:lnTo>
                    <a:pt x="116" y="12"/>
                  </a:lnTo>
                  <a:lnTo>
                    <a:pt x="109" y="18"/>
                  </a:lnTo>
                  <a:lnTo>
                    <a:pt x="102" y="23"/>
                  </a:lnTo>
                  <a:lnTo>
                    <a:pt x="86" y="35"/>
                  </a:lnTo>
                  <a:lnTo>
                    <a:pt x="66" y="45"/>
                  </a:lnTo>
                  <a:lnTo>
                    <a:pt x="47" y="54"/>
                  </a:lnTo>
                  <a:lnTo>
                    <a:pt x="28" y="59"/>
                  </a:lnTo>
                  <a:lnTo>
                    <a:pt x="12" y="62"/>
                  </a:lnTo>
                  <a:lnTo>
                    <a:pt x="1" y="62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6" name="Freeform 768"/>
            <p:cNvSpPr>
              <a:spLocks/>
            </p:cNvSpPr>
            <p:nvPr/>
          </p:nvSpPr>
          <p:spPr bwMode="auto">
            <a:xfrm>
              <a:off x="3424" y="2289"/>
              <a:ext cx="51" cy="17"/>
            </a:xfrm>
            <a:custGeom>
              <a:avLst/>
              <a:gdLst>
                <a:gd name="T0" fmla="*/ 0 w 51"/>
                <a:gd name="T1" fmla="*/ 9 h 17"/>
                <a:gd name="T2" fmla="*/ 0 w 51"/>
                <a:gd name="T3" fmla="*/ 17 h 17"/>
                <a:gd name="T4" fmla="*/ 51 w 51"/>
                <a:gd name="T5" fmla="*/ 16 h 17"/>
                <a:gd name="T6" fmla="*/ 51 w 51"/>
                <a:gd name="T7" fmla="*/ 0 h 17"/>
                <a:gd name="T8" fmla="*/ 0 w 51"/>
                <a:gd name="T9" fmla="*/ 0 h 17"/>
                <a:gd name="T10" fmla="*/ 0 w 51"/>
                <a:gd name="T11" fmla="*/ 9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7"/>
                <a:gd name="T20" fmla="*/ 51 w 5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7">
                  <a:moveTo>
                    <a:pt x="0" y="9"/>
                  </a:moveTo>
                  <a:lnTo>
                    <a:pt x="0" y="17"/>
                  </a:lnTo>
                  <a:lnTo>
                    <a:pt x="51" y="1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" name="Freeform 769"/>
            <p:cNvSpPr>
              <a:spLocks/>
            </p:cNvSpPr>
            <p:nvPr/>
          </p:nvSpPr>
          <p:spPr bwMode="auto">
            <a:xfrm>
              <a:off x="3374" y="2250"/>
              <a:ext cx="101" cy="94"/>
            </a:xfrm>
            <a:custGeom>
              <a:avLst/>
              <a:gdLst>
                <a:gd name="T0" fmla="*/ 0 w 101"/>
                <a:gd name="T1" fmla="*/ 48 h 94"/>
                <a:gd name="T2" fmla="*/ 101 w 101"/>
                <a:gd name="T3" fmla="*/ 94 h 94"/>
                <a:gd name="T4" fmla="*/ 101 w 101"/>
                <a:gd name="T5" fmla="*/ 94 h 94"/>
                <a:gd name="T6" fmla="*/ 100 w 101"/>
                <a:gd name="T7" fmla="*/ 92 h 94"/>
                <a:gd name="T8" fmla="*/ 98 w 101"/>
                <a:gd name="T9" fmla="*/ 88 h 94"/>
                <a:gd name="T10" fmla="*/ 97 w 101"/>
                <a:gd name="T11" fmla="*/ 85 h 94"/>
                <a:gd name="T12" fmla="*/ 97 w 101"/>
                <a:gd name="T13" fmla="*/ 83 h 94"/>
                <a:gd name="T14" fmla="*/ 95 w 101"/>
                <a:gd name="T15" fmla="*/ 80 h 94"/>
                <a:gd name="T16" fmla="*/ 94 w 101"/>
                <a:gd name="T17" fmla="*/ 77 h 94"/>
                <a:gd name="T18" fmla="*/ 94 w 101"/>
                <a:gd name="T19" fmla="*/ 73 h 94"/>
                <a:gd name="T20" fmla="*/ 92 w 101"/>
                <a:gd name="T21" fmla="*/ 72 h 94"/>
                <a:gd name="T22" fmla="*/ 92 w 101"/>
                <a:gd name="T23" fmla="*/ 68 h 94"/>
                <a:gd name="T24" fmla="*/ 92 w 101"/>
                <a:gd name="T25" fmla="*/ 65 h 94"/>
                <a:gd name="T26" fmla="*/ 91 w 101"/>
                <a:gd name="T27" fmla="*/ 61 h 94"/>
                <a:gd name="T28" fmla="*/ 91 w 101"/>
                <a:gd name="T29" fmla="*/ 60 h 94"/>
                <a:gd name="T30" fmla="*/ 91 w 101"/>
                <a:gd name="T31" fmla="*/ 56 h 94"/>
                <a:gd name="T32" fmla="*/ 91 w 101"/>
                <a:gd name="T33" fmla="*/ 53 h 94"/>
                <a:gd name="T34" fmla="*/ 91 w 101"/>
                <a:gd name="T35" fmla="*/ 50 h 94"/>
                <a:gd name="T36" fmla="*/ 91 w 101"/>
                <a:gd name="T37" fmla="*/ 48 h 94"/>
                <a:gd name="T38" fmla="*/ 91 w 101"/>
                <a:gd name="T39" fmla="*/ 44 h 94"/>
                <a:gd name="T40" fmla="*/ 91 w 101"/>
                <a:gd name="T41" fmla="*/ 41 h 94"/>
                <a:gd name="T42" fmla="*/ 91 w 101"/>
                <a:gd name="T43" fmla="*/ 39 h 94"/>
                <a:gd name="T44" fmla="*/ 91 w 101"/>
                <a:gd name="T45" fmla="*/ 36 h 94"/>
                <a:gd name="T46" fmla="*/ 91 w 101"/>
                <a:gd name="T47" fmla="*/ 33 h 94"/>
                <a:gd name="T48" fmla="*/ 91 w 101"/>
                <a:gd name="T49" fmla="*/ 29 h 94"/>
                <a:gd name="T50" fmla="*/ 92 w 101"/>
                <a:gd name="T51" fmla="*/ 27 h 94"/>
                <a:gd name="T52" fmla="*/ 92 w 101"/>
                <a:gd name="T53" fmla="*/ 24 h 94"/>
                <a:gd name="T54" fmla="*/ 94 w 101"/>
                <a:gd name="T55" fmla="*/ 21 h 94"/>
                <a:gd name="T56" fmla="*/ 94 w 101"/>
                <a:gd name="T57" fmla="*/ 17 h 94"/>
                <a:gd name="T58" fmla="*/ 95 w 101"/>
                <a:gd name="T59" fmla="*/ 16 h 94"/>
                <a:gd name="T60" fmla="*/ 95 w 101"/>
                <a:gd name="T61" fmla="*/ 12 h 94"/>
                <a:gd name="T62" fmla="*/ 97 w 101"/>
                <a:gd name="T63" fmla="*/ 9 h 94"/>
                <a:gd name="T64" fmla="*/ 98 w 101"/>
                <a:gd name="T65" fmla="*/ 5 h 94"/>
                <a:gd name="T66" fmla="*/ 98 w 101"/>
                <a:gd name="T67" fmla="*/ 4 h 94"/>
                <a:gd name="T68" fmla="*/ 100 w 101"/>
                <a:gd name="T69" fmla="*/ 0 h 94"/>
                <a:gd name="T70" fmla="*/ 0 w 101"/>
                <a:gd name="T71" fmla="*/ 48 h 94"/>
                <a:gd name="T72" fmla="*/ 0 w 101"/>
                <a:gd name="T73" fmla="*/ 48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"/>
                <a:gd name="T112" fmla="*/ 0 h 94"/>
                <a:gd name="T113" fmla="*/ 101 w 101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" h="94">
                  <a:moveTo>
                    <a:pt x="0" y="48"/>
                  </a:moveTo>
                  <a:lnTo>
                    <a:pt x="101" y="94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97" y="85"/>
                  </a:lnTo>
                  <a:lnTo>
                    <a:pt x="97" y="83"/>
                  </a:lnTo>
                  <a:lnTo>
                    <a:pt x="95" y="80"/>
                  </a:lnTo>
                  <a:lnTo>
                    <a:pt x="94" y="77"/>
                  </a:lnTo>
                  <a:lnTo>
                    <a:pt x="94" y="73"/>
                  </a:lnTo>
                  <a:lnTo>
                    <a:pt x="92" y="72"/>
                  </a:lnTo>
                  <a:lnTo>
                    <a:pt x="92" y="68"/>
                  </a:lnTo>
                  <a:lnTo>
                    <a:pt x="92" y="65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1" y="56"/>
                  </a:lnTo>
                  <a:lnTo>
                    <a:pt x="91" y="53"/>
                  </a:lnTo>
                  <a:lnTo>
                    <a:pt x="91" y="50"/>
                  </a:lnTo>
                  <a:lnTo>
                    <a:pt x="91" y="48"/>
                  </a:lnTo>
                  <a:lnTo>
                    <a:pt x="91" y="44"/>
                  </a:lnTo>
                  <a:lnTo>
                    <a:pt x="91" y="41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1" y="33"/>
                  </a:lnTo>
                  <a:lnTo>
                    <a:pt x="91" y="29"/>
                  </a:lnTo>
                  <a:lnTo>
                    <a:pt x="92" y="27"/>
                  </a:lnTo>
                  <a:lnTo>
                    <a:pt x="92" y="24"/>
                  </a:lnTo>
                  <a:lnTo>
                    <a:pt x="94" y="21"/>
                  </a:lnTo>
                  <a:lnTo>
                    <a:pt x="94" y="17"/>
                  </a:lnTo>
                  <a:lnTo>
                    <a:pt x="95" y="16"/>
                  </a:lnTo>
                  <a:lnTo>
                    <a:pt x="95" y="12"/>
                  </a:lnTo>
                  <a:lnTo>
                    <a:pt x="97" y="9"/>
                  </a:lnTo>
                  <a:lnTo>
                    <a:pt x="98" y="5"/>
                  </a:lnTo>
                  <a:lnTo>
                    <a:pt x="98" y="4"/>
                  </a:lnTo>
                  <a:lnTo>
                    <a:pt x="10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8" name="Freeform 770"/>
            <p:cNvSpPr>
              <a:spLocks/>
            </p:cNvSpPr>
            <p:nvPr/>
          </p:nvSpPr>
          <p:spPr bwMode="auto">
            <a:xfrm>
              <a:off x="2812" y="2012"/>
              <a:ext cx="140" cy="18"/>
            </a:xfrm>
            <a:custGeom>
              <a:avLst/>
              <a:gdLst>
                <a:gd name="T0" fmla="*/ 140 w 140"/>
                <a:gd name="T1" fmla="*/ 10 h 18"/>
                <a:gd name="T2" fmla="*/ 140 w 140"/>
                <a:gd name="T3" fmla="*/ 1 h 18"/>
                <a:gd name="T4" fmla="*/ 0 w 140"/>
                <a:gd name="T5" fmla="*/ 0 h 18"/>
                <a:gd name="T6" fmla="*/ 0 w 140"/>
                <a:gd name="T7" fmla="*/ 18 h 18"/>
                <a:gd name="T8" fmla="*/ 140 w 140"/>
                <a:gd name="T9" fmla="*/ 18 h 18"/>
                <a:gd name="T10" fmla="*/ 140 w 140"/>
                <a:gd name="T11" fmla="*/ 1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18"/>
                <a:gd name="T20" fmla="*/ 140 w 14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18">
                  <a:moveTo>
                    <a:pt x="140" y="10"/>
                  </a:moveTo>
                  <a:lnTo>
                    <a:pt x="140" y="1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40" y="18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9" name="Freeform 771"/>
            <p:cNvSpPr>
              <a:spLocks/>
            </p:cNvSpPr>
            <p:nvPr/>
          </p:nvSpPr>
          <p:spPr bwMode="auto">
            <a:xfrm>
              <a:off x="2895" y="1968"/>
              <a:ext cx="114" cy="106"/>
            </a:xfrm>
            <a:custGeom>
              <a:avLst/>
              <a:gdLst>
                <a:gd name="T0" fmla="*/ 114 w 114"/>
                <a:gd name="T1" fmla="*/ 54 h 106"/>
                <a:gd name="T2" fmla="*/ 0 w 114"/>
                <a:gd name="T3" fmla="*/ 0 h 106"/>
                <a:gd name="T4" fmla="*/ 0 w 114"/>
                <a:gd name="T5" fmla="*/ 0 h 106"/>
                <a:gd name="T6" fmla="*/ 2 w 114"/>
                <a:gd name="T7" fmla="*/ 3 h 106"/>
                <a:gd name="T8" fmla="*/ 3 w 114"/>
                <a:gd name="T9" fmla="*/ 6 h 106"/>
                <a:gd name="T10" fmla="*/ 5 w 114"/>
                <a:gd name="T11" fmla="*/ 10 h 106"/>
                <a:gd name="T12" fmla="*/ 6 w 114"/>
                <a:gd name="T13" fmla="*/ 13 h 106"/>
                <a:gd name="T14" fmla="*/ 6 w 114"/>
                <a:gd name="T15" fmla="*/ 17 h 106"/>
                <a:gd name="T16" fmla="*/ 8 w 114"/>
                <a:gd name="T17" fmla="*/ 20 h 106"/>
                <a:gd name="T18" fmla="*/ 8 w 114"/>
                <a:gd name="T19" fmla="*/ 23 h 106"/>
                <a:gd name="T20" fmla="*/ 10 w 114"/>
                <a:gd name="T21" fmla="*/ 27 h 106"/>
                <a:gd name="T22" fmla="*/ 10 w 114"/>
                <a:gd name="T23" fmla="*/ 30 h 106"/>
                <a:gd name="T24" fmla="*/ 11 w 114"/>
                <a:gd name="T25" fmla="*/ 33 h 106"/>
                <a:gd name="T26" fmla="*/ 11 w 114"/>
                <a:gd name="T27" fmla="*/ 37 h 106"/>
                <a:gd name="T28" fmla="*/ 11 w 114"/>
                <a:gd name="T29" fmla="*/ 40 h 106"/>
                <a:gd name="T30" fmla="*/ 13 w 114"/>
                <a:gd name="T31" fmla="*/ 44 h 106"/>
                <a:gd name="T32" fmla="*/ 13 w 114"/>
                <a:gd name="T33" fmla="*/ 47 h 106"/>
                <a:gd name="T34" fmla="*/ 13 w 114"/>
                <a:gd name="T35" fmla="*/ 50 h 106"/>
                <a:gd name="T36" fmla="*/ 13 w 114"/>
                <a:gd name="T37" fmla="*/ 54 h 106"/>
                <a:gd name="T38" fmla="*/ 13 w 114"/>
                <a:gd name="T39" fmla="*/ 57 h 106"/>
                <a:gd name="T40" fmla="*/ 13 w 114"/>
                <a:gd name="T41" fmla="*/ 61 h 106"/>
                <a:gd name="T42" fmla="*/ 13 w 114"/>
                <a:gd name="T43" fmla="*/ 64 h 106"/>
                <a:gd name="T44" fmla="*/ 11 w 114"/>
                <a:gd name="T45" fmla="*/ 67 h 106"/>
                <a:gd name="T46" fmla="*/ 11 w 114"/>
                <a:gd name="T47" fmla="*/ 69 h 106"/>
                <a:gd name="T48" fmla="*/ 11 w 114"/>
                <a:gd name="T49" fmla="*/ 72 h 106"/>
                <a:gd name="T50" fmla="*/ 10 w 114"/>
                <a:gd name="T51" fmla="*/ 76 h 106"/>
                <a:gd name="T52" fmla="*/ 10 w 114"/>
                <a:gd name="T53" fmla="*/ 79 h 106"/>
                <a:gd name="T54" fmla="*/ 8 w 114"/>
                <a:gd name="T55" fmla="*/ 83 h 106"/>
                <a:gd name="T56" fmla="*/ 8 w 114"/>
                <a:gd name="T57" fmla="*/ 86 h 106"/>
                <a:gd name="T58" fmla="*/ 6 w 114"/>
                <a:gd name="T59" fmla="*/ 89 h 106"/>
                <a:gd name="T60" fmla="*/ 5 w 114"/>
                <a:gd name="T61" fmla="*/ 93 h 106"/>
                <a:gd name="T62" fmla="*/ 5 w 114"/>
                <a:gd name="T63" fmla="*/ 96 h 106"/>
                <a:gd name="T64" fmla="*/ 3 w 114"/>
                <a:gd name="T65" fmla="*/ 99 h 106"/>
                <a:gd name="T66" fmla="*/ 2 w 114"/>
                <a:gd name="T67" fmla="*/ 103 h 106"/>
                <a:gd name="T68" fmla="*/ 0 w 114"/>
                <a:gd name="T69" fmla="*/ 106 h 106"/>
                <a:gd name="T70" fmla="*/ 114 w 114"/>
                <a:gd name="T71" fmla="*/ 54 h 106"/>
                <a:gd name="T72" fmla="*/ 114 w 114"/>
                <a:gd name="T73" fmla="*/ 54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6"/>
                <a:gd name="T113" fmla="*/ 114 w 114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6">
                  <a:moveTo>
                    <a:pt x="114" y="54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10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13" y="44"/>
                  </a:lnTo>
                  <a:lnTo>
                    <a:pt x="13" y="47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3" y="61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72"/>
                  </a:lnTo>
                  <a:lnTo>
                    <a:pt x="10" y="76"/>
                  </a:lnTo>
                  <a:lnTo>
                    <a:pt x="10" y="79"/>
                  </a:lnTo>
                  <a:lnTo>
                    <a:pt x="8" y="83"/>
                  </a:lnTo>
                  <a:lnTo>
                    <a:pt x="8" y="86"/>
                  </a:lnTo>
                  <a:lnTo>
                    <a:pt x="6" y="89"/>
                  </a:lnTo>
                  <a:lnTo>
                    <a:pt x="5" y="93"/>
                  </a:lnTo>
                  <a:lnTo>
                    <a:pt x="5" y="96"/>
                  </a:lnTo>
                  <a:lnTo>
                    <a:pt x="3" y="99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114" y="54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0" name="Rectangle 772"/>
            <p:cNvSpPr>
              <a:spLocks noChangeArrowheads="1"/>
            </p:cNvSpPr>
            <p:nvPr/>
          </p:nvSpPr>
          <p:spPr bwMode="auto">
            <a:xfrm>
              <a:off x="2215" y="1944"/>
              <a:ext cx="76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9pPr>
            </a:lstStyle>
            <a:p>
              <a:pPr algn="l"/>
              <a:r>
                <a:rPr lang="tr-TR" altLang="tr-TR" sz="1400" b="0">
                  <a:solidFill>
                    <a:srgbClr val="0000FF"/>
                  </a:solidFill>
                  <a:ea typeface="ＭＳ Ｐゴシック" pitchFamily="20" charset="-128"/>
                </a:rPr>
                <a:t>temiz hava</a:t>
              </a:r>
              <a:endParaRPr lang="tr-TR" altLang="tr-TR" b="0">
                <a:ea typeface="ＭＳ Ｐゴシック" pitchFamily="20" charset="-128"/>
              </a:endParaRPr>
            </a:p>
          </p:txBody>
        </p:sp>
        <p:sp>
          <p:nvSpPr>
            <p:cNvPr id="171" name="Rectangle 773"/>
            <p:cNvSpPr>
              <a:spLocks noChangeArrowheads="1"/>
            </p:cNvSpPr>
            <p:nvPr/>
          </p:nvSpPr>
          <p:spPr bwMode="auto">
            <a:xfrm>
              <a:off x="2861" y="2238"/>
              <a:ext cx="62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9pPr>
            </a:lstStyle>
            <a:p>
              <a:pPr algn="l"/>
              <a:r>
                <a:rPr lang="tr-TR" altLang="tr-TR" sz="1400" b="0">
                  <a:solidFill>
                    <a:srgbClr val="FF0000"/>
                  </a:solidFill>
                  <a:ea typeface="ＭＳ Ｐゴシック" pitchFamily="20" charset="-128"/>
                </a:rPr>
                <a:t>kirli hava</a:t>
              </a:r>
              <a:endParaRPr lang="tr-TR" altLang="tr-TR" b="0">
                <a:ea typeface="ＭＳ Ｐゴシック" pitchFamily="20" charset="-128"/>
              </a:endParaRPr>
            </a:p>
          </p:txBody>
        </p:sp>
        <p:sp>
          <p:nvSpPr>
            <p:cNvPr id="172" name="Freeform 774"/>
            <p:cNvSpPr>
              <a:spLocks/>
            </p:cNvSpPr>
            <p:nvPr/>
          </p:nvSpPr>
          <p:spPr bwMode="auto">
            <a:xfrm>
              <a:off x="5318" y="1212"/>
              <a:ext cx="41" cy="34"/>
            </a:xfrm>
            <a:custGeom>
              <a:avLst/>
              <a:gdLst>
                <a:gd name="T0" fmla="*/ 3 w 41"/>
                <a:gd name="T1" fmla="*/ 5 h 34"/>
                <a:gd name="T2" fmla="*/ 0 w 41"/>
                <a:gd name="T3" fmla="*/ 9 h 34"/>
                <a:gd name="T4" fmla="*/ 36 w 41"/>
                <a:gd name="T5" fmla="*/ 34 h 34"/>
                <a:gd name="T6" fmla="*/ 41 w 41"/>
                <a:gd name="T7" fmla="*/ 26 h 34"/>
                <a:gd name="T8" fmla="*/ 5 w 41"/>
                <a:gd name="T9" fmla="*/ 0 h 34"/>
                <a:gd name="T10" fmla="*/ 3 w 41"/>
                <a:gd name="T11" fmla="*/ 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34"/>
                <a:gd name="T20" fmla="*/ 41 w 4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34">
                  <a:moveTo>
                    <a:pt x="3" y="5"/>
                  </a:moveTo>
                  <a:lnTo>
                    <a:pt x="0" y="9"/>
                  </a:lnTo>
                  <a:lnTo>
                    <a:pt x="36" y="34"/>
                  </a:lnTo>
                  <a:lnTo>
                    <a:pt x="41" y="26"/>
                  </a:lnTo>
                  <a:lnTo>
                    <a:pt x="5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3" name="Freeform 775"/>
            <p:cNvSpPr>
              <a:spLocks/>
            </p:cNvSpPr>
            <p:nvPr/>
          </p:nvSpPr>
          <p:spPr bwMode="auto">
            <a:xfrm>
              <a:off x="5293" y="1197"/>
              <a:ext cx="70" cy="64"/>
            </a:xfrm>
            <a:custGeom>
              <a:avLst/>
              <a:gdLst>
                <a:gd name="T0" fmla="*/ 0 w 70"/>
                <a:gd name="T1" fmla="*/ 0 h 64"/>
                <a:gd name="T2" fmla="*/ 39 w 70"/>
                <a:gd name="T3" fmla="*/ 64 h 64"/>
                <a:gd name="T4" fmla="*/ 39 w 70"/>
                <a:gd name="T5" fmla="*/ 64 h 64"/>
                <a:gd name="T6" fmla="*/ 39 w 70"/>
                <a:gd name="T7" fmla="*/ 63 h 64"/>
                <a:gd name="T8" fmla="*/ 41 w 70"/>
                <a:gd name="T9" fmla="*/ 61 h 64"/>
                <a:gd name="T10" fmla="*/ 41 w 70"/>
                <a:gd name="T11" fmla="*/ 58 h 64"/>
                <a:gd name="T12" fmla="*/ 41 w 70"/>
                <a:gd name="T13" fmla="*/ 56 h 64"/>
                <a:gd name="T14" fmla="*/ 41 w 70"/>
                <a:gd name="T15" fmla="*/ 54 h 64"/>
                <a:gd name="T16" fmla="*/ 42 w 70"/>
                <a:gd name="T17" fmla="*/ 53 h 64"/>
                <a:gd name="T18" fmla="*/ 42 w 70"/>
                <a:gd name="T19" fmla="*/ 51 h 64"/>
                <a:gd name="T20" fmla="*/ 42 w 70"/>
                <a:gd name="T21" fmla="*/ 49 h 64"/>
                <a:gd name="T22" fmla="*/ 44 w 70"/>
                <a:gd name="T23" fmla="*/ 47 h 64"/>
                <a:gd name="T24" fmla="*/ 44 w 70"/>
                <a:gd name="T25" fmla="*/ 44 h 64"/>
                <a:gd name="T26" fmla="*/ 45 w 70"/>
                <a:gd name="T27" fmla="*/ 42 h 64"/>
                <a:gd name="T28" fmla="*/ 45 w 70"/>
                <a:gd name="T29" fmla="*/ 41 h 64"/>
                <a:gd name="T30" fmla="*/ 47 w 70"/>
                <a:gd name="T31" fmla="*/ 39 h 64"/>
                <a:gd name="T32" fmla="*/ 47 w 70"/>
                <a:gd name="T33" fmla="*/ 37 h 64"/>
                <a:gd name="T34" fmla="*/ 49 w 70"/>
                <a:gd name="T35" fmla="*/ 36 h 64"/>
                <a:gd name="T36" fmla="*/ 49 w 70"/>
                <a:gd name="T37" fmla="*/ 34 h 64"/>
                <a:gd name="T38" fmla="*/ 50 w 70"/>
                <a:gd name="T39" fmla="*/ 34 h 64"/>
                <a:gd name="T40" fmla="*/ 52 w 70"/>
                <a:gd name="T41" fmla="*/ 32 h 64"/>
                <a:gd name="T42" fmla="*/ 52 w 70"/>
                <a:gd name="T43" fmla="*/ 30 h 64"/>
                <a:gd name="T44" fmla="*/ 53 w 70"/>
                <a:gd name="T45" fmla="*/ 29 h 64"/>
                <a:gd name="T46" fmla="*/ 55 w 70"/>
                <a:gd name="T47" fmla="*/ 27 h 64"/>
                <a:gd name="T48" fmla="*/ 56 w 70"/>
                <a:gd name="T49" fmla="*/ 25 h 64"/>
                <a:gd name="T50" fmla="*/ 56 w 70"/>
                <a:gd name="T51" fmla="*/ 24 h 64"/>
                <a:gd name="T52" fmla="*/ 58 w 70"/>
                <a:gd name="T53" fmla="*/ 24 h 64"/>
                <a:gd name="T54" fmla="*/ 59 w 70"/>
                <a:gd name="T55" fmla="*/ 22 h 64"/>
                <a:gd name="T56" fmla="*/ 61 w 70"/>
                <a:gd name="T57" fmla="*/ 20 h 64"/>
                <a:gd name="T58" fmla="*/ 63 w 70"/>
                <a:gd name="T59" fmla="*/ 19 h 64"/>
                <a:gd name="T60" fmla="*/ 64 w 70"/>
                <a:gd name="T61" fmla="*/ 19 h 64"/>
                <a:gd name="T62" fmla="*/ 66 w 70"/>
                <a:gd name="T63" fmla="*/ 17 h 64"/>
                <a:gd name="T64" fmla="*/ 67 w 70"/>
                <a:gd name="T65" fmla="*/ 15 h 64"/>
                <a:gd name="T66" fmla="*/ 69 w 70"/>
                <a:gd name="T67" fmla="*/ 15 h 64"/>
                <a:gd name="T68" fmla="*/ 70 w 70"/>
                <a:gd name="T69" fmla="*/ 14 h 64"/>
                <a:gd name="T70" fmla="*/ 0 w 70"/>
                <a:gd name="T71" fmla="*/ 0 h 64"/>
                <a:gd name="T72" fmla="*/ 0 w 70"/>
                <a:gd name="T73" fmla="*/ 0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"/>
                <a:gd name="T112" fmla="*/ 0 h 64"/>
                <a:gd name="T113" fmla="*/ 70 w 70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" h="64">
                  <a:moveTo>
                    <a:pt x="0" y="0"/>
                  </a:moveTo>
                  <a:lnTo>
                    <a:pt x="39" y="64"/>
                  </a:lnTo>
                  <a:lnTo>
                    <a:pt x="39" y="63"/>
                  </a:lnTo>
                  <a:lnTo>
                    <a:pt x="41" y="61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1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2" y="49"/>
                  </a:lnTo>
                  <a:lnTo>
                    <a:pt x="44" y="47"/>
                  </a:lnTo>
                  <a:lnTo>
                    <a:pt x="44" y="44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59" y="22"/>
                  </a:lnTo>
                  <a:lnTo>
                    <a:pt x="61" y="20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" name="Freeform 776"/>
            <p:cNvSpPr>
              <a:spLocks/>
            </p:cNvSpPr>
            <p:nvPr/>
          </p:nvSpPr>
          <p:spPr bwMode="auto">
            <a:xfrm>
              <a:off x="4204" y="1600"/>
              <a:ext cx="100" cy="34"/>
            </a:xfrm>
            <a:custGeom>
              <a:avLst/>
              <a:gdLst>
                <a:gd name="T0" fmla="*/ 2 w 100"/>
                <a:gd name="T1" fmla="*/ 5 h 34"/>
                <a:gd name="T2" fmla="*/ 0 w 100"/>
                <a:gd name="T3" fmla="*/ 10 h 34"/>
                <a:gd name="T4" fmla="*/ 99 w 100"/>
                <a:gd name="T5" fmla="*/ 34 h 34"/>
                <a:gd name="T6" fmla="*/ 100 w 100"/>
                <a:gd name="T7" fmla="*/ 25 h 34"/>
                <a:gd name="T8" fmla="*/ 2 w 100"/>
                <a:gd name="T9" fmla="*/ 0 h 34"/>
                <a:gd name="T10" fmla="*/ 2 w 100"/>
                <a:gd name="T11" fmla="*/ 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4"/>
                <a:gd name="T20" fmla="*/ 100 w 10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4">
                  <a:moveTo>
                    <a:pt x="2" y="5"/>
                  </a:moveTo>
                  <a:lnTo>
                    <a:pt x="0" y="10"/>
                  </a:lnTo>
                  <a:lnTo>
                    <a:pt x="99" y="34"/>
                  </a:lnTo>
                  <a:lnTo>
                    <a:pt x="100" y="25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5" name="Freeform 777"/>
            <p:cNvSpPr>
              <a:spLocks/>
            </p:cNvSpPr>
            <p:nvPr/>
          </p:nvSpPr>
          <p:spPr bwMode="auto">
            <a:xfrm>
              <a:off x="4173" y="1583"/>
              <a:ext cx="70" cy="59"/>
            </a:xfrm>
            <a:custGeom>
              <a:avLst/>
              <a:gdLst>
                <a:gd name="T0" fmla="*/ 0 w 70"/>
                <a:gd name="T1" fmla="*/ 14 h 59"/>
                <a:gd name="T2" fmla="*/ 58 w 70"/>
                <a:gd name="T3" fmla="*/ 59 h 59"/>
                <a:gd name="T4" fmla="*/ 58 w 70"/>
                <a:gd name="T5" fmla="*/ 59 h 59"/>
                <a:gd name="T6" fmla="*/ 58 w 70"/>
                <a:gd name="T7" fmla="*/ 58 h 59"/>
                <a:gd name="T8" fmla="*/ 58 w 70"/>
                <a:gd name="T9" fmla="*/ 56 h 59"/>
                <a:gd name="T10" fmla="*/ 56 w 70"/>
                <a:gd name="T11" fmla="*/ 54 h 59"/>
                <a:gd name="T12" fmla="*/ 56 w 70"/>
                <a:gd name="T13" fmla="*/ 51 h 59"/>
                <a:gd name="T14" fmla="*/ 56 w 70"/>
                <a:gd name="T15" fmla="*/ 49 h 59"/>
                <a:gd name="T16" fmla="*/ 56 w 70"/>
                <a:gd name="T17" fmla="*/ 48 h 59"/>
                <a:gd name="T18" fmla="*/ 56 w 70"/>
                <a:gd name="T19" fmla="*/ 46 h 59"/>
                <a:gd name="T20" fmla="*/ 56 w 70"/>
                <a:gd name="T21" fmla="*/ 44 h 59"/>
                <a:gd name="T22" fmla="*/ 56 w 70"/>
                <a:gd name="T23" fmla="*/ 42 h 59"/>
                <a:gd name="T24" fmla="*/ 56 w 70"/>
                <a:gd name="T25" fmla="*/ 39 h 59"/>
                <a:gd name="T26" fmla="*/ 56 w 70"/>
                <a:gd name="T27" fmla="*/ 37 h 59"/>
                <a:gd name="T28" fmla="*/ 56 w 70"/>
                <a:gd name="T29" fmla="*/ 36 h 59"/>
                <a:gd name="T30" fmla="*/ 56 w 70"/>
                <a:gd name="T31" fmla="*/ 34 h 59"/>
                <a:gd name="T32" fmla="*/ 56 w 70"/>
                <a:gd name="T33" fmla="*/ 32 h 59"/>
                <a:gd name="T34" fmla="*/ 58 w 70"/>
                <a:gd name="T35" fmla="*/ 31 h 59"/>
                <a:gd name="T36" fmla="*/ 58 w 70"/>
                <a:gd name="T37" fmla="*/ 29 h 59"/>
                <a:gd name="T38" fmla="*/ 58 w 70"/>
                <a:gd name="T39" fmla="*/ 27 h 59"/>
                <a:gd name="T40" fmla="*/ 58 w 70"/>
                <a:gd name="T41" fmla="*/ 26 h 59"/>
                <a:gd name="T42" fmla="*/ 60 w 70"/>
                <a:gd name="T43" fmla="*/ 24 h 59"/>
                <a:gd name="T44" fmla="*/ 60 w 70"/>
                <a:gd name="T45" fmla="*/ 20 h 59"/>
                <a:gd name="T46" fmla="*/ 60 w 70"/>
                <a:gd name="T47" fmla="*/ 19 h 59"/>
                <a:gd name="T48" fmla="*/ 61 w 70"/>
                <a:gd name="T49" fmla="*/ 17 h 59"/>
                <a:gd name="T50" fmla="*/ 61 w 70"/>
                <a:gd name="T51" fmla="*/ 15 h 59"/>
                <a:gd name="T52" fmla="*/ 63 w 70"/>
                <a:gd name="T53" fmla="*/ 14 h 59"/>
                <a:gd name="T54" fmla="*/ 63 w 70"/>
                <a:gd name="T55" fmla="*/ 12 h 59"/>
                <a:gd name="T56" fmla="*/ 64 w 70"/>
                <a:gd name="T57" fmla="*/ 10 h 59"/>
                <a:gd name="T58" fmla="*/ 66 w 70"/>
                <a:gd name="T59" fmla="*/ 9 h 59"/>
                <a:gd name="T60" fmla="*/ 66 w 70"/>
                <a:gd name="T61" fmla="*/ 7 h 59"/>
                <a:gd name="T62" fmla="*/ 67 w 70"/>
                <a:gd name="T63" fmla="*/ 5 h 59"/>
                <a:gd name="T64" fmla="*/ 69 w 70"/>
                <a:gd name="T65" fmla="*/ 4 h 59"/>
                <a:gd name="T66" fmla="*/ 69 w 70"/>
                <a:gd name="T67" fmla="*/ 2 h 59"/>
                <a:gd name="T68" fmla="*/ 70 w 70"/>
                <a:gd name="T69" fmla="*/ 0 h 59"/>
                <a:gd name="T70" fmla="*/ 0 w 70"/>
                <a:gd name="T71" fmla="*/ 14 h 59"/>
                <a:gd name="T72" fmla="*/ 0 w 70"/>
                <a:gd name="T73" fmla="*/ 14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"/>
                <a:gd name="T112" fmla="*/ 0 h 59"/>
                <a:gd name="T113" fmla="*/ 70 w 70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" h="59">
                  <a:moveTo>
                    <a:pt x="0" y="14"/>
                  </a:moveTo>
                  <a:lnTo>
                    <a:pt x="58" y="59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6" y="54"/>
                  </a:lnTo>
                  <a:lnTo>
                    <a:pt x="56" y="51"/>
                  </a:lnTo>
                  <a:lnTo>
                    <a:pt x="56" y="49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6" y="39"/>
                  </a:lnTo>
                  <a:lnTo>
                    <a:pt x="56" y="37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61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4" y="10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69" y="2"/>
                  </a:lnTo>
                  <a:lnTo>
                    <a:pt x="7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6" name="Freeform 778"/>
            <p:cNvSpPr>
              <a:spLocks/>
            </p:cNvSpPr>
            <p:nvPr/>
          </p:nvSpPr>
          <p:spPr bwMode="auto">
            <a:xfrm>
              <a:off x="5041" y="1488"/>
              <a:ext cx="41" cy="95"/>
            </a:xfrm>
            <a:custGeom>
              <a:avLst/>
              <a:gdLst>
                <a:gd name="T0" fmla="*/ 5 w 41"/>
                <a:gd name="T1" fmla="*/ 93 h 95"/>
                <a:gd name="T2" fmla="*/ 8 w 41"/>
                <a:gd name="T3" fmla="*/ 95 h 95"/>
                <a:gd name="T4" fmla="*/ 41 w 41"/>
                <a:gd name="T5" fmla="*/ 4 h 95"/>
                <a:gd name="T6" fmla="*/ 33 w 41"/>
                <a:gd name="T7" fmla="*/ 0 h 95"/>
                <a:gd name="T8" fmla="*/ 0 w 41"/>
                <a:gd name="T9" fmla="*/ 92 h 95"/>
                <a:gd name="T10" fmla="*/ 5 w 41"/>
                <a:gd name="T11" fmla="*/ 93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95"/>
                <a:gd name="T20" fmla="*/ 41 w 41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95">
                  <a:moveTo>
                    <a:pt x="5" y="93"/>
                  </a:moveTo>
                  <a:lnTo>
                    <a:pt x="8" y="95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0" y="92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7" name="Freeform 779"/>
            <p:cNvSpPr>
              <a:spLocks/>
            </p:cNvSpPr>
            <p:nvPr/>
          </p:nvSpPr>
          <p:spPr bwMode="auto">
            <a:xfrm>
              <a:off x="5030" y="1537"/>
              <a:ext cx="53" cy="78"/>
            </a:xfrm>
            <a:custGeom>
              <a:avLst/>
              <a:gdLst>
                <a:gd name="T0" fmla="*/ 3 w 53"/>
                <a:gd name="T1" fmla="*/ 78 h 78"/>
                <a:gd name="T2" fmla="*/ 53 w 53"/>
                <a:gd name="T3" fmla="*/ 22 h 78"/>
                <a:gd name="T4" fmla="*/ 53 w 53"/>
                <a:gd name="T5" fmla="*/ 22 h 78"/>
                <a:gd name="T6" fmla="*/ 52 w 53"/>
                <a:gd name="T7" fmla="*/ 22 h 78"/>
                <a:gd name="T8" fmla="*/ 49 w 53"/>
                <a:gd name="T9" fmla="*/ 22 h 78"/>
                <a:gd name="T10" fmla="*/ 47 w 53"/>
                <a:gd name="T11" fmla="*/ 22 h 78"/>
                <a:gd name="T12" fmla="*/ 46 w 53"/>
                <a:gd name="T13" fmla="*/ 22 h 78"/>
                <a:gd name="T14" fmla="*/ 44 w 53"/>
                <a:gd name="T15" fmla="*/ 22 h 78"/>
                <a:gd name="T16" fmla="*/ 42 w 53"/>
                <a:gd name="T17" fmla="*/ 22 h 78"/>
                <a:gd name="T18" fmla="*/ 39 w 53"/>
                <a:gd name="T19" fmla="*/ 22 h 78"/>
                <a:gd name="T20" fmla="*/ 38 w 53"/>
                <a:gd name="T21" fmla="*/ 22 h 78"/>
                <a:gd name="T22" fmla="*/ 36 w 53"/>
                <a:gd name="T23" fmla="*/ 22 h 78"/>
                <a:gd name="T24" fmla="*/ 35 w 53"/>
                <a:gd name="T25" fmla="*/ 21 h 78"/>
                <a:gd name="T26" fmla="*/ 33 w 53"/>
                <a:gd name="T27" fmla="*/ 21 h 78"/>
                <a:gd name="T28" fmla="*/ 32 w 53"/>
                <a:gd name="T29" fmla="*/ 21 h 78"/>
                <a:gd name="T30" fmla="*/ 30 w 53"/>
                <a:gd name="T31" fmla="*/ 21 h 78"/>
                <a:gd name="T32" fmla="*/ 28 w 53"/>
                <a:gd name="T33" fmla="*/ 19 h 78"/>
                <a:gd name="T34" fmla="*/ 27 w 53"/>
                <a:gd name="T35" fmla="*/ 19 h 78"/>
                <a:gd name="T36" fmla="*/ 25 w 53"/>
                <a:gd name="T37" fmla="*/ 19 h 78"/>
                <a:gd name="T38" fmla="*/ 24 w 53"/>
                <a:gd name="T39" fmla="*/ 17 h 78"/>
                <a:gd name="T40" fmla="*/ 21 w 53"/>
                <a:gd name="T41" fmla="*/ 17 h 78"/>
                <a:gd name="T42" fmla="*/ 19 w 53"/>
                <a:gd name="T43" fmla="*/ 16 h 78"/>
                <a:gd name="T44" fmla="*/ 17 w 53"/>
                <a:gd name="T45" fmla="*/ 16 h 78"/>
                <a:gd name="T46" fmla="*/ 16 w 53"/>
                <a:gd name="T47" fmla="*/ 14 h 78"/>
                <a:gd name="T48" fmla="*/ 16 w 53"/>
                <a:gd name="T49" fmla="*/ 14 h 78"/>
                <a:gd name="T50" fmla="*/ 14 w 53"/>
                <a:gd name="T51" fmla="*/ 12 h 78"/>
                <a:gd name="T52" fmla="*/ 13 w 53"/>
                <a:gd name="T53" fmla="*/ 11 h 78"/>
                <a:gd name="T54" fmla="*/ 11 w 53"/>
                <a:gd name="T55" fmla="*/ 11 h 78"/>
                <a:gd name="T56" fmla="*/ 10 w 53"/>
                <a:gd name="T57" fmla="*/ 9 h 78"/>
                <a:gd name="T58" fmla="*/ 8 w 53"/>
                <a:gd name="T59" fmla="*/ 7 h 78"/>
                <a:gd name="T60" fmla="*/ 7 w 53"/>
                <a:gd name="T61" fmla="*/ 5 h 78"/>
                <a:gd name="T62" fmla="*/ 5 w 53"/>
                <a:gd name="T63" fmla="*/ 5 h 78"/>
                <a:gd name="T64" fmla="*/ 3 w 53"/>
                <a:gd name="T65" fmla="*/ 4 h 78"/>
                <a:gd name="T66" fmla="*/ 2 w 53"/>
                <a:gd name="T67" fmla="*/ 2 h 78"/>
                <a:gd name="T68" fmla="*/ 0 w 53"/>
                <a:gd name="T69" fmla="*/ 0 h 78"/>
                <a:gd name="T70" fmla="*/ 3 w 53"/>
                <a:gd name="T71" fmla="*/ 78 h 78"/>
                <a:gd name="T72" fmla="*/ 3 w 53"/>
                <a:gd name="T73" fmla="*/ 78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78"/>
                <a:gd name="T113" fmla="*/ 53 w 53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78">
                  <a:moveTo>
                    <a:pt x="3" y="78"/>
                  </a:moveTo>
                  <a:lnTo>
                    <a:pt x="53" y="22"/>
                  </a:lnTo>
                  <a:lnTo>
                    <a:pt x="52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8" name="Rectangle 780"/>
            <p:cNvSpPr>
              <a:spLocks noChangeArrowheads="1"/>
            </p:cNvSpPr>
            <p:nvPr/>
          </p:nvSpPr>
          <p:spPr bwMode="auto">
            <a:xfrm>
              <a:off x="3499" y="1071"/>
              <a:ext cx="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Microsoft Sans Serif" pitchFamily="34" charset="0"/>
                </a:defRPr>
              </a:lvl9pPr>
            </a:lstStyle>
            <a:p>
              <a:pPr algn="l"/>
              <a:r>
                <a:rPr lang="tr-TR" altLang="tr-TR" sz="600" b="0">
                  <a:solidFill>
                    <a:srgbClr val="FFFFFF"/>
                  </a:solidFill>
                  <a:ea typeface="ＭＳ Ｐゴシック" pitchFamily="20" charset="-128"/>
                </a:rPr>
                <a:t>N</a:t>
              </a:r>
              <a:endParaRPr lang="tr-TR" altLang="tr-TR" b="0">
                <a:ea typeface="ＭＳ Ｐゴシック" pitchFamily="2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2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 İşlerinde </a:t>
            </a:r>
            <a:r>
              <a:rPr lang="tr-TR" b="1" dirty="0"/>
              <a:t>Kapalı Alanlarda </a:t>
            </a:r>
            <a:r>
              <a:rPr lang="tr-TR" dirty="0" err="1"/>
              <a:t>C</a:t>
            </a:r>
            <a:r>
              <a:rPr lang="tr-TR" dirty="0" err="1" smtClean="0"/>
              <a:t>alışma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/>
          </a:p>
        </p:txBody>
      </p:sp>
      <p:pic>
        <p:nvPicPr>
          <p:cNvPr id="6" name="Picture 4" descr="SWRIM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3461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 İşlemini Kimler Yapabilir?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3921299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Kaynak </a:t>
            </a:r>
            <a:r>
              <a:rPr lang="tr-TR" dirty="0"/>
              <a:t>veya kesme işlemlerini gerçekleştirecek kişilerin </a:t>
            </a:r>
            <a:r>
              <a:rPr lang="tr-TR" b="1" dirty="0"/>
              <a:t>18 yaştan büyük </a:t>
            </a:r>
            <a:r>
              <a:rPr lang="tr-TR" dirty="0"/>
              <a:t>olmaları ve bu konuda </a:t>
            </a:r>
            <a:r>
              <a:rPr lang="tr-TR" b="1" dirty="0"/>
              <a:t>eğitim almış </a:t>
            </a:r>
            <a:r>
              <a:rPr lang="tr-TR" dirty="0"/>
              <a:t>ve </a:t>
            </a:r>
            <a:r>
              <a:rPr lang="tr-TR" b="1" dirty="0"/>
              <a:t>sertifikalarının</a:t>
            </a:r>
            <a:r>
              <a:rPr lang="tr-TR" dirty="0"/>
              <a:t> </a:t>
            </a:r>
            <a:r>
              <a:rPr lang="tr-TR" dirty="0" smtClean="0"/>
              <a:t>olması gerekir</a:t>
            </a:r>
            <a:r>
              <a:rPr lang="tr-TR" dirty="0"/>
              <a:t>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Usta </a:t>
            </a:r>
            <a:r>
              <a:rPr lang="tr-TR" u="sng" dirty="0"/>
              <a:t>olmayanlar</a:t>
            </a:r>
            <a:r>
              <a:rPr lang="tr-TR" dirty="0"/>
              <a:t> bir sorumlu usta gözetiminde ancak bu işlemleri yerine getirebilirler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algn="just">
              <a:lnSpc>
                <a:spcPct val="150000"/>
              </a:lnSpc>
              <a:buNone/>
              <a:defRPr/>
            </a:pPr>
            <a:endParaRPr lang="tr-TR" dirty="0"/>
          </a:p>
          <a:p>
            <a:pPr marL="0" indent="0" algn="just">
              <a:buNone/>
            </a:pP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2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algn="just"/>
            <a:r>
              <a:rPr lang="tr-TR" dirty="0"/>
              <a:t>Yanma gazının herhangi bir nedenle </a:t>
            </a:r>
            <a:r>
              <a:rPr lang="tr-TR" b="1" dirty="0"/>
              <a:t>ortama yayılması</a:t>
            </a:r>
            <a:r>
              <a:rPr lang="tr-TR" dirty="0"/>
              <a:t> halinde hemen tüm ateş kaynaktan kapatılır veya uzaklaştırılır.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Yangın tehlikelerinin azalması için çalışma alanlarında sadece </a:t>
            </a:r>
            <a:r>
              <a:rPr lang="tr-TR" b="1" dirty="0"/>
              <a:t>kullanım için gerekli gaz tüpleri bulundurulur</a:t>
            </a:r>
            <a:r>
              <a:rPr lang="tr-TR" dirty="0"/>
              <a:t>. Gaz tüpleri kesinlikle </a:t>
            </a:r>
            <a:r>
              <a:rPr lang="tr-TR" u="sng" dirty="0"/>
              <a:t>ısı kaynaklarının yakınına </a:t>
            </a:r>
            <a:r>
              <a:rPr lang="tr-TR" dirty="0"/>
              <a:t>yerleştirilmemelidir. 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40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algn="just"/>
            <a:r>
              <a:rPr lang="tr-TR" b="1" dirty="0"/>
              <a:t>Yangın </a:t>
            </a:r>
            <a:r>
              <a:rPr lang="tr-TR" dirty="0"/>
              <a:t>meydana gelmiş ve ortamda gaz tüpleri bulunuyorsa bunların mümkün olduğu kadar hızla </a:t>
            </a:r>
            <a:r>
              <a:rPr lang="tr-TR" b="1" u="sng" dirty="0"/>
              <a:t>yangın tehlikesi bulunan ortam dışına çıkartılması sağlanmalı</a:t>
            </a:r>
            <a:r>
              <a:rPr lang="tr-TR" dirty="0"/>
              <a:t>, eğer bu sağlanamıyorsa gaz tüpleri üzerine büyük oranlarda </a:t>
            </a:r>
            <a:r>
              <a:rPr lang="tr-TR" b="1" i="1" dirty="0"/>
              <a:t>su püskürtülerek </a:t>
            </a:r>
            <a:r>
              <a:rPr lang="tr-TR" dirty="0"/>
              <a:t>yüksek ısılardan korunması gerekir.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İlgililere ve itfaiyeye de haber verilerek tehlike yaratan </a:t>
            </a:r>
            <a:r>
              <a:rPr lang="tr-TR" b="1" dirty="0"/>
              <a:t>tüplerin bulunduğu bildirilir.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41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5112568" cy="42484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/>
              <a:t>Dikey duran gaz tüpleri </a:t>
            </a:r>
            <a:r>
              <a:rPr lang="tr-TR" u="sng" dirty="0"/>
              <a:t>düşmelere</a:t>
            </a:r>
            <a:r>
              <a:rPr lang="tr-TR" dirty="0"/>
              <a:t> karşı </a:t>
            </a:r>
            <a:r>
              <a:rPr lang="tr-TR" b="1" dirty="0"/>
              <a:t>kelepçe veya zincir </a:t>
            </a:r>
            <a:r>
              <a:rPr lang="tr-TR" dirty="0"/>
              <a:t>gibi uygun nitelikte bağlantı elemanları ile güvenlik altına alınmalıdır.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Herhangi bir tehlike anında</a:t>
            </a:r>
            <a:r>
              <a:rPr lang="tr-TR" b="1" dirty="0"/>
              <a:t> tüpler kolayca sökülebilir durumda bağlanmalı </a:t>
            </a:r>
            <a:r>
              <a:rPr lang="tr-TR" dirty="0"/>
              <a:t>ve diğer tüplerin tehlikeye girmemesi için ortak bağlantılardan kaçınılmalıdır.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42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8" name="5 Resim" descr="basınçlı gaz tüp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972971"/>
            <a:ext cx="2736304" cy="46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4061610" cy="304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Hortumlarda çatlaklıkların veya yıpranmanın olmamasına dikkat edilmelidir. Hortumlardaki en küçük </a:t>
            </a:r>
            <a:r>
              <a:rPr lang="tr-TR" b="1" dirty="0"/>
              <a:t>hasar bile hemen giderilmelidir</a:t>
            </a:r>
            <a:r>
              <a:rPr lang="tr-TR" dirty="0"/>
              <a:t>. Hortumlar yanma, burkulma ve üzerinden geçme gibi hususlara karşı emniyetli olmalıdır. 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43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algn="just"/>
            <a:r>
              <a:rPr lang="tr-TR" b="1" i="1" dirty="0"/>
              <a:t>Alüminyum kaynağında gözlük camları DIN 4647’ye göre koruma derecesi 4A-6A arasında olan camlar kullanılmalıdır. 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Alüminyum kaynaklı işlemde </a:t>
            </a:r>
            <a:r>
              <a:rPr lang="tr-TR" b="1" dirty="0"/>
              <a:t>renk değiştirmediğinden </a:t>
            </a:r>
            <a:r>
              <a:rPr lang="tr-TR" dirty="0"/>
              <a:t>ısınmış olduğu gözle görülemez bu nedenle parçalar bir </a:t>
            </a:r>
            <a:r>
              <a:rPr lang="tr-TR" b="1" dirty="0"/>
              <a:t>pense</a:t>
            </a:r>
            <a:r>
              <a:rPr lang="tr-TR" dirty="0"/>
              <a:t> ile tutulmalıdır. 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44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algn="just"/>
            <a:r>
              <a:rPr lang="tr-TR" dirty="0"/>
              <a:t>Kaynak işlemine uzun süreli ara verilirse </a:t>
            </a:r>
            <a:r>
              <a:rPr lang="tr-TR" b="1" dirty="0"/>
              <a:t>gaz musluğu kapatılmalıdır.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Kış aylarında </a:t>
            </a:r>
            <a:r>
              <a:rPr lang="tr-TR" b="1" dirty="0"/>
              <a:t>donan cihazın </a:t>
            </a:r>
            <a:r>
              <a:rPr lang="tr-TR" dirty="0"/>
              <a:t>çözülmesinde </a:t>
            </a:r>
            <a:r>
              <a:rPr lang="tr-TR" b="1" dirty="0"/>
              <a:t>sıcak su ve buhar</a:t>
            </a:r>
            <a:r>
              <a:rPr lang="tr-TR" dirty="0"/>
              <a:t> kullanılmalıdır.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45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Asetilen üretiminde kazan kapasitesinden </a:t>
            </a:r>
            <a:r>
              <a:rPr lang="tr-TR" b="1" dirty="0"/>
              <a:t>fazla karpit </a:t>
            </a:r>
            <a:r>
              <a:rPr lang="tr-TR" dirty="0"/>
              <a:t>konmamalıdır.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Kazana karpit koyarken ve karpit çamuru boşaltırken </a:t>
            </a:r>
            <a:r>
              <a:rPr lang="tr-TR" b="1" dirty="0"/>
              <a:t>açık ateş </a:t>
            </a:r>
            <a:r>
              <a:rPr lang="tr-TR" dirty="0"/>
              <a:t>olmamalıdır ve </a:t>
            </a:r>
            <a:r>
              <a:rPr lang="tr-TR" b="1" dirty="0"/>
              <a:t>sigara</a:t>
            </a:r>
            <a:r>
              <a:rPr lang="tr-TR" dirty="0"/>
              <a:t> içilmemelidir.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Asetilen üretim cihazlarında, cihazın güvenliğini sağlayan “</a:t>
            </a:r>
            <a:r>
              <a:rPr lang="tr-TR" b="1" dirty="0"/>
              <a:t>sulu geri tepme güvenlik tertibatı</a:t>
            </a:r>
            <a:r>
              <a:rPr lang="tr-TR" dirty="0"/>
              <a:t>” bulunur.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Üfleçten geri tepen oksijenin asetilen boru tesisatından kazana geçerek patlayıcı </a:t>
            </a:r>
            <a:r>
              <a:rPr lang="tr-TR" b="1" dirty="0"/>
              <a:t>gaz karışımının oluşumunu ve meydana gelebilecek yanmayı önler</a:t>
            </a:r>
            <a:r>
              <a:rPr lang="tr-TR" dirty="0"/>
              <a:t>.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46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1. Gaz </a:t>
            </a:r>
            <a:r>
              <a:rPr lang="tr-TR" sz="2800" b="1" dirty="0">
                <a:solidFill>
                  <a:srgbClr val="FF0000"/>
                </a:solidFill>
              </a:rPr>
              <a:t>K.  Alınması Gerekli Güvenlik </a:t>
            </a:r>
            <a:r>
              <a:rPr lang="tr-TR" sz="2800" b="1" dirty="0" smtClean="0">
                <a:solidFill>
                  <a:srgbClr val="FF0000"/>
                </a:solidFill>
              </a:rPr>
              <a:t>Önlemleri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Elektrik ark kaynağında en büyük tehlike elektrik çarpmasıdır. Elektrik çarpma olayı özellikle kaynak makinesi </a:t>
            </a:r>
            <a:r>
              <a:rPr lang="tr-TR" b="1" dirty="0"/>
              <a:t>boşta çalışırken </a:t>
            </a:r>
            <a:r>
              <a:rPr lang="tr-TR" dirty="0"/>
              <a:t>oluşur.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u="sng" dirty="0"/>
              <a:t>Kaynak yaparken </a:t>
            </a:r>
            <a:r>
              <a:rPr lang="tr-TR" dirty="0"/>
              <a:t>ark gerilimi </a:t>
            </a:r>
            <a:r>
              <a:rPr lang="tr-TR" b="1" dirty="0"/>
              <a:t>20 ile 30 </a:t>
            </a:r>
            <a:r>
              <a:rPr lang="tr-TR" dirty="0"/>
              <a:t>volt arasında olmasına rağmen makinenin boşta çalışması sırasında </a:t>
            </a:r>
            <a:r>
              <a:rPr lang="tr-TR" b="1" dirty="0"/>
              <a:t>65-100</a:t>
            </a:r>
            <a:r>
              <a:rPr lang="tr-TR" dirty="0"/>
              <a:t> volta kadar çıkar.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47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2. Elektrik Ark K.  Güvenlik Önlemleri</a:t>
            </a:r>
          </a:p>
        </p:txBody>
      </p:sp>
    </p:spTree>
    <p:extLst>
      <p:ext uri="{BB962C8B-B14F-4D97-AF65-F5344CB8AC3E}">
        <p14:creationId xmlns:p14="http://schemas.microsoft.com/office/powerpoint/2010/main" val="59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i="1" dirty="0"/>
              <a:t>Elektrik ark kaynağında elektrik çarpmasını engellemek için şu önlemler </a:t>
            </a:r>
            <a:r>
              <a:rPr lang="tr-TR" b="1" i="1" dirty="0" smtClean="0"/>
              <a:t>alınmalı;</a:t>
            </a:r>
          </a:p>
          <a:p>
            <a:pPr marL="0" indent="0" algn="just">
              <a:buNone/>
            </a:pPr>
            <a:endParaRPr lang="tr-TR" b="1" i="1" dirty="0"/>
          </a:p>
          <a:p>
            <a:pPr marL="0" indent="0" algn="just">
              <a:buNone/>
            </a:pPr>
            <a:r>
              <a:rPr lang="tr-TR" dirty="0"/>
              <a:t>1. Alçak gerilime dayanıklı ve </a:t>
            </a:r>
            <a:r>
              <a:rPr lang="tr-TR" b="1" dirty="0"/>
              <a:t>kuru eldiven </a:t>
            </a:r>
            <a:r>
              <a:rPr lang="tr-TR" dirty="0"/>
              <a:t>kullanılmalıdır.</a:t>
            </a:r>
          </a:p>
          <a:p>
            <a:pPr marL="0" indent="0" algn="just">
              <a:buNone/>
            </a:pPr>
            <a:r>
              <a:rPr lang="tr-TR" dirty="0"/>
              <a:t>2. Kaynak </a:t>
            </a:r>
            <a:r>
              <a:rPr lang="tr-TR" b="1" dirty="0"/>
              <a:t>pensleri</a:t>
            </a:r>
            <a:r>
              <a:rPr lang="tr-TR" dirty="0"/>
              <a:t> akımı geçirmeyecek şekilde </a:t>
            </a:r>
            <a:r>
              <a:rPr lang="tr-TR" b="1" dirty="0"/>
              <a:t>izole</a:t>
            </a:r>
            <a:r>
              <a:rPr lang="tr-TR" dirty="0"/>
              <a:t> edilmelidir.</a:t>
            </a:r>
          </a:p>
          <a:p>
            <a:pPr marL="0" indent="0" algn="just">
              <a:buNone/>
            </a:pPr>
            <a:r>
              <a:rPr lang="tr-TR" dirty="0"/>
              <a:t>3. Bütün </a:t>
            </a:r>
            <a:r>
              <a:rPr lang="tr-TR" b="1" dirty="0"/>
              <a:t>tesisat topraklanmalıdır.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48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2. Elektrik Ark K.  Güvenlik Önlemleri</a:t>
            </a:r>
          </a:p>
        </p:txBody>
      </p:sp>
    </p:spTree>
    <p:extLst>
      <p:ext uri="{BB962C8B-B14F-4D97-AF65-F5344CB8AC3E}">
        <p14:creationId xmlns:p14="http://schemas.microsoft.com/office/powerpoint/2010/main" val="23967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4</a:t>
            </a:r>
            <a:r>
              <a:rPr lang="tr-TR" dirty="0"/>
              <a:t>. </a:t>
            </a:r>
            <a:r>
              <a:rPr lang="tr-TR" dirty="0" smtClean="0"/>
              <a:t>Kaynak </a:t>
            </a:r>
            <a:r>
              <a:rPr lang="tr-TR" b="1" dirty="0"/>
              <a:t>kabloları</a:t>
            </a:r>
            <a:r>
              <a:rPr lang="tr-TR" dirty="0"/>
              <a:t> sağlam olmalı, </a:t>
            </a:r>
            <a:r>
              <a:rPr lang="tr-TR" b="1" dirty="0"/>
              <a:t>izoleler</a:t>
            </a:r>
            <a:r>
              <a:rPr lang="tr-TR" dirty="0"/>
              <a:t>i kontrol edilmelidir.</a:t>
            </a:r>
          </a:p>
          <a:p>
            <a:pPr marL="0" indent="0" algn="just">
              <a:buNone/>
            </a:pPr>
            <a:r>
              <a:rPr lang="tr-TR" dirty="0"/>
              <a:t>5. Kazan, tank, gibi dar ve </a:t>
            </a:r>
            <a:r>
              <a:rPr lang="tr-TR" b="1" dirty="0"/>
              <a:t>kapalı</a:t>
            </a:r>
            <a:r>
              <a:rPr lang="tr-TR" dirty="0"/>
              <a:t> yerlerde yapılan ark kaynağında </a:t>
            </a:r>
            <a:r>
              <a:rPr lang="tr-TR" b="1" dirty="0"/>
              <a:t>doğru akım </a:t>
            </a:r>
            <a:r>
              <a:rPr lang="tr-TR" dirty="0"/>
              <a:t>kullanılmalıdır. Atmosfere dikkat </a:t>
            </a:r>
            <a:r>
              <a:rPr lang="tr-TR" dirty="0" smtClean="0"/>
              <a:t>edilmeli</a:t>
            </a:r>
          </a:p>
          <a:p>
            <a:pPr marL="0" indent="0" algn="just">
              <a:buNone/>
            </a:pPr>
            <a:r>
              <a:rPr lang="tr-TR" dirty="0"/>
              <a:t>6. Kapalı ve nemli yerlerde yapılan kaynakta, kaynakçının metalik kısımlarla temasını önleyecek </a:t>
            </a:r>
            <a:r>
              <a:rPr lang="tr-TR" b="1" dirty="0"/>
              <a:t>lastik veya tahta</a:t>
            </a:r>
            <a:r>
              <a:rPr lang="tr-TR" dirty="0"/>
              <a:t> altlıkları kullanılmalıdır.</a:t>
            </a:r>
          </a:p>
          <a:p>
            <a:pPr marL="0" indent="0" algn="just">
              <a:buNone/>
            </a:pPr>
            <a:endParaRPr lang="tr-TR" b="1" i="1" dirty="0"/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49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2. Elektrik Ark K.  Güvenlik Önlemleri</a:t>
            </a:r>
          </a:p>
        </p:txBody>
      </p:sp>
    </p:spTree>
    <p:extLst>
      <p:ext uri="{BB962C8B-B14F-4D97-AF65-F5344CB8AC3E}">
        <p14:creationId xmlns:p14="http://schemas.microsoft.com/office/powerpoint/2010/main" val="23967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latin typeface="Calibri" panose="020F0502020204030204" pitchFamily="34" charset="0"/>
              </a:rPr>
              <a:t>Kaynaklı Birleştirmeleri Üç Kısımda inceleyebiliriz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492896"/>
            <a:ext cx="8532439" cy="3633267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  I. Basınç K.</a:t>
            </a:r>
            <a:endParaRPr lang="tr-TR" sz="1600" b="1" dirty="0" smtClean="0"/>
          </a:p>
          <a:p>
            <a:r>
              <a:rPr lang="tr-TR" sz="1600" b="1" dirty="0" smtClean="0"/>
              <a:t>Elektrik </a:t>
            </a:r>
            <a:r>
              <a:rPr lang="tr-TR" sz="1600" b="1" dirty="0"/>
              <a:t>Direnç </a:t>
            </a:r>
            <a:r>
              <a:rPr lang="tr-TR" sz="1600" b="1" dirty="0" smtClean="0"/>
              <a:t>K.</a:t>
            </a:r>
            <a:endParaRPr lang="tr-TR" sz="1600" b="1" dirty="0"/>
          </a:p>
          <a:p>
            <a:pPr marL="0" indent="0">
              <a:buNone/>
            </a:pPr>
            <a:r>
              <a:rPr lang="tr-TR" sz="1600" dirty="0"/>
              <a:t>      </a:t>
            </a:r>
            <a:r>
              <a:rPr lang="tr-TR" sz="1600" dirty="0" smtClean="0"/>
              <a:t>1</a:t>
            </a:r>
            <a:r>
              <a:rPr lang="tr-TR" sz="1600" dirty="0"/>
              <a:t>. Punto Kaynağı</a:t>
            </a:r>
          </a:p>
          <a:p>
            <a:pPr marL="0" indent="0">
              <a:buNone/>
            </a:pPr>
            <a:r>
              <a:rPr lang="tr-TR" sz="1600" dirty="0"/>
              <a:t>     </a:t>
            </a:r>
            <a:r>
              <a:rPr lang="tr-TR" sz="1600" dirty="0" smtClean="0"/>
              <a:t> 2</a:t>
            </a:r>
            <a:r>
              <a:rPr lang="tr-TR" sz="1600" dirty="0"/>
              <a:t>. Dikiş Kaynağı</a:t>
            </a:r>
          </a:p>
          <a:p>
            <a:pPr marL="0" indent="0">
              <a:buNone/>
            </a:pPr>
            <a:r>
              <a:rPr lang="tr-TR" sz="1600" dirty="0"/>
              <a:t>      </a:t>
            </a:r>
            <a:r>
              <a:rPr lang="tr-TR" sz="1600" dirty="0" smtClean="0"/>
              <a:t>3</a:t>
            </a:r>
            <a:r>
              <a:rPr lang="tr-TR" sz="1600" dirty="0"/>
              <a:t>. Alın </a:t>
            </a:r>
            <a:r>
              <a:rPr lang="tr-TR" sz="1600" dirty="0" smtClean="0"/>
              <a:t>Kaynağı</a:t>
            </a:r>
          </a:p>
          <a:p>
            <a:r>
              <a:rPr lang="tr-TR" sz="1600" b="1" dirty="0" smtClean="0"/>
              <a:t>Sürtünme K.</a:t>
            </a:r>
          </a:p>
          <a:p>
            <a:pPr marL="0" indent="0">
              <a:buNone/>
            </a:pPr>
            <a:endParaRPr lang="tr-TR" sz="1600" b="1" dirty="0" smtClean="0"/>
          </a:p>
          <a:p>
            <a:pPr marL="0" indent="0"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</a:p>
          <a:p>
            <a:pPr marL="0" indent="0">
              <a:buNone/>
            </a:pP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II. Eritme K.</a:t>
            </a:r>
            <a:endParaRPr lang="tr-TR" sz="1600" b="1" dirty="0" smtClean="0"/>
          </a:p>
          <a:p>
            <a:r>
              <a:rPr lang="tr-TR" sz="1600" b="1" dirty="0" smtClean="0"/>
              <a:t>Ark Kaynağı</a:t>
            </a:r>
            <a:endParaRPr lang="tr-TR" sz="1600" b="1" dirty="0"/>
          </a:p>
          <a:p>
            <a:pPr marL="0" indent="0">
              <a:buNone/>
            </a:pPr>
            <a:r>
              <a:rPr lang="tr-TR" sz="1600" dirty="0"/>
              <a:t>    1. Örtülü Elektrotla Ark </a:t>
            </a:r>
            <a:endParaRPr lang="tr-TR" sz="1600" dirty="0" smtClean="0"/>
          </a:p>
          <a:p>
            <a:pPr marL="0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2</a:t>
            </a:r>
            <a:r>
              <a:rPr lang="tr-TR" sz="1600" dirty="0"/>
              <a:t>. Kömür Elektrotla Ark </a:t>
            </a:r>
            <a:endParaRPr lang="tr-TR" sz="1600" dirty="0" smtClean="0"/>
          </a:p>
          <a:p>
            <a:pPr marL="0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3</a:t>
            </a:r>
            <a:r>
              <a:rPr lang="tr-TR" sz="1600" dirty="0"/>
              <a:t>. Toz Altı Kaynağı</a:t>
            </a:r>
          </a:p>
          <a:p>
            <a:pPr marL="0" indent="0">
              <a:buNone/>
            </a:pPr>
            <a:r>
              <a:rPr lang="tr-TR" sz="1600" dirty="0"/>
              <a:t>    4. </a:t>
            </a:r>
            <a:r>
              <a:rPr lang="tr-TR" sz="1600" dirty="0" err="1"/>
              <a:t>MiG</a:t>
            </a:r>
            <a:r>
              <a:rPr lang="tr-TR" sz="1600" dirty="0"/>
              <a:t>-MAG Kaynağı</a:t>
            </a:r>
          </a:p>
          <a:p>
            <a:pPr marL="0" indent="0">
              <a:buNone/>
            </a:pPr>
            <a:r>
              <a:rPr lang="tr-TR" sz="1600" dirty="0"/>
              <a:t>    5. TİĞ Kaynağı</a:t>
            </a:r>
          </a:p>
          <a:p>
            <a:r>
              <a:rPr lang="tr-TR" sz="1600" b="1" dirty="0"/>
              <a:t>Gaz Kaynağı</a:t>
            </a:r>
          </a:p>
          <a:p>
            <a:pPr marL="0" indent="0">
              <a:buNone/>
            </a:pPr>
            <a:r>
              <a:rPr lang="tr-TR" sz="1600" dirty="0"/>
              <a:t>    1. </a:t>
            </a:r>
            <a:r>
              <a:rPr lang="tr-TR" sz="1600" dirty="0" err="1"/>
              <a:t>Oksi</a:t>
            </a:r>
            <a:r>
              <a:rPr lang="tr-TR" sz="1600" dirty="0"/>
              <a:t>-Asetilen </a:t>
            </a:r>
            <a:r>
              <a:rPr lang="tr-TR" sz="1600" dirty="0" smtClean="0"/>
              <a:t>K.</a:t>
            </a:r>
            <a:endParaRPr lang="tr-TR" sz="1600" dirty="0"/>
          </a:p>
          <a:p>
            <a:pPr marL="0" indent="0">
              <a:buNone/>
            </a:pPr>
            <a:r>
              <a:rPr lang="tr-TR" sz="1600" dirty="0"/>
              <a:t>    2. </a:t>
            </a:r>
            <a:r>
              <a:rPr lang="tr-TR" sz="1600" dirty="0" err="1"/>
              <a:t>Oksi</a:t>
            </a:r>
            <a:r>
              <a:rPr lang="tr-TR" sz="1600" dirty="0"/>
              <a:t>-Hidrojen </a:t>
            </a:r>
            <a:r>
              <a:rPr lang="tr-TR" sz="1600" dirty="0" smtClean="0"/>
              <a:t>K.</a:t>
            </a:r>
            <a:endParaRPr lang="tr-TR" sz="1600" dirty="0"/>
          </a:p>
          <a:p>
            <a:pPr marL="0" indent="0">
              <a:buNone/>
            </a:pPr>
            <a:endParaRPr lang="tr-TR" sz="28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  III. Özel K.</a:t>
            </a:r>
            <a:endParaRPr lang="tr-TR" sz="1600" b="1" dirty="0" smtClean="0"/>
          </a:p>
          <a:p>
            <a:r>
              <a:rPr lang="tr-TR" sz="1600" b="1" dirty="0" err="1" smtClean="0"/>
              <a:t>Ultrasonik</a:t>
            </a:r>
            <a:r>
              <a:rPr lang="tr-TR" sz="1600" b="1" dirty="0" smtClean="0"/>
              <a:t> </a:t>
            </a:r>
            <a:r>
              <a:rPr lang="tr-TR" sz="1600" b="1" dirty="0"/>
              <a:t>Kaynağı</a:t>
            </a:r>
          </a:p>
          <a:p>
            <a:r>
              <a:rPr lang="tr-TR" sz="1600" b="1" dirty="0"/>
              <a:t>Lazer Kaynağı</a:t>
            </a:r>
          </a:p>
          <a:p>
            <a:r>
              <a:rPr lang="tr-TR" sz="1600" b="1" dirty="0"/>
              <a:t>Plazma Kaynağı</a:t>
            </a:r>
          </a:p>
          <a:p>
            <a:r>
              <a:rPr lang="tr-TR" sz="1600" b="1" dirty="0"/>
              <a:t>Elektron Işın Kaynağı</a:t>
            </a:r>
          </a:p>
          <a:p>
            <a:pPr marL="0" indent="0">
              <a:buNone/>
            </a:pP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tr-TR" sz="1600" b="1" dirty="0"/>
          </a:p>
          <a:p>
            <a:pPr marL="0" indent="0">
              <a:buNone/>
            </a:pP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tr-TR" sz="16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Kaynak Çeşitleri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4355976" y="2224028"/>
            <a:ext cx="432048" cy="34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1475656" y="2224028"/>
            <a:ext cx="432048" cy="34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>
            <a:off x="6876256" y="2224028"/>
            <a:ext cx="432048" cy="34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4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7</a:t>
            </a:r>
            <a:r>
              <a:rPr lang="tr-TR" dirty="0"/>
              <a:t>. Kaynak makinesinin boşta çalıştığı zamanlarda, </a:t>
            </a:r>
            <a:r>
              <a:rPr lang="tr-TR" b="1" dirty="0"/>
              <a:t>elektrot pensesi tahta bir masa veya askıya konmalıdır</a:t>
            </a:r>
            <a:r>
              <a:rPr lang="tr-TR" dirty="0"/>
              <a:t>. </a:t>
            </a:r>
          </a:p>
          <a:p>
            <a:pPr marL="0" indent="0" algn="just">
              <a:buNone/>
            </a:pPr>
            <a:r>
              <a:rPr lang="tr-TR" dirty="0"/>
              <a:t>8. Kaynak kablosunu takarken veya kutupları değiştirirken makine boşta çalıştırılmamalı, makinede </a:t>
            </a:r>
            <a:r>
              <a:rPr lang="tr-TR" b="1" dirty="0"/>
              <a:t>akım yokken </a:t>
            </a:r>
            <a:r>
              <a:rPr lang="tr-TR" dirty="0"/>
              <a:t>yapılmalıdır.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50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2. Elektrik Ark K.  Güvenlik Önlemleri</a:t>
            </a:r>
          </a:p>
        </p:txBody>
      </p:sp>
    </p:spTree>
    <p:extLst>
      <p:ext uri="{BB962C8B-B14F-4D97-AF65-F5344CB8AC3E}">
        <p14:creationId xmlns:p14="http://schemas.microsoft.com/office/powerpoint/2010/main" val="23967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Gözlerin korunması gerekir. Koruyucu camlar </a:t>
            </a:r>
            <a:r>
              <a:rPr lang="tr-TR" b="1" dirty="0"/>
              <a:t>arkın şiddetine göre değişir</a:t>
            </a:r>
            <a:r>
              <a:rPr lang="tr-TR" dirty="0"/>
              <a:t>. Kaynakçı, kaynağın cinsine ve akım şiddetine göre de çeşitli koyulukta camlar kullanmalıdır.  Tavsiye edilen camlar</a:t>
            </a:r>
            <a:r>
              <a:rPr lang="tr-TR" dirty="0" smtClean="0"/>
              <a:t>;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51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2. Elektrik Ark K.  Güvenlik Önlemleri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07" y="3789040"/>
            <a:ext cx="6715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Kaynak Türüne Göre Alınacak </a:t>
            </a:r>
            <a:r>
              <a:rPr lang="tr-TR" dirty="0" err="1" smtClean="0">
                <a:solidFill>
                  <a:srgbClr val="FF0000"/>
                </a:solidFill>
              </a:rPr>
              <a:t>Tetbirler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/>
              <a:t>Ark kaynağında oluşan ışınlardan, insan vücudu için en tehlikeli olanı </a:t>
            </a:r>
            <a:r>
              <a:rPr lang="tr-TR" dirty="0">
                <a:solidFill>
                  <a:srgbClr val="FF0000"/>
                </a:solidFill>
              </a:rPr>
              <a:t>morötesi (</a:t>
            </a:r>
            <a:r>
              <a:rPr lang="tr-TR" dirty="0" err="1">
                <a:solidFill>
                  <a:srgbClr val="FF0000"/>
                </a:solidFill>
              </a:rPr>
              <a:t>ultraviole</a:t>
            </a:r>
            <a:r>
              <a:rPr lang="tr-TR" dirty="0">
                <a:solidFill>
                  <a:srgbClr val="FF0000"/>
                </a:solidFill>
              </a:rPr>
              <a:t>) </a:t>
            </a:r>
            <a:r>
              <a:rPr lang="tr-TR" dirty="0"/>
              <a:t>ışınlarıdır.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i="1" dirty="0" smtClean="0"/>
              <a:t>UV Işınlar</a:t>
            </a:r>
            <a:r>
              <a:rPr lang="tr-TR" dirty="0" smtClean="0"/>
              <a:t> </a:t>
            </a:r>
            <a:r>
              <a:rPr lang="tr-TR" b="1" dirty="0"/>
              <a:t>cilt ve gözde </a:t>
            </a:r>
            <a:r>
              <a:rPr lang="tr-TR" dirty="0"/>
              <a:t>yanıkların meydana gelmesine neden olduğundan bütün vücudun ve gözlerin korunması gerekir. </a:t>
            </a:r>
          </a:p>
          <a:p>
            <a:pPr marL="0" indent="0" algn="just">
              <a:buNone/>
            </a:pPr>
            <a:endParaRPr lang="tr-TR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52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3806" y="14497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2. Elektrik Ark K.  Güvenlik Önlemleri</a:t>
            </a:r>
          </a:p>
        </p:txBody>
      </p:sp>
    </p:spTree>
    <p:extLst>
      <p:ext uri="{BB962C8B-B14F-4D97-AF65-F5344CB8AC3E}">
        <p14:creationId xmlns:p14="http://schemas.microsoft.com/office/powerpoint/2010/main" val="19456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Kaynak İşlerinde Alınacak Güvenlik Önlemleri Hakkında Kısa Bilgi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/>
              <a:t>İş güvenliği açısından, kusursuz bir kaynak donanımı, iyi aydınlatılmış  ve havalandırılmış kaynak atölyesi, işinin ehli bir kaynakçı büyük önem arz eder.</a:t>
            </a:r>
          </a:p>
          <a:p>
            <a:pPr marL="0" indent="0" algn="just">
              <a:buNone/>
            </a:pPr>
            <a:r>
              <a:rPr lang="tr-TR" dirty="0" smtClean="0"/>
              <a:t>Kaynakçı;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düzenli, titiz ve temiz olmalı,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Kaynak esnasında kullandığı araç ve gereçleri iyi tanımalı  ve kullanabilmelidir,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Kaynakçının eğitimi tam olmalıdır.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Koruyucu giysi ve teçhizatları işe uygun seçmeli.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İşveren ve</a:t>
            </a:r>
            <a:r>
              <a:rPr lang="tr-TR" dirty="0"/>
              <a:t> </a:t>
            </a:r>
            <a:r>
              <a:rPr lang="tr-TR" dirty="0" smtClean="0"/>
              <a:t>iş güvenliği uzmanı ile sorunlar paylaşılmalıdır.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53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0000"/>
                </a:solidFill>
              </a:rPr>
              <a:t>Sonuç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</a:rPr>
              <a:t>Dinlediğiniz İçin Teşekkür Ediyorum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95536" y="5319211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Oğuz AYAN </a:t>
            </a:r>
          </a:p>
          <a:p>
            <a:pPr algn="r"/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Teknik Öğretmen</a:t>
            </a:r>
            <a:endParaRPr lang="tr-TR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28003" y="170080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000" dirty="0">
                <a:solidFill>
                  <a:schemeClr val="tx2"/>
                </a:solidFill>
                <a:latin typeface="+mj-lt"/>
              </a:rPr>
              <a:t>İş güvenliği herkese ve her işyerine gereklidir</a:t>
            </a:r>
            <a:r>
              <a:rPr lang="tr-TR" altLang="tr-TR" sz="2000" dirty="0" smtClean="0">
                <a:solidFill>
                  <a:schemeClr val="tx2"/>
                </a:solidFill>
                <a:latin typeface="+mj-lt"/>
              </a:rPr>
              <a:t>...</a:t>
            </a:r>
            <a:endParaRPr lang="tr-TR" altLang="tr-TR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067944" y="6488668"/>
            <a:ext cx="444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Kaynaklar  için diğer sayfayı inceleyiniz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048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47464"/>
          </a:xfrm>
        </p:spPr>
        <p:txBody>
          <a:bodyPr/>
          <a:lstStyle/>
          <a:p>
            <a:pPr algn="l"/>
            <a:r>
              <a:rPr lang="tr-TR" sz="3200" b="1" dirty="0" smtClean="0"/>
              <a:t>Kaynaklar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616624"/>
          </a:xfrm>
        </p:spPr>
        <p:txBody>
          <a:bodyPr numCol="1"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tr-TR" dirty="0" smtClean="0"/>
              <a:t>NEDERMAN Emiş kolları, kaynağında yakalayın: Dumana, toza ve gazlara karşı komple çözüm (HAVAK </a:t>
            </a:r>
            <a:r>
              <a:rPr lang="tr-TR" dirty="0" err="1" smtClean="0"/>
              <a:t>ltd.</a:t>
            </a:r>
            <a:r>
              <a:rPr lang="tr-TR" dirty="0" smtClean="0"/>
              <a:t>)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Threshold </a:t>
            </a:r>
            <a:r>
              <a:rPr lang="en-US" dirty="0"/>
              <a:t>Limit Values, ACGIH. </a:t>
            </a:r>
            <a:r>
              <a:rPr lang="en-US" dirty="0" smtClean="0"/>
              <a:t>1994-1995. </a:t>
            </a:r>
            <a:endParaRPr lang="tr-TR" dirty="0" smtClean="0"/>
          </a:p>
          <a:p>
            <a:pPr marL="457200" indent="-457200" algn="just">
              <a:buAutoNum type="arabicPeriod"/>
            </a:pPr>
            <a:r>
              <a:rPr lang="en-US" dirty="0" smtClean="0"/>
              <a:t>Facts </a:t>
            </a:r>
            <a:r>
              <a:rPr lang="en-US" dirty="0"/>
              <a:t>about : Fume and gages, </a:t>
            </a:r>
            <a:r>
              <a:rPr lang="en-US" dirty="0" smtClean="0"/>
              <a:t>AGA.</a:t>
            </a:r>
            <a:endParaRPr lang="tr-TR" dirty="0"/>
          </a:p>
          <a:p>
            <a:pPr marL="457200" indent="-457200" algn="just">
              <a:buAutoNum type="arabicPeriod"/>
            </a:pPr>
            <a:r>
              <a:rPr lang="en-US" dirty="0" err="1" smtClean="0"/>
              <a:t>Encyglopedia</a:t>
            </a:r>
            <a:r>
              <a:rPr lang="en-US" dirty="0" smtClean="0"/>
              <a:t> </a:t>
            </a:r>
            <a:r>
              <a:rPr lang="en-US" dirty="0"/>
              <a:t>of occupational health and safety. </a:t>
            </a:r>
            <a:r>
              <a:rPr lang="en-US" dirty="0" smtClean="0"/>
              <a:t>ILO</a:t>
            </a:r>
            <a:endParaRPr lang="tr-TR" dirty="0" smtClean="0"/>
          </a:p>
          <a:p>
            <a:pPr marL="457200" indent="-457200" algn="just">
              <a:buAutoNum type="arabicPeriod"/>
            </a:pPr>
            <a:r>
              <a:rPr lang="de-DE" dirty="0" smtClean="0"/>
              <a:t>Sicherheitslehrbrief </a:t>
            </a:r>
            <a:r>
              <a:rPr lang="de-DE" dirty="0"/>
              <a:t>für Handwerker, Arbeitsgemeinschaft der </a:t>
            </a:r>
            <a:r>
              <a:rPr lang="de-DE" dirty="0" err="1"/>
              <a:t>Metal</a:t>
            </a:r>
            <a:r>
              <a:rPr lang="de-DE" dirty="0"/>
              <a:t> </a:t>
            </a:r>
            <a:r>
              <a:rPr lang="de-DE" dirty="0" err="1" smtClean="0"/>
              <a:t>Berufsgenossenshaften</a:t>
            </a:r>
            <a:r>
              <a:rPr lang="tr-TR" dirty="0"/>
              <a:t> </a:t>
            </a:r>
            <a:r>
              <a:rPr lang="de-DE" dirty="0" smtClean="0"/>
              <a:t>Ausgabe </a:t>
            </a:r>
            <a:r>
              <a:rPr lang="de-DE" dirty="0"/>
              <a:t>1998 Bestell - Nr. ZH </a:t>
            </a:r>
            <a:r>
              <a:rPr lang="de-DE" dirty="0" smtClean="0"/>
              <a:t>1/94</a:t>
            </a:r>
            <a:endParaRPr lang="tr-TR" dirty="0" smtClean="0"/>
          </a:p>
          <a:p>
            <a:pPr marL="457200" indent="-457200" algn="just">
              <a:buAutoNum type="arabicPeriod"/>
            </a:pPr>
            <a:r>
              <a:rPr lang="tr-TR" dirty="0" err="1" smtClean="0"/>
              <a:t>K.Tülbentçi</a:t>
            </a:r>
            <a:r>
              <a:rPr lang="tr-TR" dirty="0"/>
              <a:t>, E </a:t>
            </a:r>
            <a:r>
              <a:rPr lang="tr-TR" dirty="0" err="1"/>
              <a:t>Kaluç</a:t>
            </a:r>
            <a:r>
              <a:rPr lang="tr-TR" dirty="0"/>
              <a:t> </a:t>
            </a:r>
            <a:r>
              <a:rPr lang="tr-TR" dirty="0" err="1"/>
              <a:t>Oksi</a:t>
            </a:r>
            <a:r>
              <a:rPr lang="tr-TR" dirty="0"/>
              <a:t>-asetilen kaynağı GEDİK </a:t>
            </a:r>
            <a:r>
              <a:rPr lang="tr-TR" dirty="0" smtClean="0"/>
              <a:t>TEKNİK</a:t>
            </a:r>
          </a:p>
          <a:p>
            <a:pPr marL="457200" indent="-457200" algn="just">
              <a:buAutoNum type="arabicPeriod"/>
            </a:pPr>
            <a:r>
              <a:rPr lang="tr-TR" dirty="0" smtClean="0"/>
              <a:t>Kaynakça </a:t>
            </a:r>
            <a:r>
              <a:rPr lang="tr-TR" dirty="0"/>
              <a:t>ARK Magazin, 1996 Sayı </a:t>
            </a:r>
            <a:r>
              <a:rPr lang="tr-TR" dirty="0" smtClean="0"/>
              <a:t>2</a:t>
            </a:r>
          </a:p>
          <a:p>
            <a:pPr marL="457200" indent="-457200" algn="just">
              <a:buAutoNum type="arabicPeriod"/>
            </a:pPr>
            <a:r>
              <a:rPr lang="tr-TR" dirty="0" err="1" smtClean="0"/>
              <a:t>U.M.Güven</a:t>
            </a:r>
            <a:r>
              <a:rPr lang="tr-TR" dirty="0"/>
              <a:t>, Paslanmaz çelik pompa teknolojisinde Lazer Kaynak Yöntemi Tesisat </a:t>
            </a:r>
            <a:r>
              <a:rPr lang="tr-TR" dirty="0" smtClean="0"/>
              <a:t>Dergisi Sayı </a:t>
            </a:r>
            <a:r>
              <a:rPr lang="tr-TR" dirty="0"/>
              <a:t>61 Ocak </a:t>
            </a:r>
            <a:r>
              <a:rPr lang="tr-TR" dirty="0" smtClean="0"/>
              <a:t>2001-06-14</a:t>
            </a:r>
          </a:p>
          <a:p>
            <a:pPr marL="457200" indent="-457200" algn="just">
              <a:buAutoNum type="arabicPeriod"/>
            </a:pPr>
            <a:r>
              <a:rPr lang="tr-TR" dirty="0" smtClean="0"/>
              <a:t>A</a:t>
            </a:r>
            <a:r>
              <a:rPr lang="tr-TR" dirty="0"/>
              <a:t>. Taşçı, B. Ören, Sualtı Kaynağı GEDİK </a:t>
            </a:r>
            <a:r>
              <a:rPr lang="tr-TR" dirty="0" smtClean="0"/>
              <a:t>TEKNİK</a:t>
            </a:r>
          </a:p>
          <a:p>
            <a:pPr marL="457200" indent="-457200" algn="just">
              <a:buAutoNum type="arabicPeriod"/>
            </a:pPr>
            <a:r>
              <a:rPr lang="tr-TR" dirty="0" smtClean="0"/>
              <a:t>M</a:t>
            </a:r>
            <a:r>
              <a:rPr lang="tr-TR" dirty="0"/>
              <a:t>. Turhan, Gaz Metal Ark Kaynağında Çalışma ortamına MOD ve Gaz yayılması, </a:t>
            </a:r>
            <a:r>
              <a:rPr lang="tr-TR" dirty="0" smtClean="0"/>
              <a:t>Cilt:37 Sayı:432 </a:t>
            </a:r>
            <a:r>
              <a:rPr lang="tr-TR" dirty="0"/>
              <a:t>– Mühendis ve </a:t>
            </a:r>
            <a:r>
              <a:rPr lang="tr-TR" dirty="0" smtClean="0"/>
              <a:t>Makine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55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2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1564"/>
            <a:ext cx="8229600" cy="547464"/>
          </a:xfrm>
        </p:spPr>
        <p:txBody>
          <a:bodyPr/>
          <a:lstStyle/>
          <a:p>
            <a:pPr algn="l"/>
            <a:r>
              <a:rPr lang="tr-TR" sz="3200" b="1" dirty="0"/>
              <a:t>Kaynaklar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11. K</a:t>
            </a:r>
            <a:r>
              <a:rPr lang="tr-TR" dirty="0"/>
              <a:t>. </a:t>
            </a:r>
            <a:r>
              <a:rPr lang="tr-TR" dirty="0" err="1"/>
              <a:t>Tülbentçi</a:t>
            </a:r>
            <a:r>
              <a:rPr lang="tr-TR" dirty="0"/>
              <a:t>, E. </a:t>
            </a:r>
            <a:r>
              <a:rPr lang="tr-TR" dirty="0" err="1"/>
              <a:t>Kaluç</a:t>
            </a:r>
            <a:r>
              <a:rPr lang="tr-TR" dirty="0"/>
              <a:t>, N. Sarı, MIG – MAG Kaynak yönteminde kullanılan koruyucu gazlar ve tel elektrotlar, Kocaeli Üniversitesi Kaynak Teknolojisi Araştırma ve Eğitim ve Uygulama Merkezi Seminer Notları, 13-14 Mart 1997 </a:t>
            </a:r>
            <a:r>
              <a:rPr lang="tr-TR" dirty="0" smtClean="0"/>
              <a:t>Kocaeli</a:t>
            </a:r>
          </a:p>
          <a:p>
            <a:pPr marL="0" indent="0" algn="just">
              <a:buNone/>
            </a:pPr>
            <a:r>
              <a:rPr lang="tr-TR" dirty="0" smtClean="0"/>
              <a:t>12. </a:t>
            </a:r>
            <a:r>
              <a:rPr lang="en-US" dirty="0" smtClean="0"/>
              <a:t>OSHA </a:t>
            </a:r>
            <a:r>
              <a:rPr lang="en-US" dirty="0"/>
              <a:t>(Occupational Safety &amp; </a:t>
            </a:r>
            <a:r>
              <a:rPr lang="en-US" dirty="0" err="1"/>
              <a:t>Healt</a:t>
            </a:r>
            <a:r>
              <a:rPr lang="en-US" dirty="0"/>
              <a:t> Administration U.S. </a:t>
            </a:r>
            <a:r>
              <a:rPr lang="en-US" dirty="0" err="1"/>
              <a:t>Departmant</a:t>
            </a:r>
            <a:r>
              <a:rPr lang="en-US" dirty="0"/>
              <a:t> of Labor) </a:t>
            </a:r>
            <a:r>
              <a:rPr lang="en-US" dirty="0" smtClean="0"/>
              <a:t>Regulations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Standarts</a:t>
            </a:r>
            <a:r>
              <a:rPr lang="en-US" dirty="0" smtClean="0"/>
              <a:t> </a:t>
            </a:r>
            <a:r>
              <a:rPr lang="en-US" dirty="0"/>
              <a:t>– 29 CFR) Welding, cutting, and heating in way of preservative coatings </a:t>
            </a:r>
            <a:r>
              <a:rPr lang="en-US" dirty="0" smtClean="0"/>
              <a:t>–</a:t>
            </a:r>
            <a:r>
              <a:rPr lang="tr-TR" dirty="0" smtClean="0"/>
              <a:t> 1926.354 </a:t>
            </a:r>
          </a:p>
          <a:p>
            <a:pPr marL="0" indent="0" algn="just">
              <a:buNone/>
            </a:pPr>
            <a:r>
              <a:rPr lang="tr-TR" dirty="0" smtClean="0"/>
              <a:t>13. </a:t>
            </a:r>
            <a:r>
              <a:rPr lang="tr-TR" dirty="0"/>
              <a:t>H.ORHUN, İş yerinde fiziksel etkenler, İş Hekimliği ders notları – Türk Tabipler </a:t>
            </a:r>
            <a:r>
              <a:rPr lang="tr-TR" dirty="0" smtClean="0"/>
              <a:t>Birliği Ankara </a:t>
            </a:r>
            <a:r>
              <a:rPr lang="tr-TR" dirty="0"/>
              <a:t>Ocak, </a:t>
            </a:r>
            <a:r>
              <a:rPr lang="tr-TR" dirty="0" smtClean="0"/>
              <a:t>1993 21</a:t>
            </a:r>
            <a:r>
              <a:rPr lang="tr-TR" dirty="0"/>
              <a:t>. S. VELİ CANGİL, Ö. VELİ CANGİL, Endüstri Sağlığı ve Meslek Hastalıkları – </a:t>
            </a:r>
            <a:r>
              <a:rPr lang="tr-TR" dirty="0" smtClean="0"/>
              <a:t>YOTÇEM Ankara 1987/3 </a:t>
            </a:r>
          </a:p>
          <a:p>
            <a:pPr marL="0" indent="0" algn="just">
              <a:buNone/>
            </a:pPr>
            <a:r>
              <a:rPr lang="tr-TR" dirty="0" smtClean="0"/>
              <a:t>14. </a:t>
            </a:r>
            <a:r>
              <a:rPr lang="tr-TR" dirty="0"/>
              <a:t>Fatih KAHRAMAN, Kutlay SEVER </a:t>
            </a:r>
            <a:r>
              <a:rPr lang="tr-TR" dirty="0" err="1"/>
              <a:t>Arş.Gör</a:t>
            </a:r>
            <a:r>
              <a:rPr lang="tr-TR" dirty="0"/>
              <a:t>., Süleyman KARADENİZ </a:t>
            </a:r>
            <a:r>
              <a:rPr lang="tr-TR" dirty="0" err="1"/>
              <a:t>Prof.Dr</a:t>
            </a:r>
            <a:r>
              <a:rPr lang="tr-TR" dirty="0"/>
              <a:t>., Dokuz </a:t>
            </a:r>
            <a:r>
              <a:rPr lang="tr-TR" dirty="0" smtClean="0"/>
              <a:t>Eylül </a:t>
            </a:r>
            <a:r>
              <a:rPr lang="tr-TR" dirty="0" err="1" smtClean="0"/>
              <a:t>Üniv</a:t>
            </a:r>
            <a:r>
              <a:rPr lang="tr-TR" dirty="0"/>
              <a:t>. </a:t>
            </a:r>
            <a:r>
              <a:rPr lang="tr-TR" dirty="0" err="1"/>
              <a:t>Müh.Mim.Fak.Makina</a:t>
            </a:r>
            <a:r>
              <a:rPr lang="tr-TR" dirty="0"/>
              <a:t> Mühendisliği Bölümü “Kaynaklı İmalatta İnsan Sağlığı” </a:t>
            </a:r>
            <a:r>
              <a:rPr lang="tr-TR" dirty="0" smtClean="0"/>
              <a:t>konulu makale </a:t>
            </a:r>
          </a:p>
          <a:p>
            <a:pPr marL="0" indent="0" algn="just">
              <a:buNone/>
            </a:pPr>
            <a:r>
              <a:rPr lang="tr-TR" dirty="0" smtClean="0"/>
              <a:t>15. </a:t>
            </a:r>
            <a:r>
              <a:rPr lang="tr-TR" dirty="0"/>
              <a:t>S. ANIK </a:t>
            </a:r>
            <a:r>
              <a:rPr lang="tr-TR" dirty="0" err="1"/>
              <a:t>Prof.Dr</a:t>
            </a:r>
            <a:r>
              <a:rPr lang="tr-TR" dirty="0"/>
              <a:t>., “Kaynak Tekniği” (cilt 1) İTÜ </a:t>
            </a:r>
            <a:r>
              <a:rPr lang="tr-TR" dirty="0" smtClean="0"/>
              <a:t>Yayınları </a:t>
            </a:r>
          </a:p>
          <a:p>
            <a:pPr marL="0" indent="0" algn="just">
              <a:buNone/>
            </a:pPr>
            <a:r>
              <a:rPr lang="tr-TR" dirty="0" smtClean="0"/>
              <a:t>16. </a:t>
            </a:r>
            <a:r>
              <a:rPr lang="tr-TR" dirty="0" err="1"/>
              <a:t>G.YILMAZ;"İş</a:t>
            </a:r>
            <a:r>
              <a:rPr lang="tr-TR" dirty="0"/>
              <a:t> Güvenliğine Genel Bakış", Mühendis ve Makine Dergisi Sayı 224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pun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I. </a:t>
            </a:r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Basınç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</a:t>
            </a:r>
            <a:r>
              <a:rPr lang="tr-TR" dirty="0"/>
              <a:t>. Punto Kaynağı</a:t>
            </a:r>
          </a:p>
          <a:p>
            <a:pPr marL="0" indent="0">
              <a:buNone/>
            </a:pPr>
            <a:r>
              <a:rPr lang="tr-TR" dirty="0"/>
              <a:t>      </a:t>
            </a:r>
            <a:endParaRPr lang="tr-TR" b="1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Elektrik Direnç Kaynağı</a:t>
            </a:r>
          </a:p>
        </p:txBody>
      </p:sp>
    </p:spTree>
    <p:extLst>
      <p:ext uri="{BB962C8B-B14F-4D97-AF65-F5344CB8AC3E}">
        <p14:creationId xmlns:p14="http://schemas.microsoft.com/office/powerpoint/2010/main" val="15669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Kaynak İşlerinde Güvenlik resimleri\punta-kaynağı_41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6" y="1700808"/>
            <a:ext cx="382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I. </a:t>
            </a:r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Basınç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r-TR" dirty="0" err="1" smtClean="0"/>
              <a:t>Punta</a:t>
            </a:r>
            <a:r>
              <a:rPr lang="tr-TR" dirty="0" smtClean="0"/>
              <a:t> Kaynağı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Nokta, </a:t>
            </a:r>
            <a:r>
              <a:rPr lang="tr-TR" dirty="0" err="1" smtClean="0"/>
              <a:t>Drenç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</a:t>
            </a:r>
            <a:endParaRPr lang="tr-TR" b="1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 </a:t>
            </a:r>
            <a:r>
              <a:rPr lang="tr-TR" sz="2800" b="1" dirty="0">
                <a:solidFill>
                  <a:schemeClr val="accent1"/>
                </a:solidFill>
              </a:rPr>
              <a:t>Elektrik Direnç </a:t>
            </a:r>
            <a:r>
              <a:rPr lang="tr-TR" sz="2800" b="1" dirty="0" smtClean="0">
                <a:solidFill>
                  <a:schemeClr val="accent1"/>
                </a:solidFill>
              </a:rPr>
              <a:t>Kaynağı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I. </a:t>
            </a:r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Basınç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1231" y="2102840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2</a:t>
            </a:r>
            <a:r>
              <a:rPr lang="tr-TR" dirty="0"/>
              <a:t>. Dikiş Kaynağı</a:t>
            </a:r>
          </a:p>
          <a:p>
            <a:pPr marL="0" indent="0">
              <a:buNone/>
            </a:pPr>
            <a:r>
              <a:rPr lang="tr-TR" dirty="0"/>
              <a:t>      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Elektrik Direnç Kaynağı</a:t>
            </a:r>
          </a:p>
        </p:txBody>
      </p:sp>
      <p:pic>
        <p:nvPicPr>
          <p:cNvPr id="2052" name="Picture 4" descr="C:\Users\pc\Desktop\dikis-kaynak-bolgesi-detay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27" y="2564905"/>
            <a:ext cx="4984397" cy="38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Kaynak İşlerinde Güvenlik resimleri\dikis-kaynak-makin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05" y="2492897"/>
            <a:ext cx="4384639" cy="40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I. </a:t>
            </a:r>
            <a:r>
              <a:rPr lang="tr-TR" b="1" dirty="0">
                <a:solidFill>
                  <a:schemeClr val="accent1"/>
                </a:solidFill>
                <a:latin typeface="Calibri" panose="020F0502020204030204" pitchFamily="34" charset="0"/>
              </a:rPr>
              <a:t>Basınç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1231" y="2102840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2</a:t>
            </a:r>
            <a:r>
              <a:rPr lang="tr-TR" dirty="0"/>
              <a:t>. Dikiş Kaynağı</a:t>
            </a:r>
          </a:p>
          <a:p>
            <a:pPr marL="0" indent="0">
              <a:buNone/>
            </a:pPr>
            <a:r>
              <a:rPr lang="tr-TR" dirty="0"/>
              <a:t>      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O.AYAN, İş Güvenliği Dersi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9911" y="170080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Elektrik Direnç Kaynağı</a:t>
            </a:r>
          </a:p>
        </p:txBody>
      </p:sp>
    </p:spTree>
    <p:extLst>
      <p:ext uri="{BB962C8B-B14F-4D97-AF65-F5344CB8AC3E}">
        <p14:creationId xmlns:p14="http://schemas.microsoft.com/office/powerpoint/2010/main" val="6599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2192</TotalTime>
  <Words>2746</Words>
  <Application>Microsoft Office PowerPoint</Application>
  <PresentationFormat>Ekran Gösterisi (4:3)</PresentationFormat>
  <Paragraphs>522</Paragraphs>
  <Slides>56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Üst Düzey</vt:lpstr>
      <vt:lpstr> Kaynak İşlerinde İş Güvenliği</vt:lpstr>
      <vt:lpstr>Kaynak İşlerinde              İş Güvenliği</vt:lpstr>
      <vt:lpstr>Kaynak İşlemleri Nedir ?</vt:lpstr>
      <vt:lpstr>Kaynak İşlemini Kimler Yapabilir?</vt:lpstr>
      <vt:lpstr> Kaynaklı Birleştirmeleri Üç Kısımda inceleyebiliriz</vt:lpstr>
      <vt:lpstr> I. Basınç Kaynakları</vt:lpstr>
      <vt:lpstr> I. Basınç Kaynakları</vt:lpstr>
      <vt:lpstr> I. Basınç Kaynakları</vt:lpstr>
      <vt:lpstr> I. Basınç Kaynakları</vt:lpstr>
      <vt:lpstr> I. Basınç Kaynakları</vt:lpstr>
      <vt:lpstr> I. Basınç Kaynakları</vt:lpstr>
      <vt:lpstr> I. Basınç Kaynakları</vt:lpstr>
      <vt:lpstr> I. Basınç Kaynakları</vt:lpstr>
      <vt:lpstr>II. Eritme Kaynağı</vt:lpstr>
      <vt:lpstr>II. Eritme Kaynağı</vt:lpstr>
      <vt:lpstr>II. Eritme Kaynağı</vt:lpstr>
      <vt:lpstr>II. Eritme Kaynağı</vt:lpstr>
      <vt:lpstr>II. Eritme Kaynağı</vt:lpstr>
      <vt:lpstr>II. Eritme Kaynağı</vt:lpstr>
      <vt:lpstr>II. Eritme Kaynağı</vt:lpstr>
      <vt:lpstr>III. Özel Kaynaklar</vt:lpstr>
      <vt:lpstr>III. Özel Kaynaklar</vt:lpstr>
      <vt:lpstr>III. Özel Kaynaklar</vt:lpstr>
      <vt:lpstr>III. Özel Kaynaklar</vt:lpstr>
      <vt:lpstr>Su Altı Kaynağı</vt:lpstr>
      <vt:lpstr>Kaynak İşlerinde Uyarı Levhaları</vt:lpstr>
      <vt:lpstr>Kaynakçıların  Maruz Kaldığı Riskler </vt:lpstr>
      <vt:lpstr>Kaynakçıların  Maruz Kaldığı Riskler </vt:lpstr>
      <vt:lpstr>Kaynakçıların  Maruz Kaldığı Riskler </vt:lpstr>
      <vt:lpstr>Kaynakçıların  Maruz Kaldığı Riskler </vt:lpstr>
      <vt:lpstr>Kaynakçıların  Maruz Kaldığı Riskler </vt:lpstr>
      <vt:lpstr>Kaynakçıların  Maruz Kaldığı Riskler </vt:lpstr>
      <vt:lpstr>Kaynakçıların  Maruz Kaldığı Riskler 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Kaynak İşlerinde Kapalı Alanlarda Havalandırma</vt:lpstr>
      <vt:lpstr>Kaynak İşlerinde Kapalı Alanlarda Calışma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Yapılan Kaynak Türüne Göre Alınacak Tetbirler</vt:lpstr>
      <vt:lpstr>Kaynak İşlerinde Alınacak Güvenlik Önlemleri Hakkında Kısa Bilgi</vt:lpstr>
      <vt:lpstr>Dinlediğiniz İçin Teşekkür Ediyorum</vt:lpstr>
      <vt:lpstr>Kaynaklar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Kaynak İşlerinde İş Güvenliği</dc:title>
  <dc:creator>Oğuz</dc:creator>
  <cp:lastModifiedBy>Windows User</cp:lastModifiedBy>
  <cp:revision>150</cp:revision>
  <dcterms:created xsi:type="dcterms:W3CDTF">2014-04-20T13:34:15Z</dcterms:created>
  <dcterms:modified xsi:type="dcterms:W3CDTF">2014-05-10T06:16:25Z</dcterms:modified>
</cp:coreProperties>
</file>